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58" r:id="rId5"/>
  </p:sldIdLst>
  <p:sldSz cx="9144000" cy="5143500" type="screen16x9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0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94686" autoAdjust="0"/>
  </p:normalViewPr>
  <p:slideViewPr>
    <p:cSldViewPr>
      <p:cViewPr varScale="1">
        <p:scale>
          <a:sx n="120" d="100"/>
          <a:sy n="120" d="100"/>
        </p:scale>
        <p:origin x="200" y="4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028D9-2D6A-4F6F-912C-90422E6942D5}" type="datetimeFigureOut">
              <a:rPr lang="es-UY" smtClean="0"/>
              <a:t>28/10/19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E081C-127F-4E75-B659-BE693D584687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73333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Relationship Id="rId3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987574"/>
            <a:ext cx="502024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11960" y="1275606"/>
            <a:ext cx="4392488" cy="1584176"/>
          </a:xfrm>
        </p:spPr>
        <p:txBody>
          <a:bodyPr anchor="t">
            <a:normAutofit/>
          </a:bodyPr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11960" y="2859781"/>
            <a:ext cx="4392488" cy="792088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UY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7574"/>
            <a:ext cx="3312368" cy="112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659982"/>
            <a:ext cx="3300586" cy="38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915566"/>
            <a:ext cx="6912768" cy="857250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1923678"/>
            <a:ext cx="6923112" cy="2454921"/>
          </a:xfrm>
        </p:spPr>
        <p:txBody>
          <a:bodyPr/>
          <a:lstStyle>
            <a:lvl1pPr algn="l">
              <a:defRPr sz="2400">
                <a:solidFill>
                  <a:schemeClr val="tx2"/>
                </a:solidFill>
              </a:defRPr>
            </a:lvl1pPr>
            <a:lvl2pPr algn="l">
              <a:defRPr sz="2000">
                <a:solidFill>
                  <a:schemeClr val="tx2"/>
                </a:solidFill>
              </a:defRPr>
            </a:lvl2pPr>
            <a:lvl3pPr algn="l">
              <a:defRPr sz="1800">
                <a:solidFill>
                  <a:schemeClr val="tx2"/>
                </a:solidFill>
              </a:defRPr>
            </a:lvl3pPr>
            <a:lvl4pPr algn="l">
              <a:defRPr sz="1600">
                <a:solidFill>
                  <a:schemeClr val="tx2"/>
                </a:solidFill>
              </a:defRPr>
            </a:lvl4pPr>
            <a:lvl5pPr algn="l"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443958"/>
            <a:ext cx="811056" cy="617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659982"/>
            <a:ext cx="3300586" cy="38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46DF5-3FCD-4536-B50B-70A757EA1A15}" type="datetimeFigureOut">
              <a:rPr lang="es-UY" smtClean="0"/>
              <a:t>28/10/19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7354A-B633-4152-937B-4F061675F730}" type="slidenum">
              <a:rPr lang="es-UY" smtClean="0"/>
              <a:t>‹#›</a:t>
            </a:fld>
            <a:endParaRPr lang="es-UY"/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" y="-4763"/>
            <a:ext cx="9131300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139952" y="1491630"/>
            <a:ext cx="4392488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es-UY" sz="4400" b="1" dirty="0"/>
              <a:t>Country</a:t>
            </a:r>
            <a:br>
              <a:rPr lang="es-UY" sz="4400" b="1" dirty="0"/>
            </a:br>
            <a:r>
              <a:rPr lang="es-UY" sz="4400" b="1" dirty="0" err="1"/>
              <a:t>Report</a:t>
            </a:r>
            <a:r>
              <a:rPr lang="es-UY" sz="4400" b="1" dirty="0"/>
              <a:t/>
            </a:r>
            <a:br>
              <a:rPr lang="es-UY" sz="4400" b="1" dirty="0"/>
            </a:br>
            <a:r>
              <a:rPr lang="es-UY" sz="4400" b="1" dirty="0"/>
              <a:t>Uruguay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10935" y="4371950"/>
            <a:ext cx="35283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1400" i="1" dirty="0">
                <a:solidFill>
                  <a:srgbClr val="090E19"/>
                </a:solidFill>
              </a:rPr>
              <a:t>Fernando Portilla </a:t>
            </a:r>
          </a:p>
          <a:p>
            <a:pPr algn="ctr"/>
            <a:r>
              <a:rPr lang="es-UY" sz="2000" b="1" i="1" dirty="0" err="1">
                <a:solidFill>
                  <a:srgbClr val="090E19"/>
                </a:solidFill>
              </a:rPr>
              <a:t>Octuber</a:t>
            </a:r>
            <a:r>
              <a:rPr lang="es-UY" sz="2000" b="1" i="1" dirty="0">
                <a:solidFill>
                  <a:srgbClr val="090E19"/>
                </a:solidFill>
              </a:rPr>
              <a:t> 28 </a:t>
            </a:r>
            <a:r>
              <a:rPr lang="es-UY" sz="2000" b="1" i="1" dirty="0" err="1">
                <a:solidFill>
                  <a:srgbClr val="090E19"/>
                </a:solidFill>
              </a:rPr>
              <a:t>th</a:t>
            </a:r>
            <a:r>
              <a:rPr lang="es-UY" sz="2000" b="1" i="1" dirty="0">
                <a:solidFill>
                  <a:srgbClr val="090E19"/>
                </a:solidFill>
              </a:rPr>
              <a:t>  2019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4EF9B49A-AEC9-428A-9131-F9F75522D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23678"/>
            <a:ext cx="2430998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CF5100B-4A23-4571-8EEF-353CC877F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555526"/>
            <a:ext cx="6912768" cy="857250"/>
          </a:xfrm>
        </p:spPr>
        <p:txBody>
          <a:bodyPr/>
          <a:lstStyle/>
          <a:p>
            <a:r>
              <a:rPr lang="en-US" dirty="0"/>
              <a:t>eLearning experiences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7647E5A-858D-443A-9EE8-D2F45E535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635646"/>
            <a:ext cx="6923112" cy="245492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Basic course 5 sessions </a:t>
            </a:r>
          </a:p>
          <a:p>
            <a:pPr lvl="1"/>
            <a:r>
              <a:rPr lang="en-US" dirty="0"/>
              <a:t>Participants: Nursing, Medical Record, Physicians</a:t>
            </a:r>
          </a:p>
          <a:p>
            <a:pPr lvl="1"/>
            <a:r>
              <a:rPr lang="en-US" dirty="0"/>
              <a:t>Near to 20 participants per session</a:t>
            </a:r>
          </a:p>
          <a:p>
            <a:pPr lvl="1"/>
            <a:r>
              <a:rPr lang="en-US" dirty="0"/>
              <a:t>Introduction to SNOMED CT, browser practice and </a:t>
            </a:r>
            <a:r>
              <a:rPr lang="en-US" dirty="0" err="1"/>
              <a:t>moodle</a:t>
            </a:r>
            <a:r>
              <a:rPr lang="en-US" dirty="0"/>
              <a:t> exercises</a:t>
            </a:r>
          </a:p>
          <a:p>
            <a:r>
              <a:rPr lang="en-US" dirty="0" err="1"/>
              <a:t>WorkShop</a:t>
            </a:r>
            <a:r>
              <a:rPr lang="en-US" dirty="0"/>
              <a:t> “Snowstorm” server</a:t>
            </a:r>
          </a:p>
          <a:p>
            <a:r>
              <a:rPr lang="en-US" dirty="0"/>
              <a:t>Support to the new edition SNOMED  </a:t>
            </a:r>
            <a:r>
              <a:rPr lang="en-US" dirty="0" err="1"/>
              <a:t>spanish</a:t>
            </a:r>
            <a:r>
              <a:rPr lang="en-US" dirty="0"/>
              <a:t> foundation course</a:t>
            </a:r>
            <a:endParaRPr lang="es-CO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10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669D86-ED68-4EB6-8A23-F89F6676E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or planned SNOMED CT education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6222E41-54E2-4788-B09B-7C0DFEFDF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Training in the use of SNOMED CT terminology in: </a:t>
            </a:r>
          </a:p>
          <a:p>
            <a:pPr lvl="1"/>
            <a:r>
              <a:rPr lang="en-US" dirty="0"/>
              <a:t>CMD (HL7 CDA Documents with minimum data to exchange)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DNMA (National Drugs Dictionary) based on SNOMED CT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411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xmlns="" id="{9C1CF86C-C763-42DE-A784-D69319B869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9C63F932-7D49-45B8-8DDB-084B77333F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>
            <a:extLst>
              <a:ext uri="{FF2B5EF4-FFF2-40B4-BE49-F238E27FC236}">
                <a16:creationId xmlns:a16="http://schemas.microsoft.com/office/drawing/2014/main" xmlns="" id="{82D3E8A8-EEB2-408C-B44F-B98ADD14B1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D936726-FE83-45F1-866F-40FA413E6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81691"/>
            <a:ext cx="4320480" cy="2490059"/>
          </a:xfrm>
          <a:prstGeom prst="rect">
            <a:avLst/>
          </a:prstGeom>
        </p:spPr>
      </p:pic>
      <p:sp>
        <p:nvSpPr>
          <p:cNvPr id="6" name="AutoShape 8">
            <a:extLst>
              <a:ext uri="{FF2B5EF4-FFF2-40B4-BE49-F238E27FC236}">
                <a16:creationId xmlns:a16="http://schemas.microsoft.com/office/drawing/2014/main" xmlns="" id="{68EFC9ED-165E-4910-8E94-5D262ED7265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876800" y="28765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E618DC3-B891-4418-80BF-FD0B64CD8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98" y="915566"/>
            <a:ext cx="3781726" cy="31866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DBC58E6-E0DC-41EE-AC1E-581AF87C5F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0471" y="2643758"/>
            <a:ext cx="5250225" cy="234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159475"/>
      </p:ext>
    </p:extLst>
  </p:cSld>
  <p:clrMapOvr>
    <a:masterClrMapping/>
  </p:clrMapOvr>
</p:sld>
</file>

<file path=ppt/theme/theme1.xml><?xml version="1.0" encoding="utf-8"?>
<a:theme xmlns:a="http://schemas.openxmlformats.org/drawingml/2006/main" name="SALUD UY">
  <a:themeElements>
    <a:clrScheme name="SALUD UY">
      <a:dk1>
        <a:srgbClr val="426BBA"/>
      </a:dk1>
      <a:lt1>
        <a:sysClr val="window" lastClr="FFFFFF"/>
      </a:lt1>
      <a:dk2>
        <a:srgbClr val="37589B"/>
      </a:dk2>
      <a:lt2>
        <a:srgbClr val="FFFFFF"/>
      </a:lt2>
      <a:accent1>
        <a:srgbClr val="D1E338"/>
      </a:accent1>
      <a:accent2>
        <a:srgbClr val="00BDB5"/>
      </a:accent2>
      <a:accent3>
        <a:srgbClr val="71D0F6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2814</TotalTime>
  <Words>90</Words>
  <Application>Microsoft Macintosh PowerPoint</Application>
  <PresentationFormat>On-screen Show (16:9)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SALUD UY</vt:lpstr>
      <vt:lpstr>Country Report Uruguay</vt:lpstr>
      <vt:lpstr>eLearning experiences 2019</vt:lpstr>
      <vt:lpstr>New or planned SNOMED CT education activities</vt:lpstr>
      <vt:lpstr>PowerPoint Presentation</vt:lpstr>
    </vt:vector>
  </TitlesOfParts>
  <Company>Microsoft Corporation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Corporate Edition</dc:creator>
  <cp:lastModifiedBy>Linda Bird</cp:lastModifiedBy>
  <cp:revision>53</cp:revision>
  <dcterms:created xsi:type="dcterms:W3CDTF">2017-07-19T17:57:49Z</dcterms:created>
  <dcterms:modified xsi:type="dcterms:W3CDTF">2019-10-28T06:02:30Z</dcterms:modified>
</cp:coreProperties>
</file>