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C0BD7-07FB-438D-9E64-1F9FF4D45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23CDEC-AAF4-45AD-8FA9-91C145471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D7639-2031-40BB-BAB5-E78A348CF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814E4-1ADB-4B38-9FB8-A78050457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C3E82-5EB9-4BE5-9AA7-1156B0737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5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E9ED8-A5CF-4FD7-8D79-9FC8D7896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5B055-E957-4111-86F5-21F942BC9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2C6B3-9C8D-4BE6-BE49-3BD72FEC8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9416B-2880-45D4-90D7-AF620ED3C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093D8-BA84-4736-9690-6390AED75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11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09C6F7-6650-4302-B726-A4362D2B64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72EB0E-5BB7-4B03-A8E7-AE8DE20C2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F7BB0-5231-43A5-856D-63C811403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B377B-166B-4975-8FA3-B2CDF94CF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C5584-95EE-488C-B6AF-81DD231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75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D7DF7-D5F2-4588-B94A-563BD39A4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7B1BB-969A-4D8F-8681-26D528C6B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9C50E-00A7-4377-9E97-24386F23E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23993-7D14-475B-B800-5A99AC579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04482-58A1-40E2-A2F3-846ED5DB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13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10C7B-CE8B-48FD-83A4-312EB1C62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4D0B1-C185-4678-8F9B-6223AB737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59A1F9-C270-49CA-A8E9-441CD0C24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5F02E-F032-4DA1-A970-EEA2BA1A4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44BBA-5957-4C36-A8F2-097EDA698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58E8E-826F-41E4-A0D4-C50B6482A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FF517-B357-48E7-8920-5BFC67BEAE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4B3DC2-E48D-4B6D-9EB9-6F0E28F424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9AD078-1842-4B3B-8BD8-FE342D82B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C086D-2112-44BF-97F6-26DE2DD6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911CF3-78D4-4E54-9C6E-8D5ED1EAF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5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C7052-5C91-4755-B59A-6C1481B2F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D3A6F-68BE-4855-9E89-8DC48D4F2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6322EB-F4A2-4A0B-A54A-DE99C3F22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0A3CBA-B6F8-4E03-AC3A-5EFCC552E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6048DB-BB9A-4E04-90AC-1DA15DB46B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E9BA7B-762E-42F1-8FFC-E3FACAEBB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ECB07D-8AE4-4823-99BB-85E4CA4AD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690C6B-C048-4D16-B157-502E6329A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4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F1C08-C55A-4BA3-932C-1DB7F48ED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4593B2-1511-48B3-9222-88AC516C6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CC305-6B16-45D4-9229-E76C3E7E4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7D9D61-CE24-4D08-832D-24A46E54D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4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4A4FE8-6DCF-46D7-BFC5-31EFF6BF1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F5AEA4-563F-4F68-BD51-A14F12615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DD412F-D802-4029-B593-C602289E7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9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86354-8D45-4795-B7BE-0E1F6F82C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68037-6CA0-4BEC-89E6-8B5473096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E78F49-1CA9-4A09-A58A-BFBD2EE82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529AE-D8B7-43A5-80E2-DF3050657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5537F-8AA6-4F52-B43E-B69A22D81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255F6-E48D-4158-B3F4-90331E8C3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646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ACAF2-CEF0-43DF-A218-F88752FA3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CF65DC-BAB4-482B-A55A-9FF374E1BA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9CF680-50AF-414C-9421-D1135E8642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A78A76-5E56-425C-B61E-4274924D5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00C7E7-6BD6-492B-B2BA-2C84854BB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BAD85-5C2E-4098-A834-1D25F0ADF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752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3DF953-92FF-4999-B271-FC91B0677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CBF75B-2891-4ED3-BA9C-71FAF445E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CA6CB-B2DD-4E7C-8C10-6059285050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5609D-0BA5-40F4-BFA4-308286726119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45182-030F-4FCE-871A-740889123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9158C-9496-4E93-911B-14EA8D694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6D384-68BD-40FA-977C-D40C45195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34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2AE56-F893-48F4-8F9C-FB3AE1E22A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Injuries</a:t>
            </a:r>
          </a:p>
        </p:txBody>
      </p:sp>
    </p:spTree>
    <p:extLst>
      <p:ext uri="{BB962C8B-B14F-4D97-AF65-F5344CB8AC3E}">
        <p14:creationId xmlns:p14="http://schemas.microsoft.com/office/powerpoint/2010/main" val="2394268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FF43A-98CA-44B1-940A-553AFE036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417163006 |Traumatic AND/OR non-traumatic injury (disorder)|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AC351-C33B-4DB3-A23C-98609BC84F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fully defined as a disease with a morphology of damage</a:t>
            </a:r>
          </a:p>
          <a:p>
            <a:r>
              <a:rPr lang="en-US" dirty="0"/>
              <a:t>The meaning of 37782003 |Damage (morphologic abnormality)| is unclear as to how it differs from 49755003 |Morphologically abnormal structure (morphologic abnormality)|</a:t>
            </a:r>
          </a:p>
          <a:p>
            <a:r>
              <a:rPr lang="en-US" dirty="0"/>
              <a:t>Models have been created to define both Traumatic and Non-traumatic injury using due to Traumatic event (event) and Spontaneous event (event) respectively</a:t>
            </a:r>
          </a:p>
          <a:p>
            <a:r>
              <a:rPr lang="en-US" dirty="0"/>
              <a:t>Question arises as to whether it clinically useful to have an unspecified injury concept</a:t>
            </a:r>
          </a:p>
        </p:txBody>
      </p:sp>
    </p:spTree>
    <p:extLst>
      <p:ext uri="{BB962C8B-B14F-4D97-AF65-F5344CB8AC3E}">
        <p14:creationId xmlns:p14="http://schemas.microsoft.com/office/powerpoint/2010/main" val="3520361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B64F9-EE05-4105-A511-639ADBD46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417163006 |Traumatic AND/OR non-traumatic injury (disorder)|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EC3C6-DB2F-4D1A-AAAA-F5EB8B8D8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Should all injuries be considered to be traumatic unless otherwise specified as being non-traumatic?</a:t>
            </a:r>
          </a:p>
        </p:txBody>
      </p:sp>
    </p:spTree>
    <p:extLst>
      <p:ext uri="{BB962C8B-B14F-4D97-AF65-F5344CB8AC3E}">
        <p14:creationId xmlns:p14="http://schemas.microsoft.com/office/powerpoint/2010/main" val="3488181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D577C-94D6-4755-A3E3-90B37E150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417163006 |Traumatic AND/OR non-traumatic injury (disorder)|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36DAD-708F-4E2C-978F-017E6CB36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unspecified injury concepts are to be retained (e.g. when both traumatic and non-traumatic injuries are both specified) and given this issues with defining damage, should 417163006 |Traumatic AND/OR non-traumatic injury (disorder)|be remodeled using GCIs? </a:t>
            </a:r>
          </a:p>
        </p:txBody>
      </p:sp>
    </p:spTree>
    <p:extLst>
      <p:ext uri="{BB962C8B-B14F-4D97-AF65-F5344CB8AC3E}">
        <p14:creationId xmlns:p14="http://schemas.microsoft.com/office/powerpoint/2010/main" val="1851762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ADD78-3E39-4EFB-B2B0-4B073ABA7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of GCI model of 417163006 |Traumatic AND/OR non-traumatic injury (disorder)|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661E992-E5DD-418A-A3FB-43EB833F51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76413"/>
            <a:ext cx="10515600" cy="275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736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469DF-4FD9-49D5-8D00-6E8A3BD6F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Psychological trauma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7DCBD-255F-48AD-8A51-A227BEF5C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trauma is defined as the effect of an external physical force then psychological trauma would need to be defined differently</a:t>
            </a:r>
          </a:p>
          <a:p>
            <a:r>
              <a:rPr lang="en-US" dirty="0"/>
              <a:t>Create an event concept of Psychological trauma (event) as a sibling of traumatic event and non-traumatic event</a:t>
            </a:r>
          </a:p>
        </p:txBody>
      </p:sp>
    </p:spTree>
    <p:extLst>
      <p:ext uri="{BB962C8B-B14F-4D97-AF65-F5344CB8AC3E}">
        <p14:creationId xmlns:p14="http://schemas.microsoft.com/office/powerpoint/2010/main" val="181130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233</Words>
  <Application>Microsoft Office PowerPoint</Application>
  <PresentationFormat>Widescreen</PresentationFormat>
  <Paragraphs>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Injuries</vt:lpstr>
      <vt:lpstr>417163006 |Traumatic AND/OR non-traumatic injury (disorder)|</vt:lpstr>
      <vt:lpstr>417163006 |Traumatic AND/OR non-traumatic injury (disorder)|</vt:lpstr>
      <vt:lpstr>417163006 |Traumatic AND/OR non-traumatic injury (disorder)|</vt:lpstr>
      <vt:lpstr>Example of GCI model of 417163006 |Traumatic AND/OR non-traumatic injury (disorder)| </vt:lpstr>
      <vt:lpstr>Psychological trauma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Injury</dc:title>
  <dc:creator>Bruce J Goldberg</dc:creator>
  <cp:lastModifiedBy>Bruce J Goldberg</cp:lastModifiedBy>
  <cp:revision>5</cp:revision>
  <dcterms:created xsi:type="dcterms:W3CDTF">2019-09-25T00:28:30Z</dcterms:created>
  <dcterms:modified xsi:type="dcterms:W3CDTF">2019-09-25T00:55:54Z</dcterms:modified>
</cp:coreProperties>
</file>