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289707-560B-4AD0-8F07-C785E6438A18}" v="1155" dt="2019-06-03T22:49:03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53289707-560B-4AD0-8F07-C785E6438A18}"/>
    <pc:docChg chg="custSel addSld delSld modSld">
      <pc:chgData name="Bruce J Goldberg" userId="929c9dc6-a6dc-407d-a9bb-3979b4f82f0b" providerId="ADAL" clId="{53289707-560B-4AD0-8F07-C785E6438A18}" dt="2019-06-03T22:49:03.192" v="1154" actId="1076"/>
      <pc:docMkLst>
        <pc:docMk/>
      </pc:docMkLst>
      <pc:sldChg chg="modSp">
        <pc:chgData name="Bruce J Goldberg" userId="929c9dc6-a6dc-407d-a9bb-3979b4f82f0b" providerId="ADAL" clId="{53289707-560B-4AD0-8F07-C785E6438A18}" dt="2019-06-03T22:48:49.534" v="1153" actId="20577"/>
        <pc:sldMkLst>
          <pc:docMk/>
          <pc:sldMk cId="2984966739" sldId="256"/>
        </pc:sldMkLst>
        <pc:spChg chg="mod">
          <ac:chgData name="Bruce J Goldberg" userId="929c9dc6-a6dc-407d-a9bb-3979b4f82f0b" providerId="ADAL" clId="{53289707-560B-4AD0-8F07-C785E6438A18}" dt="2019-06-03T22:48:35.189" v="1127" actId="20577"/>
          <ac:spMkLst>
            <pc:docMk/>
            <pc:sldMk cId="2984966739" sldId="256"/>
            <ac:spMk id="2" creationId="{55B3ADC7-EB6C-4BF0-A1CB-E11881CA0EAE}"/>
          </ac:spMkLst>
        </pc:spChg>
        <pc:spChg chg="mod">
          <ac:chgData name="Bruce J Goldberg" userId="929c9dc6-a6dc-407d-a9bb-3979b4f82f0b" providerId="ADAL" clId="{53289707-560B-4AD0-8F07-C785E6438A18}" dt="2019-06-03T22:48:49.534" v="1153" actId="20577"/>
          <ac:spMkLst>
            <pc:docMk/>
            <pc:sldMk cId="2984966739" sldId="256"/>
            <ac:spMk id="3" creationId="{F60599AC-F67A-4CBF-9E2B-21AB6A0B0367}"/>
          </ac:spMkLst>
        </pc:spChg>
      </pc:sldChg>
      <pc:sldChg chg="modSp">
        <pc:chgData name="Bruce J Goldberg" userId="929c9dc6-a6dc-407d-a9bb-3979b4f82f0b" providerId="ADAL" clId="{53289707-560B-4AD0-8F07-C785E6438A18}" dt="2019-06-03T22:49:03.192" v="1154" actId="1076"/>
        <pc:sldMkLst>
          <pc:docMk/>
          <pc:sldMk cId="1766148452" sldId="257"/>
        </pc:sldMkLst>
        <pc:picChg chg="mod">
          <ac:chgData name="Bruce J Goldberg" userId="929c9dc6-a6dc-407d-a9bb-3979b4f82f0b" providerId="ADAL" clId="{53289707-560B-4AD0-8F07-C785E6438A18}" dt="2019-06-03T22:49:03.192" v="1154" actId="1076"/>
          <ac:picMkLst>
            <pc:docMk/>
            <pc:sldMk cId="1766148452" sldId="257"/>
            <ac:picMk id="4" creationId="{548EAED0-52DC-4F3A-A77A-D526F3E1B849}"/>
          </ac:picMkLst>
        </pc:picChg>
      </pc:sldChg>
      <pc:sldChg chg="addSp modSp">
        <pc:chgData name="Bruce J Goldberg" userId="929c9dc6-a6dc-407d-a9bb-3979b4f82f0b" providerId="ADAL" clId="{53289707-560B-4AD0-8F07-C785E6438A18}" dt="2019-06-03T22:23:26.495" v="823" actId="1076"/>
        <pc:sldMkLst>
          <pc:docMk/>
          <pc:sldMk cId="189768033" sldId="258"/>
        </pc:sldMkLst>
        <pc:spChg chg="add mod">
          <ac:chgData name="Bruce J Goldberg" userId="929c9dc6-a6dc-407d-a9bb-3979b4f82f0b" providerId="ADAL" clId="{53289707-560B-4AD0-8F07-C785E6438A18}" dt="2019-06-03T22:23:07.948" v="807" actId="20577"/>
          <ac:spMkLst>
            <pc:docMk/>
            <pc:sldMk cId="189768033" sldId="258"/>
            <ac:spMk id="6" creationId="{9502180D-2330-45AC-9F27-CB94E945C050}"/>
          </ac:spMkLst>
        </pc:spChg>
        <pc:spChg chg="add mod">
          <ac:chgData name="Bruce J Goldberg" userId="929c9dc6-a6dc-407d-a9bb-3979b4f82f0b" providerId="ADAL" clId="{53289707-560B-4AD0-8F07-C785E6438A18}" dt="2019-06-03T22:23:26.495" v="823" actId="1076"/>
          <ac:spMkLst>
            <pc:docMk/>
            <pc:sldMk cId="189768033" sldId="258"/>
            <ac:spMk id="7" creationId="{E1F25B6F-1660-4C9B-9318-CD2053069F45}"/>
          </ac:spMkLst>
        </pc:spChg>
        <pc:picChg chg="mod">
          <ac:chgData name="Bruce J Goldberg" userId="929c9dc6-a6dc-407d-a9bb-3979b4f82f0b" providerId="ADAL" clId="{53289707-560B-4AD0-8F07-C785E6438A18}" dt="2019-06-03T22:22:45.887" v="792" actId="1076"/>
          <ac:picMkLst>
            <pc:docMk/>
            <pc:sldMk cId="189768033" sldId="258"/>
            <ac:picMk id="4" creationId="{A8E657AA-6588-4583-B626-C00B29C66CF4}"/>
          </ac:picMkLst>
        </pc:picChg>
        <pc:picChg chg="add mod">
          <ac:chgData name="Bruce J Goldberg" userId="929c9dc6-a6dc-407d-a9bb-3979b4f82f0b" providerId="ADAL" clId="{53289707-560B-4AD0-8F07-C785E6438A18}" dt="2019-06-03T22:22:40.778" v="791" actId="14100"/>
          <ac:picMkLst>
            <pc:docMk/>
            <pc:sldMk cId="189768033" sldId="258"/>
            <ac:picMk id="5" creationId="{433109F2-1317-4C1D-B4B9-A6E8C5C1E366}"/>
          </ac:picMkLst>
        </pc:picChg>
      </pc:sldChg>
      <pc:sldChg chg="modSp">
        <pc:chgData name="Bruce J Goldberg" userId="929c9dc6-a6dc-407d-a9bb-3979b4f82f0b" providerId="ADAL" clId="{53289707-560B-4AD0-8F07-C785E6438A18}" dt="2019-06-03T22:23:56.101" v="838" actId="20577"/>
        <pc:sldMkLst>
          <pc:docMk/>
          <pc:sldMk cId="1594744916" sldId="259"/>
        </pc:sldMkLst>
        <pc:spChg chg="mod">
          <ac:chgData name="Bruce J Goldberg" userId="929c9dc6-a6dc-407d-a9bb-3979b4f82f0b" providerId="ADAL" clId="{53289707-560B-4AD0-8F07-C785E6438A18}" dt="2019-06-03T22:23:56.101" v="838" actId="20577"/>
          <ac:spMkLst>
            <pc:docMk/>
            <pc:sldMk cId="1594744916" sldId="259"/>
            <ac:spMk id="2" creationId="{C0EA6CB5-3C78-4AEE-8674-5B91273DB00D}"/>
          </ac:spMkLst>
        </pc:spChg>
        <pc:picChg chg="mod">
          <ac:chgData name="Bruce J Goldberg" userId="929c9dc6-a6dc-407d-a9bb-3979b4f82f0b" providerId="ADAL" clId="{53289707-560B-4AD0-8F07-C785E6438A18}" dt="2019-06-03T22:23:44.511" v="824" actId="1076"/>
          <ac:picMkLst>
            <pc:docMk/>
            <pc:sldMk cId="1594744916" sldId="259"/>
            <ac:picMk id="4" creationId="{0C852C8E-D3D5-443E-8CAA-B005FF292535}"/>
          </ac:picMkLst>
        </pc:picChg>
      </pc:sldChg>
      <pc:sldChg chg="modSp">
        <pc:chgData name="Bruce J Goldberg" userId="929c9dc6-a6dc-407d-a9bb-3979b4f82f0b" providerId="ADAL" clId="{53289707-560B-4AD0-8F07-C785E6438A18}" dt="2019-06-03T22:24:21.854" v="856" actId="20577"/>
        <pc:sldMkLst>
          <pc:docMk/>
          <pc:sldMk cId="1352731173" sldId="260"/>
        </pc:sldMkLst>
        <pc:spChg chg="mod">
          <ac:chgData name="Bruce J Goldberg" userId="929c9dc6-a6dc-407d-a9bb-3979b4f82f0b" providerId="ADAL" clId="{53289707-560B-4AD0-8F07-C785E6438A18}" dt="2019-06-03T22:24:21.854" v="856" actId="20577"/>
          <ac:spMkLst>
            <pc:docMk/>
            <pc:sldMk cId="1352731173" sldId="260"/>
            <ac:spMk id="2" creationId="{D7E00BAA-FB9C-4908-8973-2FF86DFC9347}"/>
          </ac:spMkLst>
        </pc:spChg>
      </pc:sldChg>
      <pc:sldChg chg="modSp">
        <pc:chgData name="Bruce J Goldberg" userId="929c9dc6-a6dc-407d-a9bb-3979b4f82f0b" providerId="ADAL" clId="{53289707-560B-4AD0-8F07-C785E6438A18}" dt="2019-06-03T22:29:14.569" v="911" actId="20577"/>
        <pc:sldMkLst>
          <pc:docMk/>
          <pc:sldMk cId="1147468534" sldId="264"/>
        </pc:sldMkLst>
        <pc:spChg chg="mod">
          <ac:chgData name="Bruce J Goldberg" userId="929c9dc6-a6dc-407d-a9bb-3979b4f82f0b" providerId="ADAL" clId="{53289707-560B-4AD0-8F07-C785E6438A18}" dt="2019-06-03T22:29:14.569" v="911" actId="20577"/>
          <ac:spMkLst>
            <pc:docMk/>
            <pc:sldMk cId="1147468534" sldId="264"/>
            <ac:spMk id="2" creationId="{E16F95D5-047D-4A16-8C7B-17C630DE6DC1}"/>
          </ac:spMkLst>
        </pc:spChg>
      </pc:sldChg>
      <pc:sldChg chg="addSp modSp">
        <pc:chgData name="Bruce J Goldberg" userId="929c9dc6-a6dc-407d-a9bb-3979b4f82f0b" providerId="ADAL" clId="{53289707-560B-4AD0-8F07-C785E6438A18}" dt="2019-06-03T22:33:13.973" v="957" actId="20577"/>
        <pc:sldMkLst>
          <pc:docMk/>
          <pc:sldMk cId="1196547236" sldId="265"/>
        </pc:sldMkLst>
        <pc:spChg chg="mod">
          <ac:chgData name="Bruce J Goldberg" userId="929c9dc6-a6dc-407d-a9bb-3979b4f82f0b" providerId="ADAL" clId="{53289707-560B-4AD0-8F07-C785E6438A18}" dt="2019-06-03T22:31:51.366" v="920" actId="404"/>
          <ac:spMkLst>
            <pc:docMk/>
            <pc:sldMk cId="1196547236" sldId="265"/>
            <ac:spMk id="2" creationId="{4EE3C59A-C7D8-44E9-8B50-7213AEF4F175}"/>
          </ac:spMkLst>
        </pc:spChg>
        <pc:spChg chg="add mod">
          <ac:chgData name="Bruce J Goldberg" userId="929c9dc6-a6dc-407d-a9bb-3979b4f82f0b" providerId="ADAL" clId="{53289707-560B-4AD0-8F07-C785E6438A18}" dt="2019-06-03T22:32:55.636" v="941" actId="20577"/>
          <ac:spMkLst>
            <pc:docMk/>
            <pc:sldMk cId="1196547236" sldId="265"/>
            <ac:spMk id="6" creationId="{B488AD0B-9944-4A18-88CF-A41031FF40F2}"/>
          </ac:spMkLst>
        </pc:spChg>
        <pc:spChg chg="add mod">
          <ac:chgData name="Bruce J Goldberg" userId="929c9dc6-a6dc-407d-a9bb-3979b4f82f0b" providerId="ADAL" clId="{53289707-560B-4AD0-8F07-C785E6438A18}" dt="2019-06-03T22:33:13.973" v="957" actId="20577"/>
          <ac:spMkLst>
            <pc:docMk/>
            <pc:sldMk cId="1196547236" sldId="265"/>
            <ac:spMk id="7" creationId="{73A44B89-2CE2-4960-B6BD-8E9857D52DD2}"/>
          </ac:spMkLst>
        </pc:spChg>
        <pc:picChg chg="mod">
          <ac:chgData name="Bruce J Goldberg" userId="929c9dc6-a6dc-407d-a9bb-3979b4f82f0b" providerId="ADAL" clId="{53289707-560B-4AD0-8F07-C785E6438A18}" dt="2019-06-03T22:32:26.587" v="926" actId="14100"/>
          <ac:picMkLst>
            <pc:docMk/>
            <pc:sldMk cId="1196547236" sldId="265"/>
            <ac:picMk id="4" creationId="{00346B5B-A1DA-46D7-BF35-51166BDFB627}"/>
          </ac:picMkLst>
        </pc:picChg>
        <pc:picChg chg="add mod">
          <ac:chgData name="Bruce J Goldberg" userId="929c9dc6-a6dc-407d-a9bb-3979b4f82f0b" providerId="ADAL" clId="{53289707-560B-4AD0-8F07-C785E6438A18}" dt="2019-06-03T22:32:12.734" v="924" actId="14100"/>
          <ac:picMkLst>
            <pc:docMk/>
            <pc:sldMk cId="1196547236" sldId="265"/>
            <ac:picMk id="5" creationId="{F6E46783-5CF7-4C73-9524-1CF3D5BDCE41}"/>
          </ac:picMkLst>
        </pc:picChg>
      </pc:sldChg>
      <pc:sldChg chg="addSp delSp modSp add">
        <pc:chgData name="Bruce J Goldberg" userId="929c9dc6-a6dc-407d-a9bb-3979b4f82f0b" providerId="ADAL" clId="{53289707-560B-4AD0-8F07-C785E6438A18}" dt="2019-06-03T21:40:01.993" v="45" actId="1076"/>
        <pc:sldMkLst>
          <pc:docMk/>
          <pc:sldMk cId="2916526886" sldId="266"/>
        </pc:sldMkLst>
        <pc:spChg chg="mod">
          <ac:chgData name="Bruce J Goldberg" userId="929c9dc6-a6dc-407d-a9bb-3979b4f82f0b" providerId="ADAL" clId="{53289707-560B-4AD0-8F07-C785E6438A18}" dt="2019-06-03T21:40:01.993" v="45" actId="1076"/>
          <ac:spMkLst>
            <pc:docMk/>
            <pc:sldMk cId="2916526886" sldId="266"/>
            <ac:spMk id="2" creationId="{6033DDB6-C4B7-47B4-9609-BC49379972DA}"/>
          </ac:spMkLst>
        </pc:spChg>
        <pc:spChg chg="del">
          <ac:chgData name="Bruce J Goldberg" userId="929c9dc6-a6dc-407d-a9bb-3979b4f82f0b" providerId="ADAL" clId="{53289707-560B-4AD0-8F07-C785E6438A18}" dt="2019-06-03T21:39:00.328" v="1"/>
          <ac:spMkLst>
            <pc:docMk/>
            <pc:sldMk cId="2916526886" sldId="266"/>
            <ac:spMk id="3" creationId="{10EB3A88-3C57-4B7C-8768-3DBE37BF79BC}"/>
          </ac:spMkLst>
        </pc:spChg>
        <pc:picChg chg="add mod">
          <ac:chgData name="Bruce J Goldberg" userId="929c9dc6-a6dc-407d-a9bb-3979b4f82f0b" providerId="ADAL" clId="{53289707-560B-4AD0-8F07-C785E6438A18}" dt="2019-06-03T21:39:32.996" v="8" actId="1076"/>
          <ac:picMkLst>
            <pc:docMk/>
            <pc:sldMk cId="2916526886" sldId="266"/>
            <ac:picMk id="4" creationId="{0B370180-A128-4B8C-AEA2-30EE53DFFD30}"/>
          </ac:picMkLst>
        </pc:picChg>
      </pc:sldChg>
      <pc:sldChg chg="addSp delSp modSp add del">
        <pc:chgData name="Bruce J Goldberg" userId="929c9dc6-a6dc-407d-a9bb-3979b4f82f0b" providerId="ADAL" clId="{53289707-560B-4AD0-8F07-C785E6438A18}" dt="2019-06-03T22:33:43.337" v="958" actId="2696"/>
        <pc:sldMkLst>
          <pc:docMk/>
          <pc:sldMk cId="402059023" sldId="267"/>
        </pc:sldMkLst>
        <pc:spChg chg="del">
          <ac:chgData name="Bruce J Goldberg" userId="929c9dc6-a6dc-407d-a9bb-3979b4f82f0b" providerId="ADAL" clId="{53289707-560B-4AD0-8F07-C785E6438A18}" dt="2019-06-03T21:45:26.944" v="47"/>
          <ac:spMkLst>
            <pc:docMk/>
            <pc:sldMk cId="402059023" sldId="267"/>
            <ac:spMk id="3" creationId="{4BAA389E-BB2D-4830-962B-E9C3018C6C10}"/>
          </ac:spMkLst>
        </pc:spChg>
        <pc:spChg chg="add mod">
          <ac:chgData name="Bruce J Goldberg" userId="929c9dc6-a6dc-407d-a9bb-3979b4f82f0b" providerId="ADAL" clId="{53289707-560B-4AD0-8F07-C785E6438A18}" dt="2019-06-03T21:52:37.611" v="49" actId="478"/>
          <ac:spMkLst>
            <pc:docMk/>
            <pc:sldMk cId="402059023" sldId="267"/>
            <ac:spMk id="6" creationId="{80BC3C20-B9B7-48D8-91A7-E5F117CC2A41}"/>
          </ac:spMkLst>
        </pc:spChg>
        <pc:picChg chg="add del mod">
          <ac:chgData name="Bruce J Goldberg" userId="929c9dc6-a6dc-407d-a9bb-3979b4f82f0b" providerId="ADAL" clId="{53289707-560B-4AD0-8F07-C785E6438A18}" dt="2019-06-03T21:52:37.611" v="49" actId="478"/>
          <ac:picMkLst>
            <pc:docMk/>
            <pc:sldMk cId="402059023" sldId="267"/>
            <ac:picMk id="4" creationId="{4C8FEBB4-AC19-4B73-B47D-D77F0EC6E1AF}"/>
          </ac:picMkLst>
        </pc:picChg>
      </pc:sldChg>
      <pc:sldChg chg="modSp add">
        <pc:chgData name="Bruce J Goldberg" userId="929c9dc6-a6dc-407d-a9bb-3979b4f82f0b" providerId="ADAL" clId="{53289707-560B-4AD0-8F07-C785E6438A18}" dt="2019-06-03T22:21:02.748" v="788" actId="20577"/>
        <pc:sldMkLst>
          <pc:docMk/>
          <pc:sldMk cId="1486359731" sldId="268"/>
        </pc:sldMkLst>
        <pc:spChg chg="mod">
          <ac:chgData name="Bruce J Goldberg" userId="929c9dc6-a6dc-407d-a9bb-3979b4f82f0b" providerId="ADAL" clId="{53289707-560B-4AD0-8F07-C785E6438A18}" dt="2019-06-03T21:53:24.171" v="111" actId="20577"/>
          <ac:spMkLst>
            <pc:docMk/>
            <pc:sldMk cId="1486359731" sldId="268"/>
            <ac:spMk id="2" creationId="{E5D25186-B70C-455C-A959-FE423A7C2823}"/>
          </ac:spMkLst>
        </pc:spChg>
        <pc:spChg chg="mod">
          <ac:chgData name="Bruce J Goldberg" userId="929c9dc6-a6dc-407d-a9bb-3979b4f82f0b" providerId="ADAL" clId="{53289707-560B-4AD0-8F07-C785E6438A18}" dt="2019-06-03T22:21:02.748" v="788" actId="20577"/>
          <ac:spMkLst>
            <pc:docMk/>
            <pc:sldMk cId="1486359731" sldId="268"/>
            <ac:spMk id="3" creationId="{1FC93C20-0931-4F5B-94B6-0AF1B1639317}"/>
          </ac:spMkLst>
        </pc:spChg>
      </pc:sldChg>
      <pc:sldChg chg="addSp delSp modSp add">
        <pc:chgData name="Bruce J Goldberg" userId="929c9dc6-a6dc-407d-a9bb-3979b4f82f0b" providerId="ADAL" clId="{53289707-560B-4AD0-8F07-C785E6438A18}" dt="2019-06-03T22:38:22.871" v="1017" actId="20577"/>
        <pc:sldMkLst>
          <pc:docMk/>
          <pc:sldMk cId="3985011159" sldId="269"/>
        </pc:sldMkLst>
        <pc:spChg chg="mod">
          <ac:chgData name="Bruce J Goldberg" userId="929c9dc6-a6dc-407d-a9bb-3979b4f82f0b" providerId="ADAL" clId="{53289707-560B-4AD0-8F07-C785E6438A18}" dt="2019-06-03T22:38:22.871" v="1017" actId="20577"/>
          <ac:spMkLst>
            <pc:docMk/>
            <pc:sldMk cId="3985011159" sldId="269"/>
            <ac:spMk id="2" creationId="{654EB123-4387-4592-9CA1-F950C8CBDE19}"/>
          </ac:spMkLst>
        </pc:spChg>
        <pc:spChg chg="del">
          <ac:chgData name="Bruce J Goldberg" userId="929c9dc6-a6dc-407d-a9bb-3979b4f82f0b" providerId="ADAL" clId="{53289707-560B-4AD0-8F07-C785E6438A18}" dt="2019-06-03T22:35:46.038" v="960"/>
          <ac:spMkLst>
            <pc:docMk/>
            <pc:sldMk cId="3985011159" sldId="269"/>
            <ac:spMk id="3" creationId="{2BF08981-889F-4724-8711-A0263B1D81F6}"/>
          </ac:spMkLst>
        </pc:spChg>
        <pc:picChg chg="add mod">
          <ac:chgData name="Bruce J Goldberg" userId="929c9dc6-a6dc-407d-a9bb-3979b4f82f0b" providerId="ADAL" clId="{53289707-560B-4AD0-8F07-C785E6438A18}" dt="2019-06-03T22:37:48.506" v="970" actId="1076"/>
          <ac:picMkLst>
            <pc:docMk/>
            <pc:sldMk cId="3985011159" sldId="269"/>
            <ac:picMk id="4" creationId="{1864B812-A194-4F7D-AD00-4FE18C5637C4}"/>
          </ac:picMkLst>
        </pc:picChg>
        <pc:picChg chg="add mod">
          <ac:chgData name="Bruce J Goldberg" userId="929c9dc6-a6dc-407d-a9bb-3979b4f82f0b" providerId="ADAL" clId="{53289707-560B-4AD0-8F07-C785E6438A18}" dt="2019-06-03T22:37:52.257" v="971" actId="1076"/>
          <ac:picMkLst>
            <pc:docMk/>
            <pc:sldMk cId="3985011159" sldId="269"/>
            <ac:picMk id="5" creationId="{03DFE972-FA2E-461F-B074-79AB67D78940}"/>
          </ac:picMkLst>
        </pc:picChg>
      </pc:sldChg>
      <pc:sldChg chg="addSp delSp modSp add">
        <pc:chgData name="Bruce J Goldberg" userId="929c9dc6-a6dc-407d-a9bb-3979b4f82f0b" providerId="ADAL" clId="{53289707-560B-4AD0-8F07-C785E6438A18}" dt="2019-06-03T22:47:39.892" v="1069" actId="1076"/>
        <pc:sldMkLst>
          <pc:docMk/>
          <pc:sldMk cId="3881852272" sldId="270"/>
        </pc:sldMkLst>
        <pc:spChg chg="mod">
          <ac:chgData name="Bruce J Goldberg" userId="929c9dc6-a6dc-407d-a9bb-3979b4f82f0b" providerId="ADAL" clId="{53289707-560B-4AD0-8F07-C785E6438A18}" dt="2019-06-03T22:47:23.064" v="1066" actId="1076"/>
          <ac:spMkLst>
            <pc:docMk/>
            <pc:sldMk cId="3881852272" sldId="270"/>
            <ac:spMk id="2" creationId="{B6A9DC43-E62A-4A08-81BB-561A50CF3378}"/>
          </ac:spMkLst>
        </pc:spChg>
        <pc:spChg chg="del">
          <ac:chgData name="Bruce J Goldberg" userId="929c9dc6-a6dc-407d-a9bb-3979b4f82f0b" providerId="ADAL" clId="{53289707-560B-4AD0-8F07-C785E6438A18}" dt="2019-06-03T22:43:05.703" v="1019"/>
          <ac:spMkLst>
            <pc:docMk/>
            <pc:sldMk cId="3881852272" sldId="270"/>
            <ac:spMk id="3" creationId="{64AB1A03-03E7-43BA-A7DE-60CF00D9CFAE}"/>
          </ac:spMkLst>
        </pc:spChg>
        <pc:picChg chg="add mod">
          <ac:chgData name="Bruce J Goldberg" userId="929c9dc6-a6dc-407d-a9bb-3979b4f82f0b" providerId="ADAL" clId="{53289707-560B-4AD0-8F07-C785E6438A18}" dt="2019-06-03T22:47:39.892" v="1069" actId="1076"/>
          <ac:picMkLst>
            <pc:docMk/>
            <pc:sldMk cId="3881852272" sldId="270"/>
            <ac:picMk id="4" creationId="{F01780BA-EEFC-4A5B-B652-D107D12901B2}"/>
          </ac:picMkLst>
        </pc:picChg>
        <pc:picChg chg="add del mod">
          <ac:chgData name="Bruce J Goldberg" userId="929c9dc6-a6dc-407d-a9bb-3979b4f82f0b" providerId="ADAL" clId="{53289707-560B-4AD0-8F07-C785E6438A18}" dt="2019-06-03T22:45:29.971" v="1029" actId="478"/>
          <ac:picMkLst>
            <pc:docMk/>
            <pc:sldMk cId="3881852272" sldId="270"/>
            <ac:picMk id="5" creationId="{F0E6F4D7-26C1-4774-B2B8-F1EFBDF63CEC}"/>
          </ac:picMkLst>
        </pc:picChg>
        <pc:picChg chg="add mod">
          <ac:chgData name="Bruce J Goldberg" userId="929c9dc6-a6dc-407d-a9bb-3979b4f82f0b" providerId="ADAL" clId="{53289707-560B-4AD0-8F07-C785E6438A18}" dt="2019-06-03T22:47:31.852" v="1068" actId="14100"/>
          <ac:picMkLst>
            <pc:docMk/>
            <pc:sldMk cId="3881852272" sldId="270"/>
            <ac:picMk id="6" creationId="{E91EA2B4-BB6B-4B37-8EE3-6A910B04A7A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8D10E-5A97-431A-819C-12577B624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E10FE5-9980-46CF-91E3-D188D9BE2D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A2007-81DA-4F6A-B2A5-B0C0E431B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9C3AE-67AC-499E-A895-F707AB043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A3342-9010-48EF-A7F9-9BA12E5A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0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A7D05-9C7D-47F5-82BF-14D7A4236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3ABE06-328B-4981-84D3-E5CDABEE8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44C97-5080-49C0-9E2E-82EEB8DB1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F0019-F7D5-40D5-9C13-8591EA10F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1473D-A392-4F85-8756-EB84F390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7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24AFBB-4607-400A-8458-5DE24DBC5B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B2BEA-D23A-4CF4-9927-F6AC44EC0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97773-7F54-43C2-A6F5-24E8AEABC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B25C1-3AEE-40E7-81D4-1109510FB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6A829-924F-4AAB-97A4-DE2E8B803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9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5BF6C-E877-496B-998D-68B5B6211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E19DE-9E8D-4B2E-81CD-25FA0CE4E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EB8BE-0B36-47D7-BE86-4A85CC1B2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AE249-D8A9-42D2-BED4-2EC811AC4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B6711-7290-4DF4-BB7C-7DB2E52CD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3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9598C-76BF-48F2-87E8-E5D8968FC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B7663-605C-4C5F-A51D-98B03049D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A3391-1C6C-432D-8283-ACCA4B603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A592E-6615-4702-84DF-E7E2D6EA6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FCEC6-A5CE-4CE3-B04C-AB3F1178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6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E6C2-6E5A-451D-9A85-01827DF6A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21B14-422C-43A4-A4D5-79DB0F531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A9C7B-44C7-4563-B350-FC89E80F7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DC95B-6453-4825-8E88-E6DAA3BF3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B6C11-EAA5-4CC0-99C5-3457B7AF2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21BCA1-D70D-4681-804B-4E3549EA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1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0ED11-E62B-44A4-9E43-C5E0C262A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BC45F-9D3E-4A35-86DC-1EC7851F1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41F269-581F-415B-B6AE-412B31C05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05C6DC-52D4-4F0B-98CE-D1849F1D2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48447-2494-44A6-86B2-153C8DB6BD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78BB7-3D35-4E00-B0E9-100E69261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B81EE6-AF6A-4BB7-BDEC-D5E5AE053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2C20DF-C804-4673-8307-6592B0FB8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89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5C41D-4574-4CAF-AA90-C19A2E3EA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FD40DE-867A-44DE-A13D-9F43C60E6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1D52B-7D14-4AE5-A78E-C4474F13B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3C3AB-1636-4EA3-82AF-7035B362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50D369-20CB-4D43-AA2C-AB1D40B72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E9161-41ED-4DBB-87FD-47D4A630C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994FD-CB43-4649-A85C-3101CF821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9D53B-4F0C-4701-B11A-4CA482452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9607F-D15F-4B27-A373-95EC640F1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24735E-F991-46CF-BB9B-B1C4E5488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2852F-F8B7-40DB-B112-7599EBEEE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63783-6864-4DCA-8800-E74051272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3F686-8A41-4F75-B7F1-8C72DC45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8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53184-5028-4856-9C96-A3458F88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303269-E3D4-44B2-AA5F-A9AFA7311E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15BCFF-9422-4DC4-9D20-ED78454DB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0D53E-E680-4D16-95DB-6C9B48C6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A7E60B-CC47-49B7-A51F-6BF4466B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FB383A-BE0F-41C9-B21A-089055306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9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0809DA-19EE-4B38-BFD6-24C5BC0A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1AF10-22CF-4873-A179-BCB9938A8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FE8AE-9C35-4258-A9AF-C9CCE740F5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1F510-3DEA-4EB1-9CC2-D3B3459D486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1ECCD-F4D5-47B3-A6C1-C4F90D9E8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6F67C-8757-46CD-82D5-BCC998CE2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C5D0A-784D-4D41-93EF-727BB2DA2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ADC7-EB6C-4BF0-A1CB-E11881CA0E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 for modeling traumatic and nontraumatic injuries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0599AC-F67A-4CBF-9E2B-21AB6A0B03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Bruce J. Goldberg, MD, PhD</a:t>
            </a:r>
          </a:p>
        </p:txBody>
      </p:sp>
    </p:spTree>
    <p:extLst>
      <p:ext uri="{BB962C8B-B14F-4D97-AF65-F5344CB8AC3E}">
        <p14:creationId xmlns:p14="http://schemas.microsoft.com/office/powerpoint/2010/main" val="2984966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F95D5-047D-4A16-8C7B-17C630DE6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 subtypes using proposed model - 1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45A5D23-A3AE-41E5-A598-386883C7A0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90913"/>
            <a:ext cx="10515600" cy="21389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DF3C6F-541A-450F-888B-06D176485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929868"/>
            <a:ext cx="10515600" cy="27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468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C59A-C7D8-44E9-8B50-7213AEF4F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7998"/>
          </a:xfrm>
        </p:spPr>
        <p:txBody>
          <a:bodyPr>
            <a:noAutofit/>
          </a:bodyPr>
          <a:lstStyle/>
          <a:p>
            <a:r>
              <a:rPr lang="en-US" sz="3600" dirty="0"/>
              <a:t>Pathological fracture subtypes using proposed model - 2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0346B5B-A1DA-46D7-BF35-51166BDFB6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727" y="4228051"/>
            <a:ext cx="10981189" cy="2466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E46783-5CF7-4C73-9524-1CF3D5BDC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28" y="1051803"/>
            <a:ext cx="10981189" cy="31762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88AD0B-9944-4A18-88CF-A41031FF40F2}"/>
              </a:ext>
            </a:extLst>
          </p:cNvPr>
          <p:cNvSpPr txBox="1"/>
          <p:nvPr/>
        </p:nvSpPr>
        <p:spPr>
          <a:xfrm>
            <a:off x="4471332" y="2088859"/>
            <a:ext cx="154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A44B89-2CE2-4960-B6BD-8E9857D52DD2}"/>
              </a:ext>
            </a:extLst>
          </p:cNvPr>
          <p:cNvSpPr txBox="1"/>
          <p:nvPr/>
        </p:nvSpPr>
        <p:spPr>
          <a:xfrm>
            <a:off x="4488110" y="4974672"/>
            <a:ext cx="17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Proposed model</a:t>
            </a:r>
          </a:p>
        </p:txBody>
      </p:sp>
    </p:spTree>
    <p:extLst>
      <p:ext uri="{BB962C8B-B14F-4D97-AF65-F5344CB8AC3E}">
        <p14:creationId xmlns:p14="http://schemas.microsoft.com/office/powerpoint/2010/main" val="1196547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DDB6-C4B7-47B4-9609-BC4937997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976" y="230901"/>
            <a:ext cx="10515600" cy="633165"/>
          </a:xfrm>
        </p:spPr>
        <p:txBody>
          <a:bodyPr>
            <a:normAutofit fontScale="90000"/>
          </a:bodyPr>
          <a:lstStyle/>
          <a:p>
            <a:r>
              <a:rPr lang="en-US" dirty="0"/>
              <a:t>Nontraumatic brain injury and stroke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B370180-A128-4B8C-AEA2-30EE53DFF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5524" y="1020280"/>
            <a:ext cx="7790504" cy="57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26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B123-4387-4592-9CA1-F950C8CBD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6387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injury hierarchy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64B812-A194-4F7D-AD00-4FE18C5637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131086"/>
            <a:ext cx="4552381" cy="43142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DFE972-FA2E-461F-B074-79AB67D78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250" y="1131086"/>
            <a:ext cx="3798565" cy="530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11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9DC43-E62A-4A08-81BB-561A50CF3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33" y="213918"/>
            <a:ext cx="6864148" cy="679509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Proposed injury hierarchy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1780BA-EEFC-4A5B-B652-D107D1290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6414" y="1253331"/>
            <a:ext cx="2269426" cy="4351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1EA2B4-BB6B-4B37-8EE3-6A910B04A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495" y="213918"/>
            <a:ext cx="2257634" cy="652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5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D6183-628B-4B81-BF60-B675A244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8EAED0-52DC-4F3A-A77A-D526F3E1B8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23038"/>
            <a:ext cx="10515600" cy="148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25186-B70C-455C-A959-FE423A7C2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modeling traumatic and nontraumatic injuries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93C20-0931-4F5B-94B6-0AF1B1639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Traumatic injuries</a:t>
            </a:r>
          </a:p>
          <a:p>
            <a:pPr lvl="1"/>
            <a:r>
              <a:rPr lang="en-US" dirty="0"/>
              <a:t>Remove associated morphology &lt;&lt;417746004 |Traumatic injury (disorder)|relationships</a:t>
            </a:r>
          </a:p>
          <a:p>
            <a:pPr lvl="1"/>
            <a:r>
              <a:rPr lang="en-US" dirty="0"/>
              <a:t>Add due to 773760007 |Traumatic event (event)|relationship</a:t>
            </a:r>
          </a:p>
          <a:p>
            <a:pPr lvl="1"/>
            <a:r>
              <a:rPr lang="en-US" dirty="0"/>
              <a:t>Inactivate 419945001 |Traumatic injury due to event (disorder)|, 400209005 |Injury caused by causative force (disorder)| and 71677004 |Injury due to exposure to external cause (disorder)| </a:t>
            </a:r>
            <a:r>
              <a:rPr lang="en-US" dirty="0" err="1">
                <a:solidFill>
                  <a:srgbClr val="FF0000"/>
                </a:solidFill>
              </a:rPr>
              <a:t>sameAs</a:t>
            </a:r>
            <a:r>
              <a:rPr lang="en-US" dirty="0"/>
              <a:t> 417746004 |Traumatic injury (disorder)|</a:t>
            </a:r>
          </a:p>
          <a:p>
            <a:r>
              <a:rPr lang="en-US" dirty="0"/>
              <a:t>Nontraumatic injuries</a:t>
            </a:r>
          </a:p>
          <a:p>
            <a:pPr lvl="1"/>
            <a:r>
              <a:rPr lang="en-US" dirty="0"/>
              <a:t>Create new concept in event hierarchy, 788131004 |Spontaneous event (event)|</a:t>
            </a:r>
          </a:p>
          <a:p>
            <a:pPr lvl="1"/>
            <a:r>
              <a:rPr lang="en-US" dirty="0"/>
              <a:t>Model nontraumatic injuries with a due to 788131004 |Spontaneous event (event)|relationship</a:t>
            </a:r>
          </a:p>
          <a:p>
            <a:pPr lvl="1"/>
            <a:r>
              <a:rPr lang="en-US" dirty="0"/>
              <a:t>Note there are a number of existing primitive nontraumatic disorders in SNOMED with specific morphologies (such as rupture, perforation, blister, hematoma) that are not included under 37782003 |Damage (morphologic abnormality)|. These will need to be reviewed as to whether they do represent damage (injury) and if so the proposed model can be appropriately applied. 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35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3170E-BC33-45A4-95DD-7C14C2E3B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Traumatic injury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8E657AA-6588-4583-B626-C00B29C66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4186735"/>
            <a:ext cx="10515600" cy="1692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3109F2-1317-4C1D-B4B9-A6E8C5C1E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64526"/>
            <a:ext cx="10515600" cy="1762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02180D-2330-45AC-9F27-CB94E945C050}"/>
              </a:ext>
            </a:extLst>
          </p:cNvPr>
          <p:cNvSpPr txBox="1"/>
          <p:nvPr/>
        </p:nvSpPr>
        <p:spPr>
          <a:xfrm>
            <a:off x="4160939" y="2600587"/>
            <a:ext cx="154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25B6F-1660-4C9B-9318-CD2053069F45}"/>
              </a:ext>
            </a:extLst>
          </p:cNvPr>
          <p:cNvSpPr txBox="1"/>
          <p:nvPr/>
        </p:nvSpPr>
        <p:spPr>
          <a:xfrm>
            <a:off x="4160939" y="4555222"/>
            <a:ext cx="17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Proposed model</a:t>
            </a:r>
          </a:p>
        </p:txBody>
      </p:sp>
    </p:spTree>
    <p:extLst>
      <p:ext uri="{BB962C8B-B14F-4D97-AF65-F5344CB8AC3E}">
        <p14:creationId xmlns:p14="http://schemas.microsoft.com/office/powerpoint/2010/main" val="189768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A6CB5-3C78-4AEE-8674-5B91273D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Nontraumatic injury (new concept)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852C8E-D3D5-443E-8CAA-B005FF2925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7257" y="2020184"/>
            <a:ext cx="10515600" cy="246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744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0BAA-FB9C-4908-8973-2FF86DFC9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concepts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4DC47FF-8E29-49B6-83D4-A791D4533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93858"/>
            <a:ext cx="10515600" cy="261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3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543F-95FF-4E24-AB54-F9D0A3BCF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 – current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957C9A7-0DFE-4AFC-A8CE-D7925199E0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6832" y="1825625"/>
            <a:ext cx="97983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72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4E1C1-87F9-41A8-89EF-FBE38E9E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 – proposed model - 1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1BB0C9-E71B-4656-9C02-DFA2D4FE3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8874" y="1825625"/>
            <a:ext cx="767425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8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6E532-5071-4244-9DEC-CAF445D7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 – proposed model - 2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67E365-735D-4111-B02D-BB843926F3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42432"/>
            <a:ext cx="10515600" cy="211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684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250</Words>
  <Application>Microsoft Office PowerPoint</Application>
  <PresentationFormat>Widescreen</PresentationFormat>
  <Paragraphs>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Proposal for modeling traumatic and nontraumatic injuries</vt:lpstr>
      <vt:lpstr>Injury</vt:lpstr>
      <vt:lpstr>Proposal for modeling traumatic and nontraumatic injuries</vt:lpstr>
      <vt:lpstr>Traumatic injury</vt:lpstr>
      <vt:lpstr>Nontraumatic injury (new concept)</vt:lpstr>
      <vt:lpstr>Duplicate concepts</vt:lpstr>
      <vt:lpstr>Pathological fracture – current model</vt:lpstr>
      <vt:lpstr>Pathological fracture – proposed model - 1</vt:lpstr>
      <vt:lpstr>Pathological fracture – proposed model - 2</vt:lpstr>
      <vt:lpstr>Pathological fracture subtypes using proposed model - 1</vt:lpstr>
      <vt:lpstr>Pathological fracture subtypes using proposed model - 2</vt:lpstr>
      <vt:lpstr>Nontraumatic brain injury and stroke</vt:lpstr>
      <vt:lpstr>Current injury hierarchy</vt:lpstr>
      <vt:lpstr>Proposed injury hierarchy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8</cp:revision>
  <dcterms:created xsi:type="dcterms:W3CDTF">2019-06-03T19:14:15Z</dcterms:created>
  <dcterms:modified xsi:type="dcterms:W3CDTF">2019-06-03T22:49:12Z</dcterms:modified>
</cp:coreProperties>
</file>