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0" r:id="rId7"/>
    <p:sldId id="261" r:id="rId8"/>
    <p:sldId id="262" r:id="rId9"/>
    <p:sldId id="263" r:id="rId10"/>
    <p:sldId id="266" r:id="rId11"/>
    <p:sldId id="267" r:id="rId12"/>
    <p:sldId id="268"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0" autoAdjust="0"/>
    <p:restoredTop sz="94660"/>
  </p:normalViewPr>
  <p:slideViewPr>
    <p:cSldViewPr snapToGrid="0">
      <p:cViewPr varScale="1">
        <p:scale>
          <a:sx n="127" d="100"/>
          <a:sy n="127" d="100"/>
        </p:scale>
        <p:origin x="208" y="10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317E5ADC-0B4B-6044-86A7-CDCE6E389D18}"/>
    <pc:docChg chg="custSel addSld delSld modSld">
      <pc:chgData name="Bruce J. Goldberg" userId="929c9dc6-a6dc-407d-a9bb-3979b4f82f0b" providerId="ADAL" clId="{317E5ADC-0B4B-6044-86A7-CDCE6E389D18}" dt="2018-09-20T16:31:53.816" v="2070" actId="1076"/>
      <pc:docMkLst>
        <pc:docMk/>
      </pc:docMkLst>
      <pc:sldChg chg="addSp delSp modSp add">
        <pc:chgData name="Bruce J. Goldberg" userId="929c9dc6-a6dc-407d-a9bb-3979b4f82f0b" providerId="ADAL" clId="{317E5ADC-0B4B-6044-86A7-CDCE6E389D18}" dt="2018-09-20T15:55:09.851" v="76" actId="20577"/>
        <pc:sldMkLst>
          <pc:docMk/>
          <pc:sldMk cId="2786653024" sldId="261"/>
        </pc:sldMkLst>
        <pc:spChg chg="del">
          <ac:chgData name="Bruce J. Goldberg" userId="929c9dc6-a6dc-407d-a9bb-3979b4f82f0b" providerId="ADAL" clId="{317E5ADC-0B4B-6044-86A7-CDCE6E389D18}" dt="2018-09-20T15:54:34.133" v="1"/>
          <ac:spMkLst>
            <pc:docMk/>
            <pc:sldMk cId="2786653024" sldId="261"/>
            <ac:spMk id="2" creationId="{7E378741-2FD6-BE4E-B772-2E6BC8974E62}"/>
          </ac:spMkLst>
        </pc:spChg>
        <pc:spChg chg="del">
          <ac:chgData name="Bruce J. Goldberg" userId="929c9dc6-a6dc-407d-a9bb-3979b4f82f0b" providerId="ADAL" clId="{317E5ADC-0B4B-6044-86A7-CDCE6E389D18}" dt="2018-09-20T15:54:34.133" v="1"/>
          <ac:spMkLst>
            <pc:docMk/>
            <pc:sldMk cId="2786653024" sldId="261"/>
            <ac:spMk id="3" creationId="{A258F186-2DD8-B141-9D21-9D3DC792A7D7}"/>
          </ac:spMkLst>
        </pc:spChg>
        <pc:spChg chg="del">
          <ac:chgData name="Bruce J. Goldberg" userId="929c9dc6-a6dc-407d-a9bb-3979b4f82f0b" providerId="ADAL" clId="{317E5ADC-0B4B-6044-86A7-CDCE6E389D18}" dt="2018-09-20T15:54:34.133" v="1"/>
          <ac:spMkLst>
            <pc:docMk/>
            <pc:sldMk cId="2786653024" sldId="261"/>
            <ac:spMk id="4" creationId="{48E00B46-E93C-BB4B-852C-05175FFEDF0A}"/>
          </ac:spMkLst>
        </pc:spChg>
        <pc:spChg chg="del">
          <ac:chgData name="Bruce J. Goldberg" userId="929c9dc6-a6dc-407d-a9bb-3979b4f82f0b" providerId="ADAL" clId="{317E5ADC-0B4B-6044-86A7-CDCE6E389D18}" dt="2018-09-20T15:54:34.133" v="1"/>
          <ac:spMkLst>
            <pc:docMk/>
            <pc:sldMk cId="2786653024" sldId="261"/>
            <ac:spMk id="5" creationId="{8B975728-C56B-1541-A461-770A11B098E0}"/>
          </ac:spMkLst>
        </pc:spChg>
        <pc:spChg chg="del">
          <ac:chgData name="Bruce J. Goldberg" userId="929c9dc6-a6dc-407d-a9bb-3979b4f82f0b" providerId="ADAL" clId="{317E5ADC-0B4B-6044-86A7-CDCE6E389D18}" dt="2018-09-20T15:54:34.133" v="1"/>
          <ac:spMkLst>
            <pc:docMk/>
            <pc:sldMk cId="2786653024" sldId="261"/>
            <ac:spMk id="6" creationId="{50FFB401-238C-B04D-9468-D57FEE340370}"/>
          </ac:spMkLst>
        </pc:spChg>
        <pc:spChg chg="add mod">
          <ac:chgData name="Bruce J. Goldberg" userId="929c9dc6-a6dc-407d-a9bb-3979b4f82f0b" providerId="ADAL" clId="{317E5ADC-0B4B-6044-86A7-CDCE6E389D18}" dt="2018-09-20T15:54:44.141" v="21" actId="20577"/>
          <ac:spMkLst>
            <pc:docMk/>
            <pc:sldMk cId="2786653024" sldId="261"/>
            <ac:spMk id="7" creationId="{9D56CE5E-0462-4A4C-AE5A-D44B5F4CC0AF}"/>
          </ac:spMkLst>
        </pc:spChg>
        <pc:spChg chg="add mod">
          <ac:chgData name="Bruce J. Goldberg" userId="929c9dc6-a6dc-407d-a9bb-3979b4f82f0b" providerId="ADAL" clId="{317E5ADC-0B4B-6044-86A7-CDCE6E389D18}" dt="2018-09-20T15:55:09.851" v="76" actId="20577"/>
          <ac:spMkLst>
            <pc:docMk/>
            <pc:sldMk cId="2786653024" sldId="261"/>
            <ac:spMk id="8" creationId="{253AFE0C-F2DF-5E4B-8044-90FAD08F844C}"/>
          </ac:spMkLst>
        </pc:spChg>
      </pc:sldChg>
      <pc:sldChg chg="modSp add">
        <pc:chgData name="Bruce J. Goldberg" userId="929c9dc6-a6dc-407d-a9bb-3979b4f82f0b" providerId="ADAL" clId="{317E5ADC-0B4B-6044-86A7-CDCE6E389D18}" dt="2018-09-20T15:58:42.142" v="326" actId="5793"/>
        <pc:sldMkLst>
          <pc:docMk/>
          <pc:sldMk cId="3322469241" sldId="262"/>
        </pc:sldMkLst>
        <pc:spChg chg="mod">
          <ac:chgData name="Bruce J. Goldberg" userId="929c9dc6-a6dc-407d-a9bb-3979b4f82f0b" providerId="ADAL" clId="{317E5ADC-0B4B-6044-86A7-CDCE6E389D18}" dt="2018-09-20T15:55:36.808" v="111" actId="20577"/>
          <ac:spMkLst>
            <pc:docMk/>
            <pc:sldMk cId="3322469241" sldId="262"/>
            <ac:spMk id="2" creationId="{1048B0F7-1454-CA4B-8A96-D9C9F212BF9F}"/>
          </ac:spMkLst>
        </pc:spChg>
        <pc:spChg chg="mod">
          <ac:chgData name="Bruce J. Goldberg" userId="929c9dc6-a6dc-407d-a9bb-3979b4f82f0b" providerId="ADAL" clId="{317E5ADC-0B4B-6044-86A7-CDCE6E389D18}" dt="2018-09-20T15:58:42.142" v="326" actId="5793"/>
          <ac:spMkLst>
            <pc:docMk/>
            <pc:sldMk cId="3322469241" sldId="262"/>
            <ac:spMk id="3" creationId="{0BB133A5-A4D3-594D-A413-23F871640D28}"/>
          </ac:spMkLst>
        </pc:spChg>
      </pc:sldChg>
      <pc:sldChg chg="modSp add">
        <pc:chgData name="Bruce J. Goldberg" userId="929c9dc6-a6dc-407d-a9bb-3979b4f82f0b" providerId="ADAL" clId="{317E5ADC-0B4B-6044-86A7-CDCE6E389D18}" dt="2018-09-20T16:15:01.788" v="1039" actId="20577"/>
        <pc:sldMkLst>
          <pc:docMk/>
          <pc:sldMk cId="3319635013" sldId="263"/>
        </pc:sldMkLst>
        <pc:spChg chg="mod">
          <ac:chgData name="Bruce J. Goldberg" userId="929c9dc6-a6dc-407d-a9bb-3979b4f82f0b" providerId="ADAL" clId="{317E5ADC-0B4B-6044-86A7-CDCE6E389D18}" dt="2018-09-20T15:58:52.887" v="347" actId="20577"/>
          <ac:spMkLst>
            <pc:docMk/>
            <pc:sldMk cId="3319635013" sldId="263"/>
            <ac:spMk id="2" creationId="{BFCF4F1D-01EB-5344-B86B-E1930F56D67B}"/>
          </ac:spMkLst>
        </pc:spChg>
        <pc:spChg chg="mod">
          <ac:chgData name="Bruce J. Goldberg" userId="929c9dc6-a6dc-407d-a9bb-3979b4f82f0b" providerId="ADAL" clId="{317E5ADC-0B4B-6044-86A7-CDCE6E389D18}" dt="2018-09-20T16:15:01.788" v="1039" actId="20577"/>
          <ac:spMkLst>
            <pc:docMk/>
            <pc:sldMk cId="3319635013" sldId="263"/>
            <ac:spMk id="3" creationId="{F8AB9E2A-9D13-0048-93C7-B0D6DD76B754}"/>
          </ac:spMkLst>
        </pc:spChg>
      </pc:sldChg>
      <pc:sldChg chg="addSp delSp modSp add del">
        <pc:chgData name="Bruce J. Goldberg" userId="929c9dc6-a6dc-407d-a9bb-3979b4f82f0b" providerId="ADAL" clId="{317E5ADC-0B4B-6044-86A7-CDCE6E389D18}" dt="2018-09-20T16:14:13.184" v="1033" actId="2696"/>
        <pc:sldMkLst>
          <pc:docMk/>
          <pc:sldMk cId="3266600764" sldId="264"/>
        </pc:sldMkLst>
        <pc:spChg chg="del">
          <ac:chgData name="Bruce J. Goldberg" userId="929c9dc6-a6dc-407d-a9bb-3979b4f82f0b" providerId="ADAL" clId="{317E5ADC-0B4B-6044-86A7-CDCE6E389D18}" dt="2018-09-20T16:10:01.413" v="862"/>
          <ac:spMkLst>
            <pc:docMk/>
            <pc:sldMk cId="3266600764" sldId="264"/>
            <ac:spMk id="2" creationId="{FE255CA4-408D-B04F-AA10-0879A4102752}"/>
          </ac:spMkLst>
        </pc:spChg>
        <pc:spChg chg="del">
          <ac:chgData name="Bruce J. Goldberg" userId="929c9dc6-a6dc-407d-a9bb-3979b4f82f0b" providerId="ADAL" clId="{317E5ADC-0B4B-6044-86A7-CDCE6E389D18}" dt="2018-09-20T16:10:01.413" v="862"/>
          <ac:spMkLst>
            <pc:docMk/>
            <pc:sldMk cId="3266600764" sldId="264"/>
            <ac:spMk id="3" creationId="{D5D31624-21E4-2048-B6D7-F6FB222BD41E}"/>
          </ac:spMkLst>
        </pc:spChg>
        <pc:spChg chg="del">
          <ac:chgData name="Bruce J. Goldberg" userId="929c9dc6-a6dc-407d-a9bb-3979b4f82f0b" providerId="ADAL" clId="{317E5ADC-0B4B-6044-86A7-CDCE6E389D18}" dt="2018-09-20T16:10:01.413" v="862"/>
          <ac:spMkLst>
            <pc:docMk/>
            <pc:sldMk cId="3266600764" sldId="264"/>
            <ac:spMk id="4" creationId="{BB45DA9D-B1C9-3245-BB5D-189D71FCC48B}"/>
          </ac:spMkLst>
        </pc:spChg>
        <pc:spChg chg="del">
          <ac:chgData name="Bruce J. Goldberg" userId="929c9dc6-a6dc-407d-a9bb-3979b4f82f0b" providerId="ADAL" clId="{317E5ADC-0B4B-6044-86A7-CDCE6E389D18}" dt="2018-09-20T16:10:01.413" v="862"/>
          <ac:spMkLst>
            <pc:docMk/>
            <pc:sldMk cId="3266600764" sldId="264"/>
            <ac:spMk id="5" creationId="{E8677615-B691-A146-A8AE-2E4A39EB9853}"/>
          </ac:spMkLst>
        </pc:spChg>
        <pc:spChg chg="del">
          <ac:chgData name="Bruce J. Goldberg" userId="929c9dc6-a6dc-407d-a9bb-3979b4f82f0b" providerId="ADAL" clId="{317E5ADC-0B4B-6044-86A7-CDCE6E389D18}" dt="2018-09-20T16:10:01.413" v="862"/>
          <ac:spMkLst>
            <pc:docMk/>
            <pc:sldMk cId="3266600764" sldId="264"/>
            <ac:spMk id="6" creationId="{88BE738A-4670-434E-8840-AB077672E3CF}"/>
          </ac:spMkLst>
        </pc:spChg>
        <pc:spChg chg="add mod">
          <ac:chgData name="Bruce J. Goldberg" userId="929c9dc6-a6dc-407d-a9bb-3979b4f82f0b" providerId="ADAL" clId="{317E5ADC-0B4B-6044-86A7-CDCE6E389D18}" dt="2018-09-20T16:10:01.413" v="862"/>
          <ac:spMkLst>
            <pc:docMk/>
            <pc:sldMk cId="3266600764" sldId="264"/>
            <ac:spMk id="7" creationId="{283F68C1-1C3C-DE4C-BF6F-6BAC39DA2872}"/>
          </ac:spMkLst>
        </pc:spChg>
        <pc:spChg chg="add mod">
          <ac:chgData name="Bruce J. Goldberg" userId="929c9dc6-a6dc-407d-a9bb-3979b4f82f0b" providerId="ADAL" clId="{317E5ADC-0B4B-6044-86A7-CDCE6E389D18}" dt="2018-09-20T16:10:01.413" v="862"/>
          <ac:spMkLst>
            <pc:docMk/>
            <pc:sldMk cId="3266600764" sldId="264"/>
            <ac:spMk id="8" creationId="{431329ED-5C1D-BC49-A6E0-6DEA012177F1}"/>
          </ac:spMkLst>
        </pc:spChg>
      </pc:sldChg>
      <pc:sldChg chg="addSp delSp modSp add">
        <pc:chgData name="Bruce J. Goldberg" userId="929c9dc6-a6dc-407d-a9bb-3979b4f82f0b" providerId="ADAL" clId="{317E5ADC-0B4B-6044-86A7-CDCE6E389D18}" dt="2018-09-20T16:13:23.978" v="1032" actId="20577"/>
        <pc:sldMkLst>
          <pc:docMk/>
          <pc:sldMk cId="1236346144" sldId="265"/>
        </pc:sldMkLst>
        <pc:spChg chg="del">
          <ac:chgData name="Bruce J. Goldberg" userId="929c9dc6-a6dc-407d-a9bb-3979b4f82f0b" providerId="ADAL" clId="{317E5ADC-0B4B-6044-86A7-CDCE6E389D18}" dt="2018-09-20T16:10:52.268" v="864"/>
          <ac:spMkLst>
            <pc:docMk/>
            <pc:sldMk cId="1236346144" sldId="265"/>
            <ac:spMk id="2" creationId="{1C940781-349E-204F-A886-AF33894DB165}"/>
          </ac:spMkLst>
        </pc:spChg>
        <pc:spChg chg="del">
          <ac:chgData name="Bruce J. Goldberg" userId="929c9dc6-a6dc-407d-a9bb-3979b4f82f0b" providerId="ADAL" clId="{317E5ADC-0B4B-6044-86A7-CDCE6E389D18}" dt="2018-09-20T16:10:52.268" v="864"/>
          <ac:spMkLst>
            <pc:docMk/>
            <pc:sldMk cId="1236346144" sldId="265"/>
            <ac:spMk id="3" creationId="{0373EFBB-06B9-A240-A8DA-C24FF2B346DA}"/>
          </ac:spMkLst>
        </pc:spChg>
        <pc:spChg chg="add mod">
          <ac:chgData name="Bruce J. Goldberg" userId="929c9dc6-a6dc-407d-a9bb-3979b4f82f0b" providerId="ADAL" clId="{317E5ADC-0B4B-6044-86A7-CDCE6E389D18}" dt="2018-09-20T16:12:14.762" v="945" actId="20577"/>
          <ac:spMkLst>
            <pc:docMk/>
            <pc:sldMk cId="1236346144" sldId="265"/>
            <ac:spMk id="4" creationId="{D5FE2F15-8B56-C648-B175-3597DF170DD2}"/>
          </ac:spMkLst>
        </pc:spChg>
        <pc:spChg chg="add mod">
          <ac:chgData name="Bruce J. Goldberg" userId="929c9dc6-a6dc-407d-a9bb-3979b4f82f0b" providerId="ADAL" clId="{317E5ADC-0B4B-6044-86A7-CDCE6E389D18}" dt="2018-09-20T16:13:23.978" v="1032" actId="20577"/>
          <ac:spMkLst>
            <pc:docMk/>
            <pc:sldMk cId="1236346144" sldId="265"/>
            <ac:spMk id="5" creationId="{2BA3EA0E-E5FF-8D40-BB04-F358C641F52F}"/>
          </ac:spMkLst>
        </pc:spChg>
      </pc:sldChg>
      <pc:sldChg chg="modSp add">
        <pc:chgData name="Bruce J. Goldberg" userId="929c9dc6-a6dc-407d-a9bb-3979b4f82f0b" providerId="ADAL" clId="{317E5ADC-0B4B-6044-86A7-CDCE6E389D18}" dt="2018-09-20T16:20:25.384" v="1567" actId="20577"/>
        <pc:sldMkLst>
          <pc:docMk/>
          <pc:sldMk cId="910126557" sldId="266"/>
        </pc:sldMkLst>
        <pc:spChg chg="mod">
          <ac:chgData name="Bruce J. Goldberg" userId="929c9dc6-a6dc-407d-a9bb-3979b4f82f0b" providerId="ADAL" clId="{317E5ADC-0B4B-6044-86A7-CDCE6E389D18}" dt="2018-09-20T16:15:53.630" v="1097" actId="20577"/>
          <ac:spMkLst>
            <pc:docMk/>
            <pc:sldMk cId="910126557" sldId="266"/>
            <ac:spMk id="2" creationId="{439CF56B-E29F-E34A-B680-D37D25308C1B}"/>
          </ac:spMkLst>
        </pc:spChg>
        <pc:spChg chg="mod">
          <ac:chgData name="Bruce J. Goldberg" userId="929c9dc6-a6dc-407d-a9bb-3979b4f82f0b" providerId="ADAL" clId="{317E5ADC-0B4B-6044-86A7-CDCE6E389D18}" dt="2018-09-20T16:20:25.384" v="1567" actId="20577"/>
          <ac:spMkLst>
            <pc:docMk/>
            <pc:sldMk cId="910126557" sldId="266"/>
            <ac:spMk id="3" creationId="{1B2CC413-8E0F-FA4D-98DE-F40E1BCFDA45}"/>
          </ac:spMkLst>
        </pc:spChg>
      </pc:sldChg>
      <pc:sldChg chg="modSp add">
        <pc:chgData name="Bruce J. Goldberg" userId="929c9dc6-a6dc-407d-a9bb-3979b4f82f0b" providerId="ADAL" clId="{317E5ADC-0B4B-6044-86A7-CDCE6E389D18}" dt="2018-09-20T16:21:52.271" v="1726" actId="20577"/>
        <pc:sldMkLst>
          <pc:docMk/>
          <pc:sldMk cId="1742400566" sldId="267"/>
        </pc:sldMkLst>
        <pc:spChg chg="mod">
          <ac:chgData name="Bruce J. Goldberg" userId="929c9dc6-a6dc-407d-a9bb-3979b4f82f0b" providerId="ADAL" clId="{317E5ADC-0B4B-6044-86A7-CDCE6E389D18}" dt="2018-09-20T16:20:42.136" v="1607" actId="20577"/>
          <ac:spMkLst>
            <pc:docMk/>
            <pc:sldMk cId="1742400566" sldId="267"/>
            <ac:spMk id="2" creationId="{080D8A43-05AA-C544-BDD1-6247B1C4D93D}"/>
          </ac:spMkLst>
        </pc:spChg>
        <pc:spChg chg="mod">
          <ac:chgData name="Bruce J. Goldberg" userId="929c9dc6-a6dc-407d-a9bb-3979b4f82f0b" providerId="ADAL" clId="{317E5ADC-0B4B-6044-86A7-CDCE6E389D18}" dt="2018-09-20T16:21:52.271" v="1726" actId="20577"/>
          <ac:spMkLst>
            <pc:docMk/>
            <pc:sldMk cId="1742400566" sldId="267"/>
            <ac:spMk id="3" creationId="{CECD5AEB-0EDB-B841-904E-E276DD26250D}"/>
          </ac:spMkLst>
        </pc:spChg>
      </pc:sldChg>
      <pc:sldChg chg="modSp add">
        <pc:chgData name="Bruce J. Goldberg" userId="929c9dc6-a6dc-407d-a9bb-3979b4f82f0b" providerId="ADAL" clId="{317E5ADC-0B4B-6044-86A7-CDCE6E389D18}" dt="2018-09-20T16:26:15.413" v="1958" actId="20577"/>
        <pc:sldMkLst>
          <pc:docMk/>
          <pc:sldMk cId="2214538266" sldId="268"/>
        </pc:sldMkLst>
        <pc:spChg chg="mod">
          <ac:chgData name="Bruce J. Goldberg" userId="929c9dc6-a6dc-407d-a9bb-3979b4f82f0b" providerId="ADAL" clId="{317E5ADC-0B4B-6044-86A7-CDCE6E389D18}" dt="2018-09-20T16:22:31.813" v="1735" actId="20577"/>
          <ac:spMkLst>
            <pc:docMk/>
            <pc:sldMk cId="2214538266" sldId="268"/>
            <ac:spMk id="2" creationId="{CE586E04-319F-9540-B4AD-48EE9C2D264E}"/>
          </ac:spMkLst>
        </pc:spChg>
        <pc:spChg chg="mod">
          <ac:chgData name="Bruce J. Goldberg" userId="929c9dc6-a6dc-407d-a9bb-3979b4f82f0b" providerId="ADAL" clId="{317E5ADC-0B4B-6044-86A7-CDCE6E389D18}" dt="2018-09-20T16:26:15.413" v="1958" actId="20577"/>
          <ac:spMkLst>
            <pc:docMk/>
            <pc:sldMk cId="2214538266" sldId="268"/>
            <ac:spMk id="3" creationId="{AF0BFC1D-B2E1-8645-8CC1-5178C19F4107}"/>
          </ac:spMkLst>
        </pc:spChg>
      </pc:sldChg>
      <pc:sldChg chg="addSp delSp modSp add">
        <pc:chgData name="Bruce J. Goldberg" userId="929c9dc6-a6dc-407d-a9bb-3979b4f82f0b" providerId="ADAL" clId="{317E5ADC-0B4B-6044-86A7-CDCE6E389D18}" dt="2018-09-20T16:31:53.816" v="2070" actId="1076"/>
        <pc:sldMkLst>
          <pc:docMk/>
          <pc:sldMk cId="1054812398" sldId="269"/>
        </pc:sldMkLst>
        <pc:spChg chg="mod">
          <ac:chgData name="Bruce J. Goldberg" userId="929c9dc6-a6dc-407d-a9bb-3979b4f82f0b" providerId="ADAL" clId="{317E5ADC-0B4B-6044-86A7-CDCE6E389D18}" dt="2018-09-20T16:26:54.643" v="2034" actId="20577"/>
          <ac:spMkLst>
            <pc:docMk/>
            <pc:sldMk cId="1054812398" sldId="269"/>
            <ac:spMk id="2" creationId="{46426831-0138-6F47-BFEF-CF53EB0BF86B}"/>
          </ac:spMkLst>
        </pc:spChg>
        <pc:spChg chg="del">
          <ac:chgData name="Bruce J. Goldberg" userId="929c9dc6-a6dc-407d-a9bb-3979b4f82f0b" providerId="ADAL" clId="{317E5ADC-0B4B-6044-86A7-CDCE6E389D18}" dt="2018-09-20T16:29:51.188" v="2035"/>
          <ac:spMkLst>
            <pc:docMk/>
            <pc:sldMk cId="1054812398" sldId="269"/>
            <ac:spMk id="3" creationId="{678B2160-A29E-444F-B60B-227405490E13}"/>
          </ac:spMkLst>
        </pc:spChg>
        <pc:spChg chg="add mod">
          <ac:chgData name="Bruce J. Goldberg" userId="929c9dc6-a6dc-407d-a9bb-3979b4f82f0b" providerId="ADAL" clId="{317E5ADC-0B4B-6044-86A7-CDCE6E389D18}" dt="2018-09-20T16:31:30.783" v="2056" actId="1076"/>
          <ac:spMkLst>
            <pc:docMk/>
            <pc:sldMk cId="1054812398" sldId="269"/>
            <ac:spMk id="9" creationId="{990B80BB-8946-E147-9584-E57F197986E4}"/>
          </ac:spMkLst>
        </pc:spChg>
        <pc:spChg chg="add mod">
          <ac:chgData name="Bruce J. Goldberg" userId="929c9dc6-a6dc-407d-a9bb-3979b4f82f0b" providerId="ADAL" clId="{317E5ADC-0B4B-6044-86A7-CDCE6E389D18}" dt="2018-09-20T16:31:53.816" v="2070" actId="1076"/>
          <ac:spMkLst>
            <pc:docMk/>
            <pc:sldMk cId="1054812398" sldId="269"/>
            <ac:spMk id="10" creationId="{85040AFB-F453-6040-B836-8EB5E3B74DD2}"/>
          </ac:spMkLst>
        </pc:spChg>
        <pc:picChg chg="add mod">
          <ac:chgData name="Bruce J. Goldberg" userId="929c9dc6-a6dc-407d-a9bb-3979b4f82f0b" providerId="ADAL" clId="{317E5ADC-0B4B-6044-86A7-CDCE6E389D18}" dt="2018-09-20T16:29:55.931" v="2036" actId="1076"/>
          <ac:picMkLst>
            <pc:docMk/>
            <pc:sldMk cId="1054812398" sldId="269"/>
            <ac:picMk id="4" creationId="{4AAB3DE2-7A60-E343-B67B-B22CBFFFC6A7}"/>
          </ac:picMkLst>
        </pc:picChg>
        <pc:cxnChg chg="add mod">
          <ac:chgData name="Bruce J. Goldberg" userId="929c9dc6-a6dc-407d-a9bb-3979b4f82f0b" providerId="ADAL" clId="{317E5ADC-0B4B-6044-86A7-CDCE6E389D18}" dt="2018-09-20T16:30:47.867" v="2037" actId="11529"/>
          <ac:cxnSpMkLst>
            <pc:docMk/>
            <pc:sldMk cId="1054812398" sldId="269"/>
            <ac:cxnSpMk id="6" creationId="{49CC8E9C-ED14-AF48-842D-0202FDC578CC}"/>
          </ac:cxnSpMkLst>
        </pc:cxnChg>
        <pc:cxnChg chg="add mod">
          <ac:chgData name="Bruce J. Goldberg" userId="929c9dc6-a6dc-407d-a9bb-3979b4f82f0b" providerId="ADAL" clId="{317E5ADC-0B4B-6044-86A7-CDCE6E389D18}" dt="2018-09-20T16:31:05.345" v="2038" actId="11529"/>
          <ac:cxnSpMkLst>
            <pc:docMk/>
            <pc:sldMk cId="1054812398" sldId="269"/>
            <ac:cxnSpMk id="8" creationId="{2C971D80-4A0E-A744-B904-B7737A4826C9}"/>
          </ac:cxnSpMkLst>
        </pc:cxnChg>
      </pc:sldChg>
    </pc:docChg>
  </pc:docChgLst>
  <pc:docChgLst>
    <pc:chgData name="Bruce J. Goldberg" userId="929c9dc6-a6dc-407d-a9bb-3979b4f82f0b" providerId="ADAL" clId="{ABC8B45F-A40A-4910-8E0C-1B34973F548D}"/>
    <pc:docChg chg="undo redo custSel addSld delSld modSld sldOrd">
      <pc:chgData name="Bruce J. Goldberg" userId="929c9dc6-a6dc-407d-a9bb-3979b4f82f0b" providerId="ADAL" clId="{ABC8B45F-A40A-4910-8E0C-1B34973F548D}" dt="2018-09-19T00:12:10.383" v="899" actId="1076"/>
      <pc:docMkLst>
        <pc:docMk/>
      </pc:docMkLst>
      <pc:sldChg chg="addSp modSp add">
        <pc:chgData name="Bruce J. Goldberg" userId="929c9dc6-a6dc-407d-a9bb-3979b4f82f0b" providerId="ADAL" clId="{ABC8B45F-A40A-4910-8E0C-1B34973F548D}" dt="2018-09-14T22:46:54.032" v="65" actId="1076"/>
        <pc:sldMkLst>
          <pc:docMk/>
          <pc:sldMk cId="2195374920" sldId="257"/>
        </pc:sldMkLst>
        <pc:spChg chg="mod">
          <ac:chgData name="Bruce J. Goldberg" userId="929c9dc6-a6dc-407d-a9bb-3979b4f82f0b" providerId="ADAL" clId="{ABC8B45F-A40A-4910-8E0C-1B34973F548D}" dt="2018-09-14T19:22:11.052" v="55" actId="20577"/>
          <ac:spMkLst>
            <pc:docMk/>
            <pc:sldMk cId="2195374920" sldId="257"/>
            <ac:spMk id="2" creationId="{1EEE4355-8DAF-4438-9006-6787A19B5E67}"/>
          </ac:spMkLst>
        </pc:spChg>
        <pc:spChg chg="mod">
          <ac:chgData name="Bruce J. Goldberg" userId="929c9dc6-a6dc-407d-a9bb-3979b4f82f0b" providerId="ADAL" clId="{ABC8B45F-A40A-4910-8E0C-1B34973F548D}" dt="2018-09-14T20:30:28.698" v="59" actId="1076"/>
          <ac:spMkLst>
            <pc:docMk/>
            <pc:sldMk cId="2195374920" sldId="257"/>
            <ac:spMk id="3" creationId="{9867BC26-3910-440F-9E45-C3290DABE5B8}"/>
          </ac:spMkLst>
        </pc:spChg>
        <pc:picChg chg="add mod">
          <ac:chgData name="Bruce J. Goldberg" userId="929c9dc6-a6dc-407d-a9bb-3979b4f82f0b" providerId="ADAL" clId="{ABC8B45F-A40A-4910-8E0C-1B34973F548D}" dt="2018-09-14T22:46:54.032" v="65" actId="1076"/>
          <ac:picMkLst>
            <pc:docMk/>
            <pc:sldMk cId="2195374920" sldId="257"/>
            <ac:picMk id="4" creationId="{395B3300-8E3A-4B1E-8D4D-C77A4EEF516C}"/>
          </ac:picMkLst>
        </pc:picChg>
      </pc:sldChg>
      <pc:sldChg chg="modSp add">
        <pc:chgData name="Bruce J. Goldberg" userId="929c9dc6-a6dc-407d-a9bb-3979b4f82f0b" providerId="ADAL" clId="{ABC8B45F-A40A-4910-8E0C-1B34973F548D}" dt="2018-09-17T23:59:26.557" v="370" actId="20577"/>
        <pc:sldMkLst>
          <pc:docMk/>
          <pc:sldMk cId="2615627109" sldId="258"/>
        </pc:sldMkLst>
        <pc:spChg chg="mod">
          <ac:chgData name="Bruce J. Goldberg" userId="929c9dc6-a6dc-407d-a9bb-3979b4f82f0b" providerId="ADAL" clId="{ABC8B45F-A40A-4910-8E0C-1B34973F548D}" dt="2018-09-14T23:01:33.783" v="211" actId="20577"/>
          <ac:spMkLst>
            <pc:docMk/>
            <pc:sldMk cId="2615627109" sldId="258"/>
            <ac:spMk id="2" creationId="{38FF148D-67CE-4DD6-BC4F-54F146F72EBE}"/>
          </ac:spMkLst>
        </pc:spChg>
        <pc:spChg chg="mod">
          <ac:chgData name="Bruce J. Goldberg" userId="929c9dc6-a6dc-407d-a9bb-3979b4f82f0b" providerId="ADAL" clId="{ABC8B45F-A40A-4910-8E0C-1B34973F548D}" dt="2018-09-17T23:59:26.557" v="370" actId="20577"/>
          <ac:spMkLst>
            <pc:docMk/>
            <pc:sldMk cId="2615627109" sldId="258"/>
            <ac:spMk id="3" creationId="{D5FBB02E-079F-4872-B1DF-47DF016DF81E}"/>
          </ac:spMkLst>
        </pc:spChg>
      </pc:sldChg>
      <pc:sldChg chg="addSp delSp modSp add">
        <pc:chgData name="Bruce J. Goldberg" userId="929c9dc6-a6dc-407d-a9bb-3979b4f82f0b" providerId="ADAL" clId="{ABC8B45F-A40A-4910-8E0C-1B34973F548D}" dt="2018-09-17T23:59:11.521" v="340" actId="20577"/>
        <pc:sldMkLst>
          <pc:docMk/>
          <pc:sldMk cId="76716817" sldId="259"/>
        </pc:sldMkLst>
        <pc:spChg chg="mod">
          <ac:chgData name="Bruce J. Goldberg" userId="929c9dc6-a6dc-407d-a9bb-3979b4f82f0b" providerId="ADAL" clId="{ABC8B45F-A40A-4910-8E0C-1B34973F548D}" dt="2018-09-17T23:59:11.521" v="340" actId="20577"/>
          <ac:spMkLst>
            <pc:docMk/>
            <pc:sldMk cId="76716817" sldId="259"/>
            <ac:spMk id="2" creationId="{EE86016C-3EC9-4947-860F-885500516C30}"/>
          </ac:spMkLst>
        </pc:spChg>
        <pc:spChg chg="del">
          <ac:chgData name="Bruce J. Goldberg" userId="929c9dc6-a6dc-407d-a9bb-3979b4f82f0b" providerId="ADAL" clId="{ABC8B45F-A40A-4910-8E0C-1B34973F548D}" dt="2018-09-17T23:58:49.327" v="339" actId="20577"/>
          <ac:spMkLst>
            <pc:docMk/>
            <pc:sldMk cId="76716817" sldId="259"/>
            <ac:spMk id="3" creationId="{6629A899-742E-4384-8C8E-514108B996B2}"/>
          </ac:spMkLst>
        </pc:spChg>
        <pc:picChg chg="add mod">
          <ac:chgData name="Bruce J. Goldberg" userId="929c9dc6-a6dc-407d-a9bb-3979b4f82f0b" providerId="ADAL" clId="{ABC8B45F-A40A-4910-8E0C-1B34973F548D}" dt="2018-09-17T23:58:49.327" v="339" actId="20577"/>
          <ac:picMkLst>
            <pc:docMk/>
            <pc:sldMk cId="76716817" sldId="259"/>
            <ac:picMk id="4" creationId="{3CE01235-CCDD-4468-B63E-5EBB339978F5}"/>
          </ac:picMkLst>
        </pc:picChg>
      </pc:sldChg>
      <pc:sldChg chg="addSp delSp modSp add">
        <pc:chgData name="Bruce J. Goldberg" userId="929c9dc6-a6dc-407d-a9bb-3979b4f82f0b" providerId="ADAL" clId="{ABC8B45F-A40A-4910-8E0C-1B34973F548D}" dt="2018-09-19T00:12:10.383" v="899" actId="1076"/>
        <pc:sldMkLst>
          <pc:docMk/>
          <pc:sldMk cId="1683781584" sldId="260"/>
        </pc:sldMkLst>
        <pc:spChg chg="mod">
          <ac:chgData name="Bruce J. Goldberg" userId="929c9dc6-a6dc-407d-a9bb-3979b4f82f0b" providerId="ADAL" clId="{ABC8B45F-A40A-4910-8E0C-1B34973F548D}" dt="2018-09-18T23:46:22.913" v="838" actId="20577"/>
          <ac:spMkLst>
            <pc:docMk/>
            <pc:sldMk cId="1683781584" sldId="260"/>
            <ac:spMk id="2" creationId="{4C594651-2F5A-46A9-A0CF-E308D6CBEA70}"/>
          </ac:spMkLst>
        </pc:spChg>
        <pc:spChg chg="del">
          <ac:chgData name="Bruce J. Goldberg" userId="929c9dc6-a6dc-407d-a9bb-3979b4f82f0b" providerId="ADAL" clId="{ABC8B45F-A40A-4910-8E0C-1B34973F548D}" dt="2018-09-18T23:22:58.406" v="432"/>
          <ac:spMkLst>
            <pc:docMk/>
            <pc:sldMk cId="1683781584" sldId="260"/>
            <ac:spMk id="3" creationId="{5D547616-53BB-4E62-B4D2-D821FB3E66E4}"/>
          </ac:spMkLst>
        </pc:spChg>
        <pc:spChg chg="add mod">
          <ac:chgData name="Bruce J. Goldberg" userId="929c9dc6-a6dc-407d-a9bb-3979b4f82f0b" providerId="ADAL" clId="{ABC8B45F-A40A-4910-8E0C-1B34973F548D}" dt="2018-09-18T23:38:05.082" v="574" actId="14100"/>
          <ac:spMkLst>
            <pc:docMk/>
            <pc:sldMk cId="1683781584" sldId="260"/>
            <ac:spMk id="4" creationId="{817F0879-D839-4127-8594-0B3FF1E38B6D}"/>
          </ac:spMkLst>
        </pc:spChg>
        <pc:spChg chg="add del mod">
          <ac:chgData name="Bruce J. Goldberg" userId="929c9dc6-a6dc-407d-a9bb-3979b4f82f0b" providerId="ADAL" clId="{ABC8B45F-A40A-4910-8E0C-1B34973F548D}" dt="2018-09-18T23:23:04.549" v="433"/>
          <ac:spMkLst>
            <pc:docMk/>
            <pc:sldMk cId="1683781584" sldId="260"/>
            <ac:spMk id="5" creationId="{4237B2D7-0038-4643-B38C-FCC6F021902F}"/>
          </ac:spMkLst>
        </pc:spChg>
        <pc:spChg chg="add mod">
          <ac:chgData name="Bruce J. Goldberg" userId="929c9dc6-a6dc-407d-a9bb-3979b4f82f0b" providerId="ADAL" clId="{ABC8B45F-A40A-4910-8E0C-1B34973F548D}" dt="2018-09-18T23:46:33.163" v="839" actId="20577"/>
          <ac:spMkLst>
            <pc:docMk/>
            <pc:sldMk cId="1683781584" sldId="260"/>
            <ac:spMk id="6" creationId="{13FB60B6-85EA-4B92-9F7C-20435F321F3C}"/>
          </ac:spMkLst>
        </pc:spChg>
        <pc:spChg chg="add mod">
          <ac:chgData name="Bruce J. Goldberg" userId="929c9dc6-a6dc-407d-a9bb-3979b4f82f0b" providerId="ADAL" clId="{ABC8B45F-A40A-4910-8E0C-1B34973F548D}" dt="2018-09-18T23:22:58.406" v="432"/>
          <ac:spMkLst>
            <pc:docMk/>
            <pc:sldMk cId="1683781584" sldId="260"/>
            <ac:spMk id="7" creationId="{14DDAE67-1CFC-47CC-9073-E03A81D1F8D7}"/>
          </ac:spMkLst>
        </pc:spChg>
        <pc:spChg chg="add del mod">
          <ac:chgData name="Bruce J. Goldberg" userId="929c9dc6-a6dc-407d-a9bb-3979b4f82f0b" providerId="ADAL" clId="{ABC8B45F-A40A-4910-8E0C-1B34973F548D}" dt="2018-09-18T23:26:37.972" v="444"/>
          <ac:spMkLst>
            <pc:docMk/>
            <pc:sldMk cId="1683781584" sldId="260"/>
            <ac:spMk id="10" creationId="{D978A606-020C-4D55-A0B3-6AC311957286}"/>
          </ac:spMkLst>
        </pc:spChg>
        <pc:spChg chg="add del mod">
          <ac:chgData name="Bruce J. Goldberg" userId="929c9dc6-a6dc-407d-a9bb-3979b4f82f0b" providerId="ADAL" clId="{ABC8B45F-A40A-4910-8E0C-1B34973F548D}" dt="2018-09-18T23:37:36.650" v="567" actId="478"/>
          <ac:spMkLst>
            <pc:docMk/>
            <pc:sldMk cId="1683781584" sldId="260"/>
            <ac:spMk id="13" creationId="{89A28589-C680-4ED1-BD3D-78C52105AD7F}"/>
          </ac:spMkLst>
        </pc:spChg>
        <pc:spChg chg="add del mod">
          <ac:chgData name="Bruce J. Goldberg" userId="929c9dc6-a6dc-407d-a9bb-3979b4f82f0b" providerId="ADAL" clId="{ABC8B45F-A40A-4910-8E0C-1B34973F548D}" dt="2018-09-18T23:37:41.985" v="571" actId="478"/>
          <ac:spMkLst>
            <pc:docMk/>
            <pc:sldMk cId="1683781584" sldId="260"/>
            <ac:spMk id="14" creationId="{CB2701DE-E504-47B0-90B8-0875A963AF3B}"/>
          </ac:spMkLst>
        </pc:spChg>
        <pc:spChg chg="add del mod">
          <ac:chgData name="Bruce J. Goldberg" userId="929c9dc6-a6dc-407d-a9bb-3979b4f82f0b" providerId="ADAL" clId="{ABC8B45F-A40A-4910-8E0C-1B34973F548D}" dt="2018-09-18T23:38:11.035" v="575"/>
          <ac:spMkLst>
            <pc:docMk/>
            <pc:sldMk cId="1683781584" sldId="260"/>
            <ac:spMk id="21" creationId="{74163F27-5064-4797-A45C-E625DC88BD3A}"/>
          </ac:spMkLst>
        </pc:spChg>
        <pc:spChg chg="add mod">
          <ac:chgData name="Bruce J. Goldberg" userId="929c9dc6-a6dc-407d-a9bb-3979b4f82f0b" providerId="ADAL" clId="{ABC8B45F-A40A-4910-8E0C-1B34973F548D}" dt="2018-09-18T23:57:24.561" v="873" actId="20577"/>
          <ac:spMkLst>
            <pc:docMk/>
            <pc:sldMk cId="1683781584" sldId="260"/>
            <ac:spMk id="23" creationId="{A825F37A-EB71-4E60-B6EC-6266FC8B069D}"/>
          </ac:spMkLst>
        </pc:spChg>
        <pc:spChg chg="add del mod">
          <ac:chgData name="Bruce J. Goldberg" userId="929c9dc6-a6dc-407d-a9bb-3979b4f82f0b" providerId="ADAL" clId="{ABC8B45F-A40A-4910-8E0C-1B34973F548D}" dt="2018-09-18T23:48:29.470" v="841"/>
          <ac:spMkLst>
            <pc:docMk/>
            <pc:sldMk cId="1683781584" sldId="260"/>
            <ac:spMk id="25" creationId="{9AA6B8F4-34C3-4166-811F-DF4282D9AEEE}"/>
          </ac:spMkLst>
        </pc:spChg>
        <pc:spChg chg="add del mod">
          <ac:chgData name="Bruce J. Goldberg" userId="929c9dc6-a6dc-407d-a9bb-3979b4f82f0b" providerId="ADAL" clId="{ABC8B45F-A40A-4910-8E0C-1B34973F548D}" dt="2018-09-18T23:48:56.764" v="843"/>
          <ac:spMkLst>
            <pc:docMk/>
            <pc:sldMk cId="1683781584" sldId="260"/>
            <ac:spMk id="28" creationId="{07C64F9C-98CB-4613-8EA5-BF957831DF2E}"/>
          </ac:spMkLst>
        </pc:spChg>
        <pc:spChg chg="add del mod">
          <ac:chgData name="Bruce J. Goldberg" userId="929c9dc6-a6dc-407d-a9bb-3979b4f82f0b" providerId="ADAL" clId="{ABC8B45F-A40A-4910-8E0C-1B34973F548D}" dt="2018-09-18T23:51:48.707" v="847"/>
          <ac:spMkLst>
            <pc:docMk/>
            <pc:sldMk cId="1683781584" sldId="260"/>
            <ac:spMk id="31" creationId="{C84D38C2-E249-4CB3-902A-C1EB629636F4}"/>
          </ac:spMkLst>
        </pc:spChg>
        <pc:spChg chg="add mod">
          <ac:chgData name="Bruce J. Goldberg" userId="929c9dc6-a6dc-407d-a9bb-3979b4f82f0b" providerId="ADAL" clId="{ABC8B45F-A40A-4910-8E0C-1B34973F548D}" dt="2018-09-19T00:12:10.383" v="899" actId="1076"/>
          <ac:spMkLst>
            <pc:docMk/>
            <pc:sldMk cId="1683781584" sldId="260"/>
            <ac:spMk id="34" creationId="{8F7B0FEB-2C37-4967-83BB-DCD94437C224}"/>
          </ac:spMkLst>
        </pc:spChg>
        <pc:graphicFrameChg chg="del mod modGraphic">
          <ac:chgData name="Bruce J. Goldberg" userId="929c9dc6-a6dc-407d-a9bb-3979b4f82f0b" providerId="ADAL" clId="{ABC8B45F-A40A-4910-8E0C-1B34973F548D}" dt="2018-09-18T23:37:12.358" v="565" actId="478"/>
          <ac:graphicFrameMkLst>
            <pc:docMk/>
            <pc:sldMk cId="1683781584" sldId="260"/>
            <ac:graphicFrameMk id="9" creationId="{EC148A0E-C95D-4F72-87D3-579A1C4CF6AA}"/>
          </ac:graphicFrameMkLst>
        </pc:graphicFrameChg>
        <pc:picChg chg="add del mod">
          <ac:chgData name="Bruce J. Goldberg" userId="929c9dc6-a6dc-407d-a9bb-3979b4f82f0b" providerId="ADAL" clId="{ABC8B45F-A40A-4910-8E0C-1B34973F548D}" dt="2018-09-18T23:48:25.779" v="840" actId="478"/>
          <ac:picMkLst>
            <pc:docMk/>
            <pc:sldMk cId="1683781584" sldId="260"/>
            <ac:picMk id="8" creationId="{B7158755-C754-44DD-92CC-FC0D9B9D0809}"/>
          </ac:picMkLst>
        </pc:picChg>
        <pc:picChg chg="add del mod">
          <ac:chgData name="Bruce J. Goldberg" userId="929c9dc6-a6dc-407d-a9bb-3979b4f82f0b" providerId="ADAL" clId="{ABC8B45F-A40A-4910-8E0C-1B34973F548D}" dt="2018-09-18T23:26:37.972" v="444"/>
          <ac:picMkLst>
            <pc:docMk/>
            <pc:sldMk cId="1683781584" sldId="260"/>
            <ac:picMk id="11" creationId="{DBF64037-8974-40A4-9D09-177597D10ADA}"/>
          </ac:picMkLst>
        </pc:picChg>
        <pc:picChg chg="add del mod">
          <ac:chgData name="Bruce J. Goldberg" userId="929c9dc6-a6dc-407d-a9bb-3979b4f82f0b" providerId="ADAL" clId="{ABC8B45F-A40A-4910-8E0C-1B34973F548D}" dt="2018-09-18T23:27:38.909" v="448" actId="478"/>
          <ac:picMkLst>
            <pc:docMk/>
            <pc:sldMk cId="1683781584" sldId="260"/>
            <ac:picMk id="12" creationId="{0586F6E6-01EC-45F2-B28C-FB41A5883829}"/>
          </ac:picMkLst>
        </pc:picChg>
        <pc:picChg chg="add del mod">
          <ac:chgData name="Bruce J. Goldberg" userId="929c9dc6-a6dc-407d-a9bb-3979b4f82f0b" providerId="ADAL" clId="{ABC8B45F-A40A-4910-8E0C-1B34973F548D}" dt="2018-09-18T23:32:35.421" v="463" actId="478"/>
          <ac:picMkLst>
            <pc:docMk/>
            <pc:sldMk cId="1683781584" sldId="260"/>
            <ac:picMk id="15" creationId="{F45D0A09-5156-41BE-8546-0B0CCB1071B2}"/>
          </ac:picMkLst>
        </pc:picChg>
        <pc:picChg chg="add del mod">
          <ac:chgData name="Bruce J. Goldberg" userId="929c9dc6-a6dc-407d-a9bb-3979b4f82f0b" providerId="ADAL" clId="{ABC8B45F-A40A-4910-8E0C-1B34973F548D}" dt="2018-09-18T23:32:33.464" v="462" actId="478"/>
          <ac:picMkLst>
            <pc:docMk/>
            <pc:sldMk cId="1683781584" sldId="260"/>
            <ac:picMk id="16" creationId="{103623C4-0978-4ED3-8D4B-A007274EEC38}"/>
          </ac:picMkLst>
        </pc:picChg>
        <pc:picChg chg="add del mod">
          <ac:chgData name="Bruce J. Goldberg" userId="929c9dc6-a6dc-407d-a9bb-3979b4f82f0b" providerId="ADAL" clId="{ABC8B45F-A40A-4910-8E0C-1B34973F548D}" dt="2018-09-18T23:37:39.531" v="569" actId="478"/>
          <ac:picMkLst>
            <pc:docMk/>
            <pc:sldMk cId="1683781584" sldId="260"/>
            <ac:picMk id="17" creationId="{D9547B45-172A-46CB-8490-1F15BE602C83}"/>
          </ac:picMkLst>
        </pc:picChg>
        <pc:picChg chg="add del mod">
          <ac:chgData name="Bruce J. Goldberg" userId="929c9dc6-a6dc-407d-a9bb-3979b4f82f0b" providerId="ADAL" clId="{ABC8B45F-A40A-4910-8E0C-1B34973F548D}" dt="2018-09-18T23:37:41.021" v="570" actId="478"/>
          <ac:picMkLst>
            <pc:docMk/>
            <pc:sldMk cId="1683781584" sldId="260"/>
            <ac:picMk id="18" creationId="{954354F2-E00B-4E84-A1B1-95AB57B6A830}"/>
          </ac:picMkLst>
        </pc:picChg>
        <pc:picChg chg="add del">
          <ac:chgData name="Bruce J. Goldberg" userId="929c9dc6-a6dc-407d-a9bb-3979b4f82f0b" providerId="ADAL" clId="{ABC8B45F-A40A-4910-8E0C-1B34973F548D}" dt="2018-09-18T23:35:51.049" v="562" actId="478"/>
          <ac:picMkLst>
            <pc:docMk/>
            <pc:sldMk cId="1683781584" sldId="260"/>
            <ac:picMk id="19" creationId="{C2143593-2271-4C5D-931B-C0821D10859E}"/>
          </ac:picMkLst>
        </pc:picChg>
        <pc:picChg chg="add del mod">
          <ac:chgData name="Bruce J. Goldberg" userId="929c9dc6-a6dc-407d-a9bb-3979b4f82f0b" providerId="ADAL" clId="{ABC8B45F-A40A-4910-8E0C-1B34973F548D}" dt="2018-09-18T23:51:44.324" v="846" actId="478"/>
          <ac:picMkLst>
            <pc:docMk/>
            <pc:sldMk cId="1683781584" sldId="260"/>
            <ac:picMk id="22" creationId="{54C093FE-B64D-4977-90EA-8888580CDC57}"/>
          </ac:picMkLst>
        </pc:picChg>
        <pc:picChg chg="add del mod">
          <ac:chgData name="Bruce J. Goldberg" userId="929c9dc6-a6dc-407d-a9bb-3979b4f82f0b" providerId="ADAL" clId="{ABC8B45F-A40A-4910-8E0C-1B34973F548D}" dt="2018-09-18T23:48:53.454" v="842" actId="478"/>
          <ac:picMkLst>
            <pc:docMk/>
            <pc:sldMk cId="1683781584" sldId="260"/>
            <ac:picMk id="26" creationId="{B34EBC08-41F0-4D9C-85AE-CF1BDFA33548}"/>
          </ac:picMkLst>
        </pc:picChg>
        <pc:picChg chg="add mod">
          <ac:chgData name="Bruce J. Goldberg" userId="929c9dc6-a6dc-407d-a9bb-3979b4f82f0b" providerId="ADAL" clId="{ABC8B45F-A40A-4910-8E0C-1B34973F548D}" dt="2018-09-18T23:56:43.317" v="853" actId="1076"/>
          <ac:picMkLst>
            <pc:docMk/>
            <pc:sldMk cId="1683781584" sldId="260"/>
            <ac:picMk id="29" creationId="{0C99A445-B65E-4F22-885E-26A459D6A869}"/>
          </ac:picMkLst>
        </pc:picChg>
        <pc:picChg chg="add mod">
          <ac:chgData name="Bruce J. Goldberg" userId="929c9dc6-a6dc-407d-a9bb-3979b4f82f0b" providerId="ADAL" clId="{ABC8B45F-A40A-4910-8E0C-1B34973F548D}" dt="2018-09-18T23:51:57.445" v="848" actId="1076"/>
          <ac:picMkLst>
            <pc:docMk/>
            <pc:sldMk cId="1683781584" sldId="260"/>
            <ac:picMk id="32" creationId="{321724C5-4F25-4778-9F70-A905DFE2EAAD}"/>
          </ac:picMkLst>
        </pc:picChg>
        <pc:picChg chg="add mod">
          <ac:chgData name="Bruce J. Goldberg" userId="929c9dc6-a6dc-407d-a9bb-3979b4f82f0b" providerId="ADAL" clId="{ABC8B45F-A40A-4910-8E0C-1B34973F548D}" dt="2018-09-18T23:56:43.317" v="853" actId="1076"/>
          <ac:picMkLst>
            <pc:docMk/>
            <pc:sldMk cId="1683781584" sldId="260"/>
            <ac:picMk id="33" creationId="{36541270-06AD-4724-90A6-DE20F2A4F08B}"/>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277F3-F309-4071-8758-CEBDA06CA8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E65C27B-4000-4AC6-8AFB-DE3673668A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D4C412D-262A-40F2-BC07-D11CF8947D6B}"/>
              </a:ext>
            </a:extLst>
          </p:cNvPr>
          <p:cNvSpPr>
            <a:spLocks noGrp="1"/>
          </p:cNvSpPr>
          <p:nvPr>
            <p:ph type="dt" sz="half" idx="10"/>
          </p:nvPr>
        </p:nvSpPr>
        <p:spPr/>
        <p:txBody>
          <a:bodyPr/>
          <a:lstStyle/>
          <a:p>
            <a:fld id="{771A5815-4D34-4C69-8786-92FB76126145}" type="datetimeFigureOut">
              <a:rPr lang="en-US" smtClean="0"/>
              <a:t>9/20/18</a:t>
            </a:fld>
            <a:endParaRPr lang="en-US"/>
          </a:p>
        </p:txBody>
      </p:sp>
      <p:sp>
        <p:nvSpPr>
          <p:cNvPr id="5" name="Footer Placeholder 4">
            <a:extLst>
              <a:ext uri="{FF2B5EF4-FFF2-40B4-BE49-F238E27FC236}">
                <a16:creationId xmlns:a16="http://schemas.microsoft.com/office/drawing/2014/main" id="{E19CB852-5C41-42EC-B86C-953B17BF03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490C25-6B69-43ED-AB55-6DB02A238C4C}"/>
              </a:ext>
            </a:extLst>
          </p:cNvPr>
          <p:cNvSpPr>
            <a:spLocks noGrp="1"/>
          </p:cNvSpPr>
          <p:nvPr>
            <p:ph type="sldNum" sz="quarter" idx="12"/>
          </p:nvPr>
        </p:nvSpPr>
        <p:spPr/>
        <p:txBody>
          <a:bodyPr/>
          <a:lstStyle/>
          <a:p>
            <a:fld id="{B23E54B5-0972-41A3-B349-52A1B0741ED4}" type="slidenum">
              <a:rPr lang="en-US" smtClean="0"/>
              <a:t>‹#›</a:t>
            </a:fld>
            <a:endParaRPr lang="en-US"/>
          </a:p>
        </p:txBody>
      </p:sp>
    </p:spTree>
    <p:extLst>
      <p:ext uri="{BB962C8B-B14F-4D97-AF65-F5344CB8AC3E}">
        <p14:creationId xmlns:p14="http://schemas.microsoft.com/office/powerpoint/2010/main" val="418771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65F2B-6593-4C96-B4C5-7D7087B0B72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F1C891-4CF9-48D6-926C-B737FEFFFC0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6E10C7-7223-4D96-887A-8B020ADCAC49}"/>
              </a:ext>
            </a:extLst>
          </p:cNvPr>
          <p:cNvSpPr>
            <a:spLocks noGrp="1"/>
          </p:cNvSpPr>
          <p:nvPr>
            <p:ph type="dt" sz="half" idx="10"/>
          </p:nvPr>
        </p:nvSpPr>
        <p:spPr/>
        <p:txBody>
          <a:bodyPr/>
          <a:lstStyle/>
          <a:p>
            <a:fld id="{771A5815-4D34-4C69-8786-92FB76126145}" type="datetimeFigureOut">
              <a:rPr lang="en-US" smtClean="0"/>
              <a:t>9/20/18</a:t>
            </a:fld>
            <a:endParaRPr lang="en-US"/>
          </a:p>
        </p:txBody>
      </p:sp>
      <p:sp>
        <p:nvSpPr>
          <p:cNvPr id="5" name="Footer Placeholder 4">
            <a:extLst>
              <a:ext uri="{FF2B5EF4-FFF2-40B4-BE49-F238E27FC236}">
                <a16:creationId xmlns:a16="http://schemas.microsoft.com/office/drawing/2014/main" id="{E90DA339-E2FD-4954-AE17-112BC6F2BD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7DFF27-8750-43F8-A9D2-A785408C1CFC}"/>
              </a:ext>
            </a:extLst>
          </p:cNvPr>
          <p:cNvSpPr>
            <a:spLocks noGrp="1"/>
          </p:cNvSpPr>
          <p:nvPr>
            <p:ph type="sldNum" sz="quarter" idx="12"/>
          </p:nvPr>
        </p:nvSpPr>
        <p:spPr/>
        <p:txBody>
          <a:bodyPr/>
          <a:lstStyle/>
          <a:p>
            <a:fld id="{B23E54B5-0972-41A3-B349-52A1B0741ED4}" type="slidenum">
              <a:rPr lang="en-US" smtClean="0"/>
              <a:t>‹#›</a:t>
            </a:fld>
            <a:endParaRPr lang="en-US"/>
          </a:p>
        </p:txBody>
      </p:sp>
    </p:spTree>
    <p:extLst>
      <p:ext uri="{BB962C8B-B14F-4D97-AF65-F5344CB8AC3E}">
        <p14:creationId xmlns:p14="http://schemas.microsoft.com/office/powerpoint/2010/main" val="4269251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1A6E0D-D602-4EFA-91CA-C003DC09A7E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E165FA1-E800-4F5D-A585-0092D6C8B0A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D27917-91A6-483D-B1A8-085E3B5F2DD5}"/>
              </a:ext>
            </a:extLst>
          </p:cNvPr>
          <p:cNvSpPr>
            <a:spLocks noGrp="1"/>
          </p:cNvSpPr>
          <p:nvPr>
            <p:ph type="dt" sz="half" idx="10"/>
          </p:nvPr>
        </p:nvSpPr>
        <p:spPr/>
        <p:txBody>
          <a:bodyPr/>
          <a:lstStyle/>
          <a:p>
            <a:fld id="{771A5815-4D34-4C69-8786-92FB76126145}" type="datetimeFigureOut">
              <a:rPr lang="en-US" smtClean="0"/>
              <a:t>9/20/18</a:t>
            </a:fld>
            <a:endParaRPr lang="en-US"/>
          </a:p>
        </p:txBody>
      </p:sp>
      <p:sp>
        <p:nvSpPr>
          <p:cNvPr id="5" name="Footer Placeholder 4">
            <a:extLst>
              <a:ext uri="{FF2B5EF4-FFF2-40B4-BE49-F238E27FC236}">
                <a16:creationId xmlns:a16="http://schemas.microsoft.com/office/drawing/2014/main" id="{8DCB0B9F-A48F-4215-98B5-9DAA40FE14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1E16C0-17CA-4A2D-BB18-D8C7BD582481}"/>
              </a:ext>
            </a:extLst>
          </p:cNvPr>
          <p:cNvSpPr>
            <a:spLocks noGrp="1"/>
          </p:cNvSpPr>
          <p:nvPr>
            <p:ph type="sldNum" sz="quarter" idx="12"/>
          </p:nvPr>
        </p:nvSpPr>
        <p:spPr/>
        <p:txBody>
          <a:bodyPr/>
          <a:lstStyle/>
          <a:p>
            <a:fld id="{B23E54B5-0972-41A3-B349-52A1B0741ED4}" type="slidenum">
              <a:rPr lang="en-US" smtClean="0"/>
              <a:t>‹#›</a:t>
            </a:fld>
            <a:endParaRPr lang="en-US"/>
          </a:p>
        </p:txBody>
      </p:sp>
    </p:spTree>
    <p:extLst>
      <p:ext uri="{BB962C8B-B14F-4D97-AF65-F5344CB8AC3E}">
        <p14:creationId xmlns:p14="http://schemas.microsoft.com/office/powerpoint/2010/main" val="3905672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ABA2A-2B7B-4000-91BC-C84F96F2DD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86DD27-6665-45EC-8383-AC64D1D57BC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1F3C55-1F6B-4139-8128-07A7755F0502}"/>
              </a:ext>
            </a:extLst>
          </p:cNvPr>
          <p:cNvSpPr>
            <a:spLocks noGrp="1"/>
          </p:cNvSpPr>
          <p:nvPr>
            <p:ph type="dt" sz="half" idx="10"/>
          </p:nvPr>
        </p:nvSpPr>
        <p:spPr/>
        <p:txBody>
          <a:bodyPr/>
          <a:lstStyle/>
          <a:p>
            <a:fld id="{771A5815-4D34-4C69-8786-92FB76126145}" type="datetimeFigureOut">
              <a:rPr lang="en-US" smtClean="0"/>
              <a:t>9/20/18</a:t>
            </a:fld>
            <a:endParaRPr lang="en-US"/>
          </a:p>
        </p:txBody>
      </p:sp>
      <p:sp>
        <p:nvSpPr>
          <p:cNvPr id="5" name="Footer Placeholder 4">
            <a:extLst>
              <a:ext uri="{FF2B5EF4-FFF2-40B4-BE49-F238E27FC236}">
                <a16:creationId xmlns:a16="http://schemas.microsoft.com/office/drawing/2014/main" id="{A4265143-D740-4D39-8970-61B6EF5A25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05166D-8299-46A3-80F8-064539EDDC19}"/>
              </a:ext>
            </a:extLst>
          </p:cNvPr>
          <p:cNvSpPr>
            <a:spLocks noGrp="1"/>
          </p:cNvSpPr>
          <p:nvPr>
            <p:ph type="sldNum" sz="quarter" idx="12"/>
          </p:nvPr>
        </p:nvSpPr>
        <p:spPr/>
        <p:txBody>
          <a:bodyPr/>
          <a:lstStyle/>
          <a:p>
            <a:fld id="{B23E54B5-0972-41A3-B349-52A1B0741ED4}" type="slidenum">
              <a:rPr lang="en-US" smtClean="0"/>
              <a:t>‹#›</a:t>
            </a:fld>
            <a:endParaRPr lang="en-US"/>
          </a:p>
        </p:txBody>
      </p:sp>
    </p:spTree>
    <p:extLst>
      <p:ext uri="{BB962C8B-B14F-4D97-AF65-F5344CB8AC3E}">
        <p14:creationId xmlns:p14="http://schemas.microsoft.com/office/powerpoint/2010/main" val="72709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4314E-3B08-4046-BB95-159C9A076E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3E5FF2B-786F-4CF7-B2B4-CA27DB3830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CF59A46-6451-4ADB-840F-627F8FFEA115}"/>
              </a:ext>
            </a:extLst>
          </p:cNvPr>
          <p:cNvSpPr>
            <a:spLocks noGrp="1"/>
          </p:cNvSpPr>
          <p:nvPr>
            <p:ph type="dt" sz="half" idx="10"/>
          </p:nvPr>
        </p:nvSpPr>
        <p:spPr/>
        <p:txBody>
          <a:bodyPr/>
          <a:lstStyle/>
          <a:p>
            <a:fld id="{771A5815-4D34-4C69-8786-92FB76126145}" type="datetimeFigureOut">
              <a:rPr lang="en-US" smtClean="0"/>
              <a:t>9/20/18</a:t>
            </a:fld>
            <a:endParaRPr lang="en-US"/>
          </a:p>
        </p:txBody>
      </p:sp>
      <p:sp>
        <p:nvSpPr>
          <p:cNvPr id="5" name="Footer Placeholder 4">
            <a:extLst>
              <a:ext uri="{FF2B5EF4-FFF2-40B4-BE49-F238E27FC236}">
                <a16:creationId xmlns:a16="http://schemas.microsoft.com/office/drawing/2014/main" id="{B5373F65-394A-4CA1-B361-A8355BE36C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1D0A19-BBED-4380-9BC8-B3A56247F22D}"/>
              </a:ext>
            </a:extLst>
          </p:cNvPr>
          <p:cNvSpPr>
            <a:spLocks noGrp="1"/>
          </p:cNvSpPr>
          <p:nvPr>
            <p:ph type="sldNum" sz="quarter" idx="12"/>
          </p:nvPr>
        </p:nvSpPr>
        <p:spPr/>
        <p:txBody>
          <a:bodyPr/>
          <a:lstStyle/>
          <a:p>
            <a:fld id="{B23E54B5-0972-41A3-B349-52A1B0741ED4}" type="slidenum">
              <a:rPr lang="en-US" smtClean="0"/>
              <a:t>‹#›</a:t>
            </a:fld>
            <a:endParaRPr lang="en-US"/>
          </a:p>
        </p:txBody>
      </p:sp>
    </p:spTree>
    <p:extLst>
      <p:ext uri="{BB962C8B-B14F-4D97-AF65-F5344CB8AC3E}">
        <p14:creationId xmlns:p14="http://schemas.microsoft.com/office/powerpoint/2010/main" val="2318002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7B3DB-1A72-423E-8247-3D02B72D3A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1C6093-1FB4-47F5-9BC8-FB4636C7CF0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FD02B01-91FD-4C7E-A365-076C04D447C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98DDFD6-AB37-4D67-B7A7-E0DFD5AD31DB}"/>
              </a:ext>
            </a:extLst>
          </p:cNvPr>
          <p:cNvSpPr>
            <a:spLocks noGrp="1"/>
          </p:cNvSpPr>
          <p:nvPr>
            <p:ph type="dt" sz="half" idx="10"/>
          </p:nvPr>
        </p:nvSpPr>
        <p:spPr/>
        <p:txBody>
          <a:bodyPr/>
          <a:lstStyle/>
          <a:p>
            <a:fld id="{771A5815-4D34-4C69-8786-92FB76126145}" type="datetimeFigureOut">
              <a:rPr lang="en-US" smtClean="0"/>
              <a:t>9/20/18</a:t>
            </a:fld>
            <a:endParaRPr lang="en-US"/>
          </a:p>
        </p:txBody>
      </p:sp>
      <p:sp>
        <p:nvSpPr>
          <p:cNvPr id="6" name="Footer Placeholder 5">
            <a:extLst>
              <a:ext uri="{FF2B5EF4-FFF2-40B4-BE49-F238E27FC236}">
                <a16:creationId xmlns:a16="http://schemas.microsoft.com/office/drawing/2014/main" id="{A92A9E41-9E90-408F-8476-443359F765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1D98BE-E032-4C9A-B9BF-19588BC5202C}"/>
              </a:ext>
            </a:extLst>
          </p:cNvPr>
          <p:cNvSpPr>
            <a:spLocks noGrp="1"/>
          </p:cNvSpPr>
          <p:nvPr>
            <p:ph type="sldNum" sz="quarter" idx="12"/>
          </p:nvPr>
        </p:nvSpPr>
        <p:spPr/>
        <p:txBody>
          <a:bodyPr/>
          <a:lstStyle/>
          <a:p>
            <a:fld id="{B23E54B5-0972-41A3-B349-52A1B0741ED4}" type="slidenum">
              <a:rPr lang="en-US" smtClean="0"/>
              <a:t>‹#›</a:t>
            </a:fld>
            <a:endParaRPr lang="en-US"/>
          </a:p>
        </p:txBody>
      </p:sp>
    </p:spTree>
    <p:extLst>
      <p:ext uri="{BB962C8B-B14F-4D97-AF65-F5344CB8AC3E}">
        <p14:creationId xmlns:p14="http://schemas.microsoft.com/office/powerpoint/2010/main" val="2541240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3AD92-569C-47DB-8434-A706FA534B5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3876AA-B8FC-448A-9692-99FDE54CE1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0FAD6E0-D377-4986-8415-E2996C96F01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4CB1F75-98E3-4580-A7FA-FCEB6094AB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FACEB4A-7E39-431D-9474-F4187217297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BE070E9-21E5-4A3C-BA10-FF2A877B5250}"/>
              </a:ext>
            </a:extLst>
          </p:cNvPr>
          <p:cNvSpPr>
            <a:spLocks noGrp="1"/>
          </p:cNvSpPr>
          <p:nvPr>
            <p:ph type="dt" sz="half" idx="10"/>
          </p:nvPr>
        </p:nvSpPr>
        <p:spPr/>
        <p:txBody>
          <a:bodyPr/>
          <a:lstStyle/>
          <a:p>
            <a:fld id="{771A5815-4D34-4C69-8786-92FB76126145}" type="datetimeFigureOut">
              <a:rPr lang="en-US" smtClean="0"/>
              <a:t>9/20/18</a:t>
            </a:fld>
            <a:endParaRPr lang="en-US"/>
          </a:p>
        </p:txBody>
      </p:sp>
      <p:sp>
        <p:nvSpPr>
          <p:cNvPr id="8" name="Footer Placeholder 7">
            <a:extLst>
              <a:ext uri="{FF2B5EF4-FFF2-40B4-BE49-F238E27FC236}">
                <a16:creationId xmlns:a16="http://schemas.microsoft.com/office/drawing/2014/main" id="{1A91E4BE-7957-46D0-97DE-473194ED5E7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641567A-EE0F-4938-9DAC-005FF2FC946D}"/>
              </a:ext>
            </a:extLst>
          </p:cNvPr>
          <p:cNvSpPr>
            <a:spLocks noGrp="1"/>
          </p:cNvSpPr>
          <p:nvPr>
            <p:ph type="sldNum" sz="quarter" idx="12"/>
          </p:nvPr>
        </p:nvSpPr>
        <p:spPr/>
        <p:txBody>
          <a:bodyPr/>
          <a:lstStyle/>
          <a:p>
            <a:fld id="{B23E54B5-0972-41A3-B349-52A1B0741ED4}" type="slidenum">
              <a:rPr lang="en-US" smtClean="0"/>
              <a:t>‹#›</a:t>
            </a:fld>
            <a:endParaRPr lang="en-US"/>
          </a:p>
        </p:txBody>
      </p:sp>
    </p:spTree>
    <p:extLst>
      <p:ext uri="{BB962C8B-B14F-4D97-AF65-F5344CB8AC3E}">
        <p14:creationId xmlns:p14="http://schemas.microsoft.com/office/powerpoint/2010/main" val="634778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6E1EF-7877-459A-83D5-BCE22A2BB2B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BEABBEA-87DE-4FE4-BFB6-CBE00D4F014B}"/>
              </a:ext>
            </a:extLst>
          </p:cNvPr>
          <p:cNvSpPr>
            <a:spLocks noGrp="1"/>
          </p:cNvSpPr>
          <p:nvPr>
            <p:ph type="dt" sz="half" idx="10"/>
          </p:nvPr>
        </p:nvSpPr>
        <p:spPr/>
        <p:txBody>
          <a:bodyPr/>
          <a:lstStyle/>
          <a:p>
            <a:fld id="{771A5815-4D34-4C69-8786-92FB76126145}" type="datetimeFigureOut">
              <a:rPr lang="en-US" smtClean="0"/>
              <a:t>9/20/18</a:t>
            </a:fld>
            <a:endParaRPr lang="en-US"/>
          </a:p>
        </p:txBody>
      </p:sp>
      <p:sp>
        <p:nvSpPr>
          <p:cNvPr id="4" name="Footer Placeholder 3">
            <a:extLst>
              <a:ext uri="{FF2B5EF4-FFF2-40B4-BE49-F238E27FC236}">
                <a16:creationId xmlns:a16="http://schemas.microsoft.com/office/drawing/2014/main" id="{F1A84B0C-5025-41DF-994D-08B5EA554E1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69594C7-F8BF-4730-B276-5DED9C231CA6}"/>
              </a:ext>
            </a:extLst>
          </p:cNvPr>
          <p:cNvSpPr>
            <a:spLocks noGrp="1"/>
          </p:cNvSpPr>
          <p:nvPr>
            <p:ph type="sldNum" sz="quarter" idx="12"/>
          </p:nvPr>
        </p:nvSpPr>
        <p:spPr/>
        <p:txBody>
          <a:bodyPr/>
          <a:lstStyle/>
          <a:p>
            <a:fld id="{B23E54B5-0972-41A3-B349-52A1B0741ED4}" type="slidenum">
              <a:rPr lang="en-US" smtClean="0"/>
              <a:t>‹#›</a:t>
            </a:fld>
            <a:endParaRPr lang="en-US"/>
          </a:p>
        </p:txBody>
      </p:sp>
    </p:spTree>
    <p:extLst>
      <p:ext uri="{BB962C8B-B14F-4D97-AF65-F5344CB8AC3E}">
        <p14:creationId xmlns:p14="http://schemas.microsoft.com/office/powerpoint/2010/main" val="2193158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6A1511-486F-4790-8EEA-94A914E02784}"/>
              </a:ext>
            </a:extLst>
          </p:cNvPr>
          <p:cNvSpPr>
            <a:spLocks noGrp="1"/>
          </p:cNvSpPr>
          <p:nvPr>
            <p:ph type="dt" sz="half" idx="10"/>
          </p:nvPr>
        </p:nvSpPr>
        <p:spPr/>
        <p:txBody>
          <a:bodyPr/>
          <a:lstStyle/>
          <a:p>
            <a:fld id="{771A5815-4D34-4C69-8786-92FB76126145}" type="datetimeFigureOut">
              <a:rPr lang="en-US" smtClean="0"/>
              <a:t>9/20/18</a:t>
            </a:fld>
            <a:endParaRPr lang="en-US"/>
          </a:p>
        </p:txBody>
      </p:sp>
      <p:sp>
        <p:nvSpPr>
          <p:cNvPr id="3" name="Footer Placeholder 2">
            <a:extLst>
              <a:ext uri="{FF2B5EF4-FFF2-40B4-BE49-F238E27FC236}">
                <a16:creationId xmlns:a16="http://schemas.microsoft.com/office/drawing/2014/main" id="{3815FB77-6170-4AAF-9C82-52070C21D24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9710662-852D-4BCB-8826-E1F11F333A12}"/>
              </a:ext>
            </a:extLst>
          </p:cNvPr>
          <p:cNvSpPr>
            <a:spLocks noGrp="1"/>
          </p:cNvSpPr>
          <p:nvPr>
            <p:ph type="sldNum" sz="quarter" idx="12"/>
          </p:nvPr>
        </p:nvSpPr>
        <p:spPr/>
        <p:txBody>
          <a:bodyPr/>
          <a:lstStyle/>
          <a:p>
            <a:fld id="{B23E54B5-0972-41A3-B349-52A1B0741ED4}" type="slidenum">
              <a:rPr lang="en-US" smtClean="0"/>
              <a:t>‹#›</a:t>
            </a:fld>
            <a:endParaRPr lang="en-US"/>
          </a:p>
        </p:txBody>
      </p:sp>
    </p:spTree>
    <p:extLst>
      <p:ext uri="{BB962C8B-B14F-4D97-AF65-F5344CB8AC3E}">
        <p14:creationId xmlns:p14="http://schemas.microsoft.com/office/powerpoint/2010/main" val="571859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189AC-F1F3-4990-809D-FBCD4BD846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C27936A-9C6F-4291-BCD5-AE0E5CBC15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AA19B58-6B9A-4394-9867-CF415C7B25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DA7FE89-1854-4B00-A616-A1A47F7A6FBA}"/>
              </a:ext>
            </a:extLst>
          </p:cNvPr>
          <p:cNvSpPr>
            <a:spLocks noGrp="1"/>
          </p:cNvSpPr>
          <p:nvPr>
            <p:ph type="dt" sz="half" idx="10"/>
          </p:nvPr>
        </p:nvSpPr>
        <p:spPr/>
        <p:txBody>
          <a:bodyPr/>
          <a:lstStyle/>
          <a:p>
            <a:fld id="{771A5815-4D34-4C69-8786-92FB76126145}" type="datetimeFigureOut">
              <a:rPr lang="en-US" smtClean="0"/>
              <a:t>9/20/18</a:t>
            </a:fld>
            <a:endParaRPr lang="en-US"/>
          </a:p>
        </p:txBody>
      </p:sp>
      <p:sp>
        <p:nvSpPr>
          <p:cNvPr id="6" name="Footer Placeholder 5">
            <a:extLst>
              <a:ext uri="{FF2B5EF4-FFF2-40B4-BE49-F238E27FC236}">
                <a16:creationId xmlns:a16="http://schemas.microsoft.com/office/drawing/2014/main" id="{2105CCE6-9CF4-4DE7-9673-A88BC11816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D73C07-3CAD-4D4C-8F93-D2B9F4AFFFB7}"/>
              </a:ext>
            </a:extLst>
          </p:cNvPr>
          <p:cNvSpPr>
            <a:spLocks noGrp="1"/>
          </p:cNvSpPr>
          <p:nvPr>
            <p:ph type="sldNum" sz="quarter" idx="12"/>
          </p:nvPr>
        </p:nvSpPr>
        <p:spPr/>
        <p:txBody>
          <a:bodyPr/>
          <a:lstStyle/>
          <a:p>
            <a:fld id="{B23E54B5-0972-41A3-B349-52A1B0741ED4}" type="slidenum">
              <a:rPr lang="en-US" smtClean="0"/>
              <a:t>‹#›</a:t>
            </a:fld>
            <a:endParaRPr lang="en-US"/>
          </a:p>
        </p:txBody>
      </p:sp>
    </p:spTree>
    <p:extLst>
      <p:ext uri="{BB962C8B-B14F-4D97-AF65-F5344CB8AC3E}">
        <p14:creationId xmlns:p14="http://schemas.microsoft.com/office/powerpoint/2010/main" val="3823123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491AF-C45F-4F46-BAAA-3B63F9AE14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7C12D69-4487-442E-8CBF-12513D46A6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92B3F0-2605-4DA8-9FC4-91EBB99A95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AC440E8-610C-44AD-A301-F9E13A7E17C8}"/>
              </a:ext>
            </a:extLst>
          </p:cNvPr>
          <p:cNvSpPr>
            <a:spLocks noGrp="1"/>
          </p:cNvSpPr>
          <p:nvPr>
            <p:ph type="dt" sz="half" idx="10"/>
          </p:nvPr>
        </p:nvSpPr>
        <p:spPr/>
        <p:txBody>
          <a:bodyPr/>
          <a:lstStyle/>
          <a:p>
            <a:fld id="{771A5815-4D34-4C69-8786-92FB76126145}" type="datetimeFigureOut">
              <a:rPr lang="en-US" smtClean="0"/>
              <a:t>9/20/18</a:t>
            </a:fld>
            <a:endParaRPr lang="en-US"/>
          </a:p>
        </p:txBody>
      </p:sp>
      <p:sp>
        <p:nvSpPr>
          <p:cNvPr id="6" name="Footer Placeholder 5">
            <a:extLst>
              <a:ext uri="{FF2B5EF4-FFF2-40B4-BE49-F238E27FC236}">
                <a16:creationId xmlns:a16="http://schemas.microsoft.com/office/drawing/2014/main" id="{DACA6BFA-63E9-45E1-8331-B91F671981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205D57-827B-43EE-B9D1-7DDA1E56E51F}"/>
              </a:ext>
            </a:extLst>
          </p:cNvPr>
          <p:cNvSpPr>
            <a:spLocks noGrp="1"/>
          </p:cNvSpPr>
          <p:nvPr>
            <p:ph type="sldNum" sz="quarter" idx="12"/>
          </p:nvPr>
        </p:nvSpPr>
        <p:spPr/>
        <p:txBody>
          <a:bodyPr/>
          <a:lstStyle/>
          <a:p>
            <a:fld id="{B23E54B5-0972-41A3-B349-52A1B0741ED4}" type="slidenum">
              <a:rPr lang="en-US" smtClean="0"/>
              <a:t>‹#›</a:t>
            </a:fld>
            <a:endParaRPr lang="en-US"/>
          </a:p>
        </p:txBody>
      </p:sp>
    </p:spTree>
    <p:extLst>
      <p:ext uri="{BB962C8B-B14F-4D97-AF65-F5344CB8AC3E}">
        <p14:creationId xmlns:p14="http://schemas.microsoft.com/office/powerpoint/2010/main" val="2303638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77325E-447C-48DE-8A28-B1135F88DE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F6B3242-20FA-4277-81C6-09B323F49E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51CCF2-80A0-47F1-9158-55B1EFC7C5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1A5815-4D34-4C69-8786-92FB76126145}" type="datetimeFigureOut">
              <a:rPr lang="en-US" smtClean="0"/>
              <a:t>9/20/18</a:t>
            </a:fld>
            <a:endParaRPr lang="en-US"/>
          </a:p>
        </p:txBody>
      </p:sp>
      <p:sp>
        <p:nvSpPr>
          <p:cNvPr id="5" name="Footer Placeholder 4">
            <a:extLst>
              <a:ext uri="{FF2B5EF4-FFF2-40B4-BE49-F238E27FC236}">
                <a16:creationId xmlns:a16="http://schemas.microsoft.com/office/drawing/2014/main" id="{7C5FD10E-6E01-45F7-B9E1-986A058FBF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1E4F945-9C58-4C95-B3F4-DC2DB3923A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3E54B5-0972-41A3-B349-52A1B0741ED4}" type="slidenum">
              <a:rPr lang="en-US" smtClean="0"/>
              <a:t>‹#›</a:t>
            </a:fld>
            <a:endParaRPr lang="en-US"/>
          </a:p>
        </p:txBody>
      </p:sp>
    </p:spTree>
    <p:extLst>
      <p:ext uri="{BB962C8B-B14F-4D97-AF65-F5344CB8AC3E}">
        <p14:creationId xmlns:p14="http://schemas.microsoft.com/office/powerpoint/2010/main" val="3796951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B2B5C-0061-4602-88FD-04CD28F5A8EC}"/>
              </a:ext>
            </a:extLst>
          </p:cNvPr>
          <p:cNvSpPr>
            <a:spLocks noGrp="1"/>
          </p:cNvSpPr>
          <p:nvPr>
            <p:ph type="ctrTitle"/>
          </p:nvPr>
        </p:nvSpPr>
        <p:spPr/>
        <p:txBody>
          <a:bodyPr/>
          <a:lstStyle/>
          <a:p>
            <a:r>
              <a:rPr lang="en-US" dirty="0"/>
              <a:t>Re-examination of co-occurrent and due to pattern</a:t>
            </a:r>
          </a:p>
        </p:txBody>
      </p:sp>
    </p:spTree>
    <p:extLst>
      <p:ext uri="{BB962C8B-B14F-4D97-AF65-F5344CB8AC3E}">
        <p14:creationId xmlns:p14="http://schemas.microsoft.com/office/powerpoint/2010/main" val="23604955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CF56B-E29F-E34A-B680-D37D25308C1B}"/>
              </a:ext>
            </a:extLst>
          </p:cNvPr>
          <p:cNvSpPr>
            <a:spLocks noGrp="1"/>
          </p:cNvSpPr>
          <p:nvPr>
            <p:ph type="title"/>
          </p:nvPr>
        </p:nvSpPr>
        <p:spPr/>
        <p:txBody>
          <a:bodyPr/>
          <a:lstStyle/>
          <a:p>
            <a:r>
              <a:rPr lang="en-US" dirty="0"/>
              <a:t>Problems applying the co-occurrent and due to pattern</a:t>
            </a:r>
          </a:p>
        </p:txBody>
      </p:sp>
      <p:sp>
        <p:nvSpPr>
          <p:cNvPr id="3" name="Content Placeholder 2">
            <a:extLst>
              <a:ext uri="{FF2B5EF4-FFF2-40B4-BE49-F238E27FC236}">
                <a16:creationId xmlns:a16="http://schemas.microsoft.com/office/drawing/2014/main" id="{1B2CC413-8E0F-FA4D-98DE-F40E1BCFDA45}"/>
              </a:ext>
            </a:extLst>
          </p:cNvPr>
          <p:cNvSpPr>
            <a:spLocks noGrp="1"/>
          </p:cNvSpPr>
          <p:nvPr>
            <p:ph idx="1"/>
          </p:nvPr>
        </p:nvSpPr>
        <p:spPr/>
        <p:txBody>
          <a:bodyPr/>
          <a:lstStyle/>
          <a:p>
            <a:r>
              <a:rPr lang="en-US" dirty="0"/>
              <a:t>Requires detailed knowledge of the natural history and treatment of the individual diseases</a:t>
            </a:r>
          </a:p>
          <a:p>
            <a:r>
              <a:rPr lang="en-US" dirty="0"/>
              <a:t>Similar combined disorders such as hernia with complications if interpreted variously as co-occurrent and due to vs. due to will result in some of these as subtypes of the cause and complication and others as subtypes of the complication only.</a:t>
            </a:r>
          </a:p>
          <a:p>
            <a:r>
              <a:rPr lang="en-US" dirty="0"/>
              <a:t>Applying the co-occurrent and due to pattern may result in incorrect subsumption</a:t>
            </a:r>
          </a:p>
        </p:txBody>
      </p:sp>
    </p:spTree>
    <p:extLst>
      <p:ext uri="{BB962C8B-B14F-4D97-AF65-F5344CB8AC3E}">
        <p14:creationId xmlns:p14="http://schemas.microsoft.com/office/powerpoint/2010/main" val="910126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D8A43-05AA-C544-BDD1-6247B1C4D93D}"/>
              </a:ext>
            </a:extLst>
          </p:cNvPr>
          <p:cNvSpPr>
            <a:spLocks noGrp="1"/>
          </p:cNvSpPr>
          <p:nvPr>
            <p:ph type="title"/>
          </p:nvPr>
        </p:nvSpPr>
        <p:spPr/>
        <p:txBody>
          <a:bodyPr/>
          <a:lstStyle/>
          <a:p>
            <a:r>
              <a:rPr lang="en-US" dirty="0"/>
              <a:t>Rationale for documenting co-occurrence</a:t>
            </a:r>
          </a:p>
        </p:txBody>
      </p:sp>
      <p:sp>
        <p:nvSpPr>
          <p:cNvPr id="3" name="Content Placeholder 2">
            <a:extLst>
              <a:ext uri="{FF2B5EF4-FFF2-40B4-BE49-F238E27FC236}">
                <a16:creationId xmlns:a16="http://schemas.microsoft.com/office/drawing/2014/main" id="{CECD5AEB-0EDB-B841-904E-E276DD26250D}"/>
              </a:ext>
            </a:extLst>
          </p:cNvPr>
          <p:cNvSpPr>
            <a:spLocks noGrp="1"/>
          </p:cNvSpPr>
          <p:nvPr>
            <p:ph idx="1"/>
          </p:nvPr>
        </p:nvSpPr>
        <p:spPr/>
        <p:txBody>
          <a:bodyPr/>
          <a:lstStyle/>
          <a:p>
            <a:r>
              <a:rPr lang="en-US" dirty="0"/>
              <a:t>Documenting both a complication and its cause may be required for adequate compensation (e.g. diabetic complications)</a:t>
            </a:r>
          </a:p>
        </p:txBody>
      </p:sp>
    </p:spTree>
    <p:extLst>
      <p:ext uri="{BB962C8B-B14F-4D97-AF65-F5344CB8AC3E}">
        <p14:creationId xmlns:p14="http://schemas.microsoft.com/office/powerpoint/2010/main" val="17424005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86E04-319F-9540-B4AD-48EE9C2D264E}"/>
              </a:ext>
            </a:extLst>
          </p:cNvPr>
          <p:cNvSpPr>
            <a:spLocks noGrp="1"/>
          </p:cNvSpPr>
          <p:nvPr>
            <p:ph type="title"/>
          </p:nvPr>
        </p:nvSpPr>
        <p:spPr/>
        <p:txBody>
          <a:bodyPr/>
          <a:lstStyle/>
          <a:p>
            <a:r>
              <a:rPr lang="en-US" dirty="0"/>
              <a:t>Proposal</a:t>
            </a:r>
          </a:p>
        </p:txBody>
      </p:sp>
      <p:sp>
        <p:nvSpPr>
          <p:cNvPr id="3" name="Content Placeholder 2">
            <a:extLst>
              <a:ext uri="{FF2B5EF4-FFF2-40B4-BE49-F238E27FC236}">
                <a16:creationId xmlns:a16="http://schemas.microsoft.com/office/drawing/2014/main" id="{AF0BFC1D-B2E1-8645-8CC1-5178C19F4107}"/>
              </a:ext>
            </a:extLst>
          </p:cNvPr>
          <p:cNvSpPr>
            <a:spLocks noGrp="1"/>
          </p:cNvSpPr>
          <p:nvPr>
            <p:ph idx="1"/>
          </p:nvPr>
        </p:nvSpPr>
        <p:spPr/>
        <p:txBody>
          <a:bodyPr/>
          <a:lstStyle/>
          <a:p>
            <a:r>
              <a:rPr lang="en-US" dirty="0"/>
              <a:t>Eliminate co-occurrent and due to pattern and just use due to</a:t>
            </a:r>
          </a:p>
          <a:p>
            <a:r>
              <a:rPr lang="en-US" dirty="0"/>
              <a:t>Document co-occurrence by separately recording X due to Y and X during the same encounter</a:t>
            </a:r>
          </a:p>
          <a:p>
            <a:r>
              <a:rPr lang="en-US" dirty="0"/>
              <a:t>Use of information model</a:t>
            </a:r>
          </a:p>
        </p:txBody>
      </p:sp>
    </p:spTree>
    <p:extLst>
      <p:ext uri="{BB962C8B-B14F-4D97-AF65-F5344CB8AC3E}">
        <p14:creationId xmlns:p14="http://schemas.microsoft.com/office/powerpoint/2010/main" val="2214538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26831-0138-6F47-BFEF-CF53EB0BF86B}"/>
              </a:ext>
            </a:extLst>
          </p:cNvPr>
          <p:cNvSpPr>
            <a:spLocks noGrp="1"/>
          </p:cNvSpPr>
          <p:nvPr>
            <p:ph type="title"/>
          </p:nvPr>
        </p:nvSpPr>
        <p:spPr/>
        <p:txBody>
          <a:bodyPr/>
          <a:lstStyle/>
          <a:p>
            <a:r>
              <a:rPr lang="en-US" dirty="0"/>
              <a:t>Combo codes for documenting diabetic complications at Kaiser Permanente</a:t>
            </a:r>
          </a:p>
        </p:txBody>
      </p:sp>
      <p:pic>
        <p:nvPicPr>
          <p:cNvPr id="4" name="Picture 5">
            <a:extLst>
              <a:ext uri="{FF2B5EF4-FFF2-40B4-BE49-F238E27FC236}">
                <a16:creationId xmlns:a16="http://schemas.microsoft.com/office/drawing/2014/main" id="{4AAB3DE2-7A60-E343-B67B-B22CBFFFC6A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22928" y="2416585"/>
            <a:ext cx="6578600" cy="83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cxnSp>
        <p:nvCxnSpPr>
          <p:cNvPr id="6" name="Straight Arrow Connector 5">
            <a:extLst>
              <a:ext uri="{FF2B5EF4-FFF2-40B4-BE49-F238E27FC236}">
                <a16:creationId xmlns:a16="http://schemas.microsoft.com/office/drawing/2014/main" id="{49CC8E9C-ED14-AF48-842D-0202FDC578CC}"/>
              </a:ext>
            </a:extLst>
          </p:cNvPr>
          <p:cNvCxnSpPr/>
          <p:nvPr/>
        </p:nvCxnSpPr>
        <p:spPr>
          <a:xfrm flipV="1">
            <a:off x="3185327" y="2835685"/>
            <a:ext cx="854110" cy="22588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C971D80-4A0E-A744-B904-B7737A4826C9}"/>
              </a:ext>
            </a:extLst>
          </p:cNvPr>
          <p:cNvCxnSpPr/>
          <p:nvPr/>
        </p:nvCxnSpPr>
        <p:spPr>
          <a:xfrm flipH="1" flipV="1">
            <a:off x="6873073" y="2753248"/>
            <a:ext cx="864158" cy="25422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990B80BB-8946-E147-9584-E57F197986E4}"/>
              </a:ext>
            </a:extLst>
          </p:cNvPr>
          <p:cNvSpPr txBox="1"/>
          <p:nvPr/>
        </p:nvSpPr>
        <p:spPr>
          <a:xfrm>
            <a:off x="2510236" y="5094514"/>
            <a:ext cx="1529201" cy="369332"/>
          </a:xfrm>
          <a:prstGeom prst="rect">
            <a:avLst/>
          </a:prstGeom>
          <a:noFill/>
        </p:spPr>
        <p:txBody>
          <a:bodyPr wrap="none" rtlCol="0">
            <a:spAutoFit/>
          </a:bodyPr>
          <a:lstStyle/>
          <a:p>
            <a:r>
              <a:rPr lang="en-US" dirty="0"/>
              <a:t>Interface term</a:t>
            </a:r>
          </a:p>
        </p:txBody>
      </p:sp>
      <p:sp>
        <p:nvSpPr>
          <p:cNvPr id="10" name="TextBox 9">
            <a:extLst>
              <a:ext uri="{FF2B5EF4-FFF2-40B4-BE49-F238E27FC236}">
                <a16:creationId xmlns:a16="http://schemas.microsoft.com/office/drawing/2014/main" id="{85040AFB-F453-6040-B836-8EB5E3B74DD2}"/>
              </a:ext>
            </a:extLst>
          </p:cNvPr>
          <p:cNvSpPr txBox="1"/>
          <p:nvPr/>
        </p:nvSpPr>
        <p:spPr>
          <a:xfrm>
            <a:off x="7134330" y="5293024"/>
            <a:ext cx="1393010" cy="369332"/>
          </a:xfrm>
          <a:prstGeom prst="rect">
            <a:avLst/>
          </a:prstGeom>
          <a:noFill/>
        </p:spPr>
        <p:txBody>
          <a:bodyPr wrap="none" rtlCol="0">
            <a:spAutoFit/>
          </a:bodyPr>
          <a:lstStyle/>
          <a:p>
            <a:r>
              <a:rPr lang="en-US" dirty="0"/>
              <a:t>2 ICD9 codes</a:t>
            </a:r>
          </a:p>
        </p:txBody>
      </p:sp>
    </p:spTree>
    <p:extLst>
      <p:ext uri="{BB962C8B-B14F-4D97-AF65-F5344CB8AC3E}">
        <p14:creationId xmlns:p14="http://schemas.microsoft.com/office/powerpoint/2010/main" val="1054812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E4355-8DAF-4438-9006-6787A19B5E67}"/>
              </a:ext>
            </a:extLst>
          </p:cNvPr>
          <p:cNvSpPr>
            <a:spLocks noGrp="1"/>
          </p:cNvSpPr>
          <p:nvPr>
            <p:ph type="title"/>
          </p:nvPr>
        </p:nvSpPr>
        <p:spPr/>
        <p:txBody>
          <a:bodyPr/>
          <a:lstStyle/>
          <a:p>
            <a:r>
              <a:rPr lang="en-US" dirty="0"/>
              <a:t>Recently identified issues with co-occurrent and due to</a:t>
            </a:r>
          </a:p>
        </p:txBody>
      </p:sp>
      <p:sp>
        <p:nvSpPr>
          <p:cNvPr id="3" name="Content Placeholder 2">
            <a:extLst>
              <a:ext uri="{FF2B5EF4-FFF2-40B4-BE49-F238E27FC236}">
                <a16:creationId xmlns:a16="http://schemas.microsoft.com/office/drawing/2014/main" id="{9867BC26-3910-440F-9E45-C3290DABE5B8}"/>
              </a:ext>
            </a:extLst>
          </p:cNvPr>
          <p:cNvSpPr>
            <a:spLocks noGrp="1"/>
          </p:cNvSpPr>
          <p:nvPr>
            <p:ph idx="1"/>
          </p:nvPr>
        </p:nvSpPr>
        <p:spPr/>
        <p:txBody>
          <a:bodyPr/>
          <a:lstStyle/>
          <a:p>
            <a:r>
              <a:rPr lang="en-US" dirty="0"/>
              <a:t>724992007 |Epilepsy co-occurrent and due to dementia (disorder)|</a:t>
            </a:r>
          </a:p>
          <a:p>
            <a:pPr lvl="1"/>
            <a:r>
              <a:rPr lang="en-US" dirty="0"/>
              <a:t>This concept is inferring a parent of 724776007 |Dementia due to disorder of central nervous system (disorder)| but that doesn't seem to be right.</a:t>
            </a:r>
          </a:p>
        </p:txBody>
      </p:sp>
      <p:pic>
        <p:nvPicPr>
          <p:cNvPr id="4" name="Picture 3">
            <a:extLst>
              <a:ext uri="{FF2B5EF4-FFF2-40B4-BE49-F238E27FC236}">
                <a16:creationId xmlns:a16="http://schemas.microsoft.com/office/drawing/2014/main" id="{395B3300-8E3A-4B1E-8D4D-C77A4EEF516C}"/>
              </a:ext>
            </a:extLst>
          </p:cNvPr>
          <p:cNvPicPr>
            <a:picLocks noChangeAspect="1"/>
          </p:cNvPicPr>
          <p:nvPr/>
        </p:nvPicPr>
        <p:blipFill>
          <a:blip r:embed="rId2"/>
          <a:stretch>
            <a:fillRect/>
          </a:stretch>
        </p:blipFill>
        <p:spPr>
          <a:xfrm>
            <a:off x="184774" y="3151982"/>
            <a:ext cx="11822451" cy="2688830"/>
          </a:xfrm>
          <a:prstGeom prst="rect">
            <a:avLst/>
          </a:prstGeom>
        </p:spPr>
      </p:pic>
    </p:spTree>
    <p:extLst>
      <p:ext uri="{BB962C8B-B14F-4D97-AF65-F5344CB8AC3E}">
        <p14:creationId xmlns:p14="http://schemas.microsoft.com/office/powerpoint/2010/main" val="2195374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F148D-67CE-4DD6-BC4F-54F146F72EBE}"/>
              </a:ext>
            </a:extLst>
          </p:cNvPr>
          <p:cNvSpPr>
            <a:spLocks noGrp="1"/>
          </p:cNvSpPr>
          <p:nvPr>
            <p:ph type="title"/>
          </p:nvPr>
        </p:nvSpPr>
        <p:spPr/>
        <p:txBody>
          <a:bodyPr>
            <a:normAutofit fontScale="90000"/>
          </a:bodyPr>
          <a:lstStyle/>
          <a:p>
            <a:br>
              <a:rPr lang="en-US" dirty="0"/>
            </a:br>
            <a:r>
              <a:rPr lang="en-US" dirty="0"/>
              <a:t>724992007 |Epilepsy co-occurrent and due to dementia (disorder)|</a:t>
            </a:r>
            <a:br>
              <a:rPr lang="en-US" dirty="0"/>
            </a:br>
            <a:endParaRPr lang="en-US" dirty="0"/>
          </a:p>
        </p:txBody>
      </p:sp>
      <p:sp>
        <p:nvSpPr>
          <p:cNvPr id="3" name="Content Placeholder 2">
            <a:extLst>
              <a:ext uri="{FF2B5EF4-FFF2-40B4-BE49-F238E27FC236}">
                <a16:creationId xmlns:a16="http://schemas.microsoft.com/office/drawing/2014/main" id="{D5FBB02E-079F-4872-B1DF-47DF016DF81E}"/>
              </a:ext>
            </a:extLst>
          </p:cNvPr>
          <p:cNvSpPr>
            <a:spLocks noGrp="1"/>
          </p:cNvSpPr>
          <p:nvPr>
            <p:ph idx="1"/>
          </p:nvPr>
        </p:nvSpPr>
        <p:spPr/>
        <p:txBody>
          <a:bodyPr/>
          <a:lstStyle/>
          <a:p>
            <a:r>
              <a:rPr lang="en-US" dirty="0"/>
              <a:t>The problem on the previous page arises because Dementia is a superclass and is also related to itself by a due to relationship</a:t>
            </a:r>
          </a:p>
          <a:p>
            <a:r>
              <a:rPr lang="en-US" dirty="0"/>
              <a:t>This issue is not corrected by attempting to place a due to dementia in a role group containing a definition of epilepsy as shown on following slide</a:t>
            </a:r>
          </a:p>
        </p:txBody>
      </p:sp>
    </p:spTree>
    <p:extLst>
      <p:ext uri="{BB962C8B-B14F-4D97-AF65-F5344CB8AC3E}">
        <p14:creationId xmlns:p14="http://schemas.microsoft.com/office/powerpoint/2010/main" val="2615627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6016C-3EC9-4947-860F-885500516C30}"/>
              </a:ext>
            </a:extLst>
          </p:cNvPr>
          <p:cNvSpPr>
            <a:spLocks noGrp="1"/>
          </p:cNvSpPr>
          <p:nvPr>
            <p:ph type="title"/>
          </p:nvPr>
        </p:nvSpPr>
        <p:spPr/>
        <p:txBody>
          <a:bodyPr/>
          <a:lstStyle/>
          <a:p>
            <a:r>
              <a:rPr lang="en-US" dirty="0"/>
              <a:t>724992007 |Epilepsy co-occurrent and due to dementia (disorder)|</a:t>
            </a:r>
          </a:p>
        </p:txBody>
      </p:sp>
      <p:pic>
        <p:nvPicPr>
          <p:cNvPr id="4" name="Content Placeholder 3">
            <a:extLst>
              <a:ext uri="{FF2B5EF4-FFF2-40B4-BE49-F238E27FC236}">
                <a16:creationId xmlns:a16="http://schemas.microsoft.com/office/drawing/2014/main" id="{3CE01235-CCDD-4468-B63E-5EBB339978F5}"/>
              </a:ext>
            </a:extLst>
          </p:cNvPr>
          <p:cNvPicPr>
            <a:picLocks noGrp="1" noChangeAspect="1"/>
          </p:cNvPicPr>
          <p:nvPr>
            <p:ph idx="1"/>
          </p:nvPr>
        </p:nvPicPr>
        <p:blipFill>
          <a:blip r:embed="rId2"/>
          <a:stretch>
            <a:fillRect/>
          </a:stretch>
        </p:blipFill>
        <p:spPr>
          <a:xfrm>
            <a:off x="1460304" y="1825625"/>
            <a:ext cx="9271391" cy="4351338"/>
          </a:xfrm>
          <a:prstGeom prst="rect">
            <a:avLst/>
          </a:prstGeom>
        </p:spPr>
      </p:pic>
    </p:spTree>
    <p:extLst>
      <p:ext uri="{BB962C8B-B14F-4D97-AF65-F5344CB8AC3E}">
        <p14:creationId xmlns:p14="http://schemas.microsoft.com/office/powerpoint/2010/main" val="76716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FE2F15-8B56-C648-B175-3597DF170DD2}"/>
              </a:ext>
            </a:extLst>
          </p:cNvPr>
          <p:cNvSpPr>
            <a:spLocks noGrp="1"/>
          </p:cNvSpPr>
          <p:nvPr>
            <p:ph type="title"/>
          </p:nvPr>
        </p:nvSpPr>
        <p:spPr/>
        <p:txBody>
          <a:bodyPr/>
          <a:lstStyle/>
          <a:p>
            <a:r>
              <a:rPr lang="en-US" dirty="0"/>
              <a:t>Can 2 disorders be co-occurrent during certain time periods but not others?</a:t>
            </a:r>
          </a:p>
        </p:txBody>
      </p:sp>
      <p:sp>
        <p:nvSpPr>
          <p:cNvPr id="5" name="Text Placeholder 4">
            <a:extLst>
              <a:ext uri="{FF2B5EF4-FFF2-40B4-BE49-F238E27FC236}">
                <a16:creationId xmlns:a16="http://schemas.microsoft.com/office/drawing/2014/main" id="{2BA3EA0E-E5FF-8D40-BB04-F358C641F52F}"/>
              </a:ext>
            </a:extLst>
          </p:cNvPr>
          <p:cNvSpPr>
            <a:spLocks noGrp="1"/>
          </p:cNvSpPr>
          <p:nvPr>
            <p:ph type="body" idx="1"/>
          </p:nvPr>
        </p:nvSpPr>
        <p:spPr/>
        <p:txBody>
          <a:bodyPr/>
          <a:lstStyle/>
          <a:p>
            <a:r>
              <a:rPr lang="en-US" dirty="0"/>
              <a:t>Co-occurrent patterns do not require that the complication and cause completely overlap</a:t>
            </a:r>
          </a:p>
        </p:txBody>
      </p:sp>
    </p:spTree>
    <p:extLst>
      <p:ext uri="{BB962C8B-B14F-4D97-AF65-F5344CB8AC3E}">
        <p14:creationId xmlns:p14="http://schemas.microsoft.com/office/powerpoint/2010/main" val="1236346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94651-2F5A-46A9-A0CF-E308D6CBEA70}"/>
              </a:ext>
            </a:extLst>
          </p:cNvPr>
          <p:cNvSpPr>
            <a:spLocks noGrp="1"/>
          </p:cNvSpPr>
          <p:nvPr>
            <p:ph type="title"/>
          </p:nvPr>
        </p:nvSpPr>
        <p:spPr/>
        <p:txBody>
          <a:bodyPr/>
          <a:lstStyle/>
          <a:p>
            <a:r>
              <a:rPr lang="en-US" dirty="0"/>
              <a:t>Co-occurrent and due to with respect to overlapping time intervals</a:t>
            </a:r>
          </a:p>
        </p:txBody>
      </p:sp>
      <p:sp>
        <p:nvSpPr>
          <p:cNvPr id="4" name="Text Placeholder 3">
            <a:extLst>
              <a:ext uri="{FF2B5EF4-FFF2-40B4-BE49-F238E27FC236}">
                <a16:creationId xmlns:a16="http://schemas.microsoft.com/office/drawing/2014/main" id="{817F0879-D839-4127-8594-0B3FF1E38B6D}"/>
              </a:ext>
            </a:extLst>
          </p:cNvPr>
          <p:cNvSpPr>
            <a:spLocks noGrp="1"/>
          </p:cNvSpPr>
          <p:nvPr>
            <p:ph type="body" idx="1"/>
          </p:nvPr>
        </p:nvSpPr>
        <p:spPr>
          <a:xfrm>
            <a:off x="862014" y="1721547"/>
            <a:ext cx="5157787" cy="508469"/>
          </a:xfrm>
        </p:spPr>
        <p:txBody>
          <a:bodyPr>
            <a:normAutofit fontScale="70000" lnSpcReduction="20000"/>
          </a:bodyPr>
          <a:lstStyle/>
          <a:p>
            <a:r>
              <a:rPr lang="en-US" dirty="0"/>
              <a:t>Allen’s patterns compatible with co-occurrent and due to</a:t>
            </a:r>
          </a:p>
        </p:txBody>
      </p:sp>
      <p:sp>
        <p:nvSpPr>
          <p:cNvPr id="6" name="Text Placeholder 5">
            <a:extLst>
              <a:ext uri="{FF2B5EF4-FFF2-40B4-BE49-F238E27FC236}">
                <a16:creationId xmlns:a16="http://schemas.microsoft.com/office/drawing/2014/main" id="{13FB60B6-85EA-4B92-9F7C-20435F321F3C}"/>
              </a:ext>
            </a:extLst>
          </p:cNvPr>
          <p:cNvSpPr>
            <a:spLocks noGrp="1"/>
          </p:cNvSpPr>
          <p:nvPr>
            <p:ph type="body" sz="quarter" idx="3"/>
          </p:nvPr>
        </p:nvSpPr>
        <p:spPr/>
        <p:txBody>
          <a:bodyPr>
            <a:normAutofit fontScale="70000" lnSpcReduction="20000"/>
          </a:bodyPr>
          <a:lstStyle/>
          <a:p>
            <a:endParaRPr lang="en-US" dirty="0"/>
          </a:p>
          <a:p>
            <a:r>
              <a:rPr lang="en-US" dirty="0"/>
              <a:t>Allen’s pattern incompatible with co-occurrent and due to</a:t>
            </a:r>
          </a:p>
          <a:p>
            <a:endParaRPr lang="en-US" dirty="0"/>
          </a:p>
        </p:txBody>
      </p:sp>
      <p:sp>
        <p:nvSpPr>
          <p:cNvPr id="23" name="TextBox 22">
            <a:extLst>
              <a:ext uri="{FF2B5EF4-FFF2-40B4-BE49-F238E27FC236}">
                <a16:creationId xmlns:a16="http://schemas.microsoft.com/office/drawing/2014/main" id="{A825F37A-EB71-4E60-B6EC-6266FC8B069D}"/>
              </a:ext>
            </a:extLst>
          </p:cNvPr>
          <p:cNvSpPr txBox="1"/>
          <p:nvPr/>
        </p:nvSpPr>
        <p:spPr>
          <a:xfrm>
            <a:off x="6172200" y="4655976"/>
            <a:ext cx="5183188" cy="954107"/>
          </a:xfrm>
          <a:prstGeom prst="rect">
            <a:avLst/>
          </a:prstGeom>
          <a:noFill/>
        </p:spPr>
        <p:txBody>
          <a:bodyPr wrap="square" rtlCol="0">
            <a:spAutoFit/>
          </a:bodyPr>
          <a:lstStyle/>
          <a:p>
            <a:r>
              <a:rPr lang="en-US" sz="1400" dirty="0"/>
              <a:t>For a disorder to be co-occurrent and due to another disorder, the complication (a) cannot persist once its cause (b) has resolved or in other words, the complication must resolve prior to or coincident with the resolution of it’s cause</a:t>
            </a:r>
          </a:p>
        </p:txBody>
      </p:sp>
      <p:pic>
        <p:nvPicPr>
          <p:cNvPr id="29" name="Content Placeholder 28">
            <a:extLst>
              <a:ext uri="{FF2B5EF4-FFF2-40B4-BE49-F238E27FC236}">
                <a16:creationId xmlns:a16="http://schemas.microsoft.com/office/drawing/2014/main" id="{0C99A445-B65E-4F22-885E-26A459D6A869}"/>
              </a:ext>
            </a:extLst>
          </p:cNvPr>
          <p:cNvPicPr>
            <a:picLocks noGrp="1" noChangeAspect="1"/>
          </p:cNvPicPr>
          <p:nvPr>
            <p:ph sz="half" idx="2"/>
          </p:nvPr>
        </p:nvPicPr>
        <p:blipFill>
          <a:blip r:embed="rId2"/>
          <a:stretch>
            <a:fillRect/>
          </a:stretch>
        </p:blipFill>
        <p:spPr>
          <a:xfrm>
            <a:off x="2525462" y="2028042"/>
            <a:ext cx="1580008" cy="3640213"/>
          </a:xfrm>
          <a:prstGeom prst="rect">
            <a:avLst/>
          </a:prstGeom>
        </p:spPr>
      </p:pic>
      <p:pic>
        <p:nvPicPr>
          <p:cNvPr id="32" name="Content Placeholder 31">
            <a:extLst>
              <a:ext uri="{FF2B5EF4-FFF2-40B4-BE49-F238E27FC236}">
                <a16:creationId xmlns:a16="http://schemas.microsoft.com/office/drawing/2014/main" id="{321724C5-4F25-4778-9F70-A905DFE2EAAD}"/>
              </a:ext>
            </a:extLst>
          </p:cNvPr>
          <p:cNvPicPr>
            <a:picLocks noGrp="1" noChangeAspect="1"/>
          </p:cNvPicPr>
          <p:nvPr>
            <p:ph sz="quarter" idx="4"/>
          </p:nvPr>
        </p:nvPicPr>
        <p:blipFill>
          <a:blip r:embed="rId3"/>
          <a:stretch>
            <a:fillRect/>
          </a:stretch>
        </p:blipFill>
        <p:spPr>
          <a:xfrm>
            <a:off x="7253372" y="2700428"/>
            <a:ext cx="2647619" cy="1457143"/>
          </a:xfrm>
          <a:prstGeom prst="rect">
            <a:avLst/>
          </a:prstGeom>
        </p:spPr>
      </p:pic>
      <p:pic>
        <p:nvPicPr>
          <p:cNvPr id="33" name="Picture 32">
            <a:extLst>
              <a:ext uri="{FF2B5EF4-FFF2-40B4-BE49-F238E27FC236}">
                <a16:creationId xmlns:a16="http://schemas.microsoft.com/office/drawing/2014/main" id="{36541270-06AD-4724-90A6-DE20F2A4F08B}"/>
              </a:ext>
            </a:extLst>
          </p:cNvPr>
          <p:cNvPicPr>
            <a:picLocks noChangeAspect="1"/>
          </p:cNvPicPr>
          <p:nvPr/>
        </p:nvPicPr>
        <p:blipFill>
          <a:blip r:embed="rId4"/>
          <a:stretch>
            <a:fillRect/>
          </a:stretch>
        </p:blipFill>
        <p:spPr>
          <a:xfrm>
            <a:off x="2610976" y="5668254"/>
            <a:ext cx="1494493" cy="1109313"/>
          </a:xfrm>
          <a:prstGeom prst="rect">
            <a:avLst/>
          </a:prstGeom>
        </p:spPr>
      </p:pic>
      <p:sp>
        <p:nvSpPr>
          <p:cNvPr id="34" name="Rectangle 33">
            <a:extLst>
              <a:ext uri="{FF2B5EF4-FFF2-40B4-BE49-F238E27FC236}">
                <a16:creationId xmlns:a16="http://schemas.microsoft.com/office/drawing/2014/main" id="{8F7B0FEB-2C37-4967-83BB-DCD94437C224}"/>
              </a:ext>
            </a:extLst>
          </p:cNvPr>
          <p:cNvSpPr/>
          <p:nvPr/>
        </p:nvSpPr>
        <p:spPr>
          <a:xfrm>
            <a:off x="5497824" y="5892973"/>
            <a:ext cx="5689580" cy="830997"/>
          </a:xfrm>
          <a:prstGeom prst="rect">
            <a:avLst/>
          </a:prstGeom>
        </p:spPr>
        <p:txBody>
          <a:bodyPr wrap="square">
            <a:spAutoFit/>
          </a:bodyPr>
          <a:lstStyle/>
          <a:p>
            <a:r>
              <a:rPr lang="en-US" sz="1200" dirty="0"/>
              <a:t>Formal representation of disorder associations in SNOMED CT</a:t>
            </a:r>
          </a:p>
          <a:p>
            <a:r>
              <a:rPr lang="en-US" sz="1200" dirty="0"/>
              <a:t>Edward Cheetham, Yongsheng Gao, Bruce Goldberg, Robert Hausam, and Stefan Schulz</a:t>
            </a:r>
          </a:p>
          <a:p>
            <a:r>
              <a:rPr lang="en-US" sz="1200" dirty="0"/>
              <a:t>Published 2015 in ICBO</a:t>
            </a:r>
          </a:p>
          <a:p>
            <a:endParaRPr lang="en-US" sz="1200" dirty="0"/>
          </a:p>
        </p:txBody>
      </p:sp>
    </p:spTree>
    <p:extLst>
      <p:ext uri="{BB962C8B-B14F-4D97-AF65-F5344CB8AC3E}">
        <p14:creationId xmlns:p14="http://schemas.microsoft.com/office/powerpoint/2010/main" val="1683781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D56CE5E-0462-4A4C-AE5A-D44B5F4CC0AF}"/>
              </a:ext>
            </a:extLst>
          </p:cNvPr>
          <p:cNvSpPr>
            <a:spLocks noGrp="1"/>
          </p:cNvSpPr>
          <p:nvPr>
            <p:ph type="title"/>
          </p:nvPr>
        </p:nvSpPr>
        <p:spPr/>
        <p:txBody>
          <a:bodyPr/>
          <a:lstStyle/>
          <a:p>
            <a:r>
              <a:rPr lang="en-US" dirty="0"/>
              <a:t>Hernia complications</a:t>
            </a:r>
          </a:p>
        </p:txBody>
      </p:sp>
      <p:sp>
        <p:nvSpPr>
          <p:cNvPr id="8" name="Content Placeholder 7">
            <a:extLst>
              <a:ext uri="{FF2B5EF4-FFF2-40B4-BE49-F238E27FC236}">
                <a16:creationId xmlns:a16="http://schemas.microsoft.com/office/drawing/2014/main" id="{253AFE0C-F2DF-5E4B-8044-90FAD08F844C}"/>
              </a:ext>
            </a:extLst>
          </p:cNvPr>
          <p:cNvSpPr>
            <a:spLocks noGrp="1"/>
          </p:cNvSpPr>
          <p:nvPr>
            <p:ph idx="1"/>
          </p:nvPr>
        </p:nvSpPr>
        <p:spPr/>
        <p:txBody>
          <a:bodyPr/>
          <a:lstStyle/>
          <a:p>
            <a:r>
              <a:rPr lang="en-US" dirty="0"/>
              <a:t>Hernia with intestinal obstruction</a:t>
            </a:r>
          </a:p>
          <a:p>
            <a:r>
              <a:rPr lang="en-US" dirty="0"/>
              <a:t>Hernia with gangrene</a:t>
            </a:r>
          </a:p>
        </p:txBody>
      </p:sp>
    </p:spTree>
    <p:extLst>
      <p:ext uri="{BB962C8B-B14F-4D97-AF65-F5344CB8AC3E}">
        <p14:creationId xmlns:p14="http://schemas.microsoft.com/office/powerpoint/2010/main" val="2786653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8B0F7-1454-CA4B-8A96-D9C9F212BF9F}"/>
              </a:ext>
            </a:extLst>
          </p:cNvPr>
          <p:cNvSpPr>
            <a:spLocks noGrp="1"/>
          </p:cNvSpPr>
          <p:nvPr>
            <p:ph type="title"/>
          </p:nvPr>
        </p:nvSpPr>
        <p:spPr/>
        <p:txBody>
          <a:bodyPr/>
          <a:lstStyle/>
          <a:p>
            <a:r>
              <a:rPr lang="en-US" dirty="0"/>
              <a:t>Hernia with intestinal obstruction</a:t>
            </a:r>
          </a:p>
        </p:txBody>
      </p:sp>
      <p:sp>
        <p:nvSpPr>
          <p:cNvPr id="3" name="Content Placeholder 2">
            <a:extLst>
              <a:ext uri="{FF2B5EF4-FFF2-40B4-BE49-F238E27FC236}">
                <a16:creationId xmlns:a16="http://schemas.microsoft.com/office/drawing/2014/main" id="{0BB133A5-A4D3-594D-A413-23F871640D28}"/>
              </a:ext>
            </a:extLst>
          </p:cNvPr>
          <p:cNvSpPr>
            <a:spLocks noGrp="1"/>
          </p:cNvSpPr>
          <p:nvPr>
            <p:ph idx="1"/>
          </p:nvPr>
        </p:nvSpPr>
        <p:spPr/>
        <p:txBody>
          <a:bodyPr/>
          <a:lstStyle/>
          <a:p>
            <a:r>
              <a:rPr lang="en-US" dirty="0"/>
              <a:t>The complication (intestinal obstruction) is in this case, a transient phenomenon and can only exist while the cause (hernia) is present and thus this is a classic example of a co-occurrent and due to pattern</a:t>
            </a:r>
          </a:p>
          <a:p>
            <a:pPr marL="0" indent="0">
              <a:buNone/>
            </a:pPr>
            <a:endParaRPr lang="en-US" dirty="0"/>
          </a:p>
        </p:txBody>
      </p:sp>
    </p:spTree>
    <p:extLst>
      <p:ext uri="{BB962C8B-B14F-4D97-AF65-F5344CB8AC3E}">
        <p14:creationId xmlns:p14="http://schemas.microsoft.com/office/powerpoint/2010/main" val="3322469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F4F1D-01EB-5344-B86B-E1930F56D67B}"/>
              </a:ext>
            </a:extLst>
          </p:cNvPr>
          <p:cNvSpPr>
            <a:spLocks noGrp="1"/>
          </p:cNvSpPr>
          <p:nvPr>
            <p:ph type="title"/>
          </p:nvPr>
        </p:nvSpPr>
        <p:spPr/>
        <p:txBody>
          <a:bodyPr/>
          <a:lstStyle/>
          <a:p>
            <a:r>
              <a:rPr lang="en-US" dirty="0"/>
              <a:t>Hernia with gangrene</a:t>
            </a:r>
          </a:p>
        </p:txBody>
      </p:sp>
      <p:sp>
        <p:nvSpPr>
          <p:cNvPr id="3" name="Content Placeholder 2">
            <a:extLst>
              <a:ext uri="{FF2B5EF4-FFF2-40B4-BE49-F238E27FC236}">
                <a16:creationId xmlns:a16="http://schemas.microsoft.com/office/drawing/2014/main" id="{F8AB9E2A-9D13-0048-93C7-B0D6DD76B754}"/>
              </a:ext>
            </a:extLst>
          </p:cNvPr>
          <p:cNvSpPr>
            <a:spLocks noGrp="1"/>
          </p:cNvSpPr>
          <p:nvPr>
            <p:ph idx="1"/>
          </p:nvPr>
        </p:nvSpPr>
        <p:spPr/>
        <p:txBody>
          <a:bodyPr/>
          <a:lstStyle/>
          <a:p>
            <a:r>
              <a:rPr lang="en-US" dirty="0"/>
              <a:t>In this case, the complication (gangrene) is irreversible and can theoretically exist after the cause (hernia) is treated (unless addressed separately during the same surgical encounter which would be the usual case)</a:t>
            </a:r>
          </a:p>
          <a:p>
            <a:r>
              <a:rPr lang="en-US" dirty="0"/>
              <a:t>The question arises as to whether co-occurrence and due to only applies to situations where the resolution of the complication is a natural consequence of treating the cause or can also apply to clinical encounters during which the complication and cause may be independently treated at the same time</a:t>
            </a:r>
          </a:p>
          <a:p>
            <a:endParaRPr lang="en-US" dirty="0"/>
          </a:p>
        </p:txBody>
      </p:sp>
    </p:spTree>
    <p:extLst>
      <p:ext uri="{BB962C8B-B14F-4D97-AF65-F5344CB8AC3E}">
        <p14:creationId xmlns:p14="http://schemas.microsoft.com/office/powerpoint/2010/main" val="33196350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410</TotalTime>
  <Words>528</Words>
  <Application>Microsoft Macintosh PowerPoint</Application>
  <PresentationFormat>Widescreen</PresentationFormat>
  <Paragraphs>39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Re-examination of co-occurrent and due to pattern</vt:lpstr>
      <vt:lpstr>Recently identified issues with co-occurrent and due to</vt:lpstr>
      <vt:lpstr> 724992007 |Epilepsy co-occurrent and due to dementia (disorder)| </vt:lpstr>
      <vt:lpstr>724992007 |Epilepsy co-occurrent and due to dementia (disorder)|</vt:lpstr>
      <vt:lpstr>Can 2 disorders be co-occurrent during certain time periods but not others?</vt:lpstr>
      <vt:lpstr>Co-occurrent and due to with respect to overlapping time intervals</vt:lpstr>
      <vt:lpstr>Hernia complications</vt:lpstr>
      <vt:lpstr>Hernia with intestinal obstruction</vt:lpstr>
      <vt:lpstr>Hernia with gangrene</vt:lpstr>
      <vt:lpstr>Problems applying the co-occurrent and due to pattern</vt:lpstr>
      <vt:lpstr>Rationale for documenting co-occurrence</vt:lpstr>
      <vt:lpstr>Proposal</vt:lpstr>
      <vt:lpstr>Combo codes for documenting diabetic complications at Kaiser Permanente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Re-examination of co-occurrent and due to pattern</dc:title>
  <dc:creator>Bruce J. Goldberg</dc:creator>
  <cp:lastModifiedBy>Bruce J. Goldberg</cp:lastModifiedBy>
  <cp:revision>14</cp:revision>
  <dcterms:created xsi:type="dcterms:W3CDTF">2018-09-14T19:21:05Z</dcterms:created>
  <dcterms:modified xsi:type="dcterms:W3CDTF">2018-09-20T16:32:04Z</dcterms:modified>
</cp:coreProperties>
</file>