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6" r:id="rId9"/>
    <p:sldId id="267" r:id="rId10"/>
    <p:sldId id="263" r:id="rId11"/>
    <p:sldId id="268" r:id="rId12"/>
    <p:sldId id="269" r:id="rId13"/>
    <p:sldId id="270" r:id="rId14"/>
    <p:sldId id="271"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CD1FF6-7194-634B-A5CB-E41B203747FC}" v="48" dt="2018-10-07T19:58:19.4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48" autoAdjust="0"/>
    <p:restoredTop sz="94660"/>
  </p:normalViewPr>
  <p:slideViewPr>
    <p:cSldViewPr snapToGrid="0">
      <p:cViewPr varScale="1">
        <p:scale>
          <a:sx n="205" d="100"/>
          <a:sy n="205" d="100"/>
        </p:scale>
        <p:origin x="216" y="7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83CD1FF6-7194-634B-A5CB-E41B203747FC}"/>
    <pc:docChg chg="custSel addSld delSld modSld">
      <pc:chgData name="Bruce J. Goldberg" userId="929c9dc6-a6dc-407d-a9bb-3979b4f82f0b" providerId="ADAL" clId="{83CD1FF6-7194-634B-A5CB-E41B203747FC}" dt="2018-10-07T19:58:35.035" v="1196" actId="14100"/>
      <pc:docMkLst>
        <pc:docMk/>
      </pc:docMkLst>
      <pc:sldChg chg="modSp">
        <pc:chgData name="Bruce J. Goldberg" userId="929c9dc6-a6dc-407d-a9bb-3979b4f82f0b" providerId="ADAL" clId="{83CD1FF6-7194-634B-A5CB-E41B203747FC}" dt="2018-10-06T23:41:02.534" v="148" actId="20577"/>
        <pc:sldMkLst>
          <pc:docMk/>
          <pc:sldMk cId="3127699831" sldId="256"/>
        </pc:sldMkLst>
        <pc:spChg chg="mod">
          <ac:chgData name="Bruce J. Goldberg" userId="929c9dc6-a6dc-407d-a9bb-3979b4f82f0b" providerId="ADAL" clId="{83CD1FF6-7194-634B-A5CB-E41B203747FC}" dt="2018-10-06T23:40:45.598" v="121" actId="20577"/>
          <ac:spMkLst>
            <pc:docMk/>
            <pc:sldMk cId="3127699831" sldId="256"/>
            <ac:spMk id="2" creationId="{59C71025-EC8B-4F4A-8258-967428836129}"/>
          </ac:spMkLst>
        </pc:spChg>
        <pc:spChg chg="mod">
          <ac:chgData name="Bruce J. Goldberg" userId="929c9dc6-a6dc-407d-a9bb-3979b4f82f0b" providerId="ADAL" clId="{83CD1FF6-7194-634B-A5CB-E41B203747FC}" dt="2018-10-06T23:41:02.534" v="148" actId="20577"/>
          <ac:spMkLst>
            <pc:docMk/>
            <pc:sldMk cId="3127699831" sldId="256"/>
            <ac:spMk id="3" creationId="{44FD71E3-B463-47F1-B057-0318F7EDBC7B}"/>
          </ac:spMkLst>
        </pc:spChg>
      </pc:sldChg>
      <pc:sldChg chg="addSp modSp">
        <pc:chgData name="Bruce J. Goldberg" userId="929c9dc6-a6dc-407d-a9bb-3979b4f82f0b" providerId="ADAL" clId="{83CD1FF6-7194-634B-A5CB-E41B203747FC}" dt="2018-10-06T23:43:53.525" v="313" actId="20577"/>
        <pc:sldMkLst>
          <pc:docMk/>
          <pc:sldMk cId="2932821426" sldId="261"/>
        </pc:sldMkLst>
        <pc:spChg chg="add mod">
          <ac:chgData name="Bruce J. Goldberg" userId="929c9dc6-a6dc-407d-a9bb-3979b4f82f0b" providerId="ADAL" clId="{83CD1FF6-7194-634B-A5CB-E41B203747FC}" dt="2018-10-06T23:43:53.525" v="313" actId="20577"/>
          <ac:spMkLst>
            <pc:docMk/>
            <pc:sldMk cId="2932821426" sldId="261"/>
            <ac:spMk id="2" creationId="{AEDF9541-4564-FA4C-9E53-96E3D3CB3037}"/>
          </ac:spMkLst>
        </pc:spChg>
      </pc:sldChg>
      <pc:sldChg chg="modSp">
        <pc:chgData name="Bruce J. Goldberg" userId="929c9dc6-a6dc-407d-a9bb-3979b4f82f0b" providerId="ADAL" clId="{83CD1FF6-7194-634B-A5CB-E41B203747FC}" dt="2018-10-07T03:23:22.129" v="834" actId="20577"/>
        <pc:sldMkLst>
          <pc:docMk/>
          <pc:sldMk cId="3199265843" sldId="262"/>
        </pc:sldMkLst>
        <pc:spChg chg="mod">
          <ac:chgData name="Bruce J. Goldberg" userId="929c9dc6-a6dc-407d-a9bb-3979b4f82f0b" providerId="ADAL" clId="{83CD1FF6-7194-634B-A5CB-E41B203747FC}" dt="2018-10-07T03:23:22.129" v="834" actId="20577"/>
          <ac:spMkLst>
            <pc:docMk/>
            <pc:sldMk cId="3199265843" sldId="262"/>
            <ac:spMk id="2" creationId="{44A82229-5738-4AC7-81CA-A66B1B7F7D70}"/>
          </ac:spMkLst>
        </pc:spChg>
        <pc:spChg chg="mod">
          <ac:chgData name="Bruce J. Goldberg" userId="929c9dc6-a6dc-407d-a9bb-3979b4f82f0b" providerId="ADAL" clId="{83CD1FF6-7194-634B-A5CB-E41B203747FC}" dt="2018-10-07T02:56:39.189" v="449" actId="5793"/>
          <ac:spMkLst>
            <pc:docMk/>
            <pc:sldMk cId="3199265843" sldId="262"/>
            <ac:spMk id="3" creationId="{9C4C5DCC-7B92-448B-B634-A53819AAB277}"/>
          </ac:spMkLst>
        </pc:spChg>
      </pc:sldChg>
      <pc:sldChg chg="addSp delSp modSp">
        <pc:chgData name="Bruce J. Goldberg" userId="929c9dc6-a6dc-407d-a9bb-3979b4f82f0b" providerId="ADAL" clId="{83CD1FF6-7194-634B-A5CB-E41B203747FC}" dt="2018-10-07T18:47:58.015" v="983" actId="20577"/>
        <pc:sldMkLst>
          <pc:docMk/>
          <pc:sldMk cId="3362910762" sldId="263"/>
        </pc:sldMkLst>
        <pc:spChg chg="mod">
          <ac:chgData name="Bruce J. Goldberg" userId="929c9dc6-a6dc-407d-a9bb-3979b4f82f0b" providerId="ADAL" clId="{83CD1FF6-7194-634B-A5CB-E41B203747FC}" dt="2018-10-07T03:22:55.058" v="813" actId="20577"/>
          <ac:spMkLst>
            <pc:docMk/>
            <pc:sldMk cId="3362910762" sldId="263"/>
            <ac:spMk id="2" creationId="{2C706746-03F1-4A52-95CF-8E8EC55F071B}"/>
          </ac:spMkLst>
        </pc:spChg>
        <pc:spChg chg="add del mod">
          <ac:chgData name="Bruce J. Goldberg" userId="929c9dc6-a6dc-407d-a9bb-3979b4f82f0b" providerId="ADAL" clId="{83CD1FF6-7194-634B-A5CB-E41B203747FC}" dt="2018-10-07T18:47:58.015" v="983" actId="20577"/>
          <ac:spMkLst>
            <pc:docMk/>
            <pc:sldMk cId="3362910762" sldId="263"/>
            <ac:spMk id="3" creationId="{5DFE2080-443A-4330-93CB-D1F542E18547}"/>
          </ac:spMkLst>
        </pc:spChg>
        <pc:picChg chg="add del mod">
          <ac:chgData name="Bruce J. Goldberg" userId="929c9dc6-a6dc-407d-a9bb-3979b4f82f0b" providerId="ADAL" clId="{83CD1FF6-7194-634B-A5CB-E41B203747FC}" dt="2018-10-07T01:07:13.194" v="375"/>
          <ac:picMkLst>
            <pc:docMk/>
            <pc:sldMk cId="3362910762" sldId="263"/>
            <ac:picMk id="4" creationId="{9649F0B7-F2A3-4749-AFDE-7C381B1F2773}"/>
          </ac:picMkLst>
        </pc:picChg>
      </pc:sldChg>
      <pc:sldChg chg="addSp delSp modSp add del">
        <pc:chgData name="Bruce J. Goldberg" userId="929c9dc6-a6dc-407d-a9bb-3979b4f82f0b" providerId="ADAL" clId="{83CD1FF6-7194-634B-A5CB-E41B203747FC}" dt="2018-10-07T18:56:24.070" v="990" actId="2696"/>
        <pc:sldMkLst>
          <pc:docMk/>
          <pc:sldMk cId="260199739" sldId="264"/>
        </pc:sldMkLst>
        <pc:spChg chg="del">
          <ac:chgData name="Bruce J. Goldberg" userId="929c9dc6-a6dc-407d-a9bb-3979b4f82f0b" providerId="ADAL" clId="{83CD1FF6-7194-634B-A5CB-E41B203747FC}" dt="2018-10-07T01:07:21.616" v="377"/>
          <ac:spMkLst>
            <pc:docMk/>
            <pc:sldMk cId="260199739" sldId="264"/>
            <ac:spMk id="3" creationId="{6E7E173F-5D62-AB44-89BD-7110FF5C9B1C}"/>
          </ac:spMkLst>
        </pc:spChg>
        <pc:picChg chg="add mod">
          <ac:chgData name="Bruce J. Goldberg" userId="929c9dc6-a6dc-407d-a9bb-3979b4f82f0b" providerId="ADAL" clId="{83CD1FF6-7194-634B-A5CB-E41B203747FC}" dt="2018-10-07T01:07:21.616" v="377"/>
          <ac:picMkLst>
            <pc:docMk/>
            <pc:sldMk cId="260199739" sldId="264"/>
            <ac:picMk id="4" creationId="{491F0E28-1E05-CE4E-88CC-027F77CCE2D1}"/>
          </ac:picMkLst>
        </pc:picChg>
      </pc:sldChg>
      <pc:sldChg chg="modSp add del">
        <pc:chgData name="Bruce J. Goldberg" userId="929c9dc6-a6dc-407d-a9bb-3979b4f82f0b" providerId="ADAL" clId="{83CD1FF6-7194-634B-A5CB-E41B203747FC}" dt="2018-10-07T03:22:40.101" v="788" actId="2696"/>
        <pc:sldMkLst>
          <pc:docMk/>
          <pc:sldMk cId="1625601243" sldId="265"/>
        </pc:sldMkLst>
        <pc:spChg chg="mod">
          <ac:chgData name="Bruce J. Goldberg" userId="929c9dc6-a6dc-407d-a9bb-3979b4f82f0b" providerId="ADAL" clId="{83CD1FF6-7194-634B-A5CB-E41B203747FC}" dt="2018-10-07T02:54:03.725" v="406"/>
          <ac:spMkLst>
            <pc:docMk/>
            <pc:sldMk cId="1625601243" sldId="265"/>
            <ac:spMk id="3" creationId="{C6136D15-674D-9E44-93A3-6C15F9612B6D}"/>
          </ac:spMkLst>
        </pc:spChg>
      </pc:sldChg>
      <pc:sldChg chg="modSp add">
        <pc:chgData name="Bruce J. Goldberg" userId="929c9dc6-a6dc-407d-a9bb-3979b4f82f0b" providerId="ADAL" clId="{83CD1FF6-7194-634B-A5CB-E41B203747FC}" dt="2018-10-07T03:23:14.751" v="827" actId="20577"/>
        <pc:sldMkLst>
          <pc:docMk/>
          <pc:sldMk cId="1266613554" sldId="266"/>
        </pc:sldMkLst>
        <pc:spChg chg="mod">
          <ac:chgData name="Bruce J. Goldberg" userId="929c9dc6-a6dc-407d-a9bb-3979b4f82f0b" providerId="ADAL" clId="{83CD1FF6-7194-634B-A5CB-E41B203747FC}" dt="2018-10-07T03:23:14.751" v="827" actId="20577"/>
          <ac:spMkLst>
            <pc:docMk/>
            <pc:sldMk cId="1266613554" sldId="266"/>
            <ac:spMk id="2" creationId="{7901A0D0-E7FE-734F-96D4-B6961A2E6B5A}"/>
          </ac:spMkLst>
        </pc:spChg>
        <pc:spChg chg="mod">
          <ac:chgData name="Bruce J. Goldberg" userId="929c9dc6-a6dc-407d-a9bb-3979b4f82f0b" providerId="ADAL" clId="{83CD1FF6-7194-634B-A5CB-E41B203747FC}" dt="2018-10-07T03:18:19.875" v="728" actId="313"/>
          <ac:spMkLst>
            <pc:docMk/>
            <pc:sldMk cId="1266613554" sldId="266"/>
            <ac:spMk id="3" creationId="{DA16A8E8-102E-604C-8B74-5C4AA13B0395}"/>
          </ac:spMkLst>
        </pc:spChg>
      </pc:sldChg>
      <pc:sldChg chg="modSp add">
        <pc:chgData name="Bruce J. Goldberg" userId="929c9dc6-a6dc-407d-a9bb-3979b4f82f0b" providerId="ADAL" clId="{83CD1FF6-7194-634B-A5CB-E41B203747FC}" dt="2018-10-07T03:23:07.126" v="820" actId="20577"/>
        <pc:sldMkLst>
          <pc:docMk/>
          <pc:sldMk cId="1333985127" sldId="267"/>
        </pc:sldMkLst>
        <pc:spChg chg="mod">
          <ac:chgData name="Bruce J. Goldberg" userId="929c9dc6-a6dc-407d-a9bb-3979b4f82f0b" providerId="ADAL" clId="{83CD1FF6-7194-634B-A5CB-E41B203747FC}" dt="2018-10-07T03:23:07.126" v="820" actId="20577"/>
          <ac:spMkLst>
            <pc:docMk/>
            <pc:sldMk cId="1333985127" sldId="267"/>
            <ac:spMk id="2" creationId="{A416475A-76A8-854E-A7C7-BD47C3F81A9F}"/>
          </ac:spMkLst>
        </pc:spChg>
        <pc:spChg chg="mod">
          <ac:chgData name="Bruce J. Goldberg" userId="929c9dc6-a6dc-407d-a9bb-3979b4f82f0b" providerId="ADAL" clId="{83CD1FF6-7194-634B-A5CB-E41B203747FC}" dt="2018-10-07T03:22:28.578" v="787"/>
          <ac:spMkLst>
            <pc:docMk/>
            <pc:sldMk cId="1333985127" sldId="267"/>
            <ac:spMk id="3" creationId="{0CE965BB-14BA-0A4B-948E-C779B26DEE8C}"/>
          </ac:spMkLst>
        </pc:spChg>
      </pc:sldChg>
      <pc:sldChg chg="addSp delSp modSp add">
        <pc:chgData name="Bruce J. Goldberg" userId="929c9dc6-a6dc-407d-a9bb-3979b4f82f0b" providerId="ADAL" clId="{83CD1FF6-7194-634B-A5CB-E41B203747FC}" dt="2018-10-07T18:48:07.618" v="989" actId="20577"/>
        <pc:sldMkLst>
          <pc:docMk/>
          <pc:sldMk cId="778731113" sldId="268"/>
        </pc:sldMkLst>
        <pc:spChg chg="mod">
          <ac:chgData name="Bruce J. Goldberg" userId="929c9dc6-a6dc-407d-a9bb-3979b4f82f0b" providerId="ADAL" clId="{83CD1FF6-7194-634B-A5CB-E41B203747FC}" dt="2018-10-07T18:48:07.618" v="989" actId="20577"/>
          <ac:spMkLst>
            <pc:docMk/>
            <pc:sldMk cId="778731113" sldId="268"/>
            <ac:spMk id="2" creationId="{42D830F9-DF35-D04F-913B-034E62D6B81B}"/>
          </ac:spMkLst>
        </pc:spChg>
        <pc:spChg chg="del">
          <ac:chgData name="Bruce J. Goldberg" userId="929c9dc6-a6dc-407d-a9bb-3979b4f82f0b" providerId="ADAL" clId="{83CD1FF6-7194-634B-A5CB-E41B203747FC}" dt="2018-10-07T18:46:45.274" v="836"/>
          <ac:spMkLst>
            <pc:docMk/>
            <pc:sldMk cId="778731113" sldId="268"/>
            <ac:spMk id="3" creationId="{66928FA9-B592-AF41-96F5-57F863C0590F}"/>
          </ac:spMkLst>
        </pc:spChg>
        <pc:picChg chg="add mod">
          <ac:chgData name="Bruce J. Goldberg" userId="929c9dc6-a6dc-407d-a9bb-3979b4f82f0b" providerId="ADAL" clId="{83CD1FF6-7194-634B-A5CB-E41B203747FC}" dt="2018-10-07T18:46:45.274" v="836"/>
          <ac:picMkLst>
            <pc:docMk/>
            <pc:sldMk cId="778731113" sldId="268"/>
            <ac:picMk id="4" creationId="{F5FE25C3-2907-A944-964E-BA0849B8C972}"/>
          </ac:picMkLst>
        </pc:picChg>
      </pc:sldChg>
      <pc:sldChg chg="addSp delSp modSp add">
        <pc:chgData name="Bruce J. Goldberg" userId="929c9dc6-a6dc-407d-a9bb-3979b4f82f0b" providerId="ADAL" clId="{83CD1FF6-7194-634B-A5CB-E41B203747FC}" dt="2018-10-07T19:57:12.522" v="1187" actId="14100"/>
        <pc:sldMkLst>
          <pc:docMk/>
          <pc:sldMk cId="3978498745" sldId="269"/>
        </pc:sldMkLst>
        <pc:spChg chg="del">
          <ac:chgData name="Bruce J. Goldberg" userId="929c9dc6-a6dc-407d-a9bb-3979b4f82f0b" providerId="ADAL" clId="{83CD1FF6-7194-634B-A5CB-E41B203747FC}" dt="2018-10-07T19:26:29.707" v="992"/>
          <ac:spMkLst>
            <pc:docMk/>
            <pc:sldMk cId="3978498745" sldId="269"/>
            <ac:spMk id="2" creationId="{54F20589-395B-1B40-83E6-125029CF46D2}"/>
          </ac:spMkLst>
        </pc:spChg>
        <pc:spChg chg="del">
          <ac:chgData name="Bruce J. Goldberg" userId="929c9dc6-a6dc-407d-a9bb-3979b4f82f0b" providerId="ADAL" clId="{83CD1FF6-7194-634B-A5CB-E41B203747FC}" dt="2018-10-07T19:26:29.707" v="992"/>
          <ac:spMkLst>
            <pc:docMk/>
            <pc:sldMk cId="3978498745" sldId="269"/>
            <ac:spMk id="3" creationId="{46D55A59-EC78-864E-B3D8-15A45FC20BD1}"/>
          </ac:spMkLst>
        </pc:spChg>
        <pc:spChg chg="add mod">
          <ac:chgData name="Bruce J. Goldberg" userId="929c9dc6-a6dc-407d-a9bb-3979b4f82f0b" providerId="ADAL" clId="{83CD1FF6-7194-634B-A5CB-E41B203747FC}" dt="2018-10-07T19:28:09.079" v="1052" actId="20577"/>
          <ac:spMkLst>
            <pc:docMk/>
            <pc:sldMk cId="3978498745" sldId="269"/>
            <ac:spMk id="4" creationId="{8A95B204-ACBE-214A-B8E4-A2851276DBE4}"/>
          </ac:spMkLst>
        </pc:spChg>
        <pc:spChg chg="add del mod">
          <ac:chgData name="Bruce J. Goldberg" userId="929c9dc6-a6dc-407d-a9bb-3979b4f82f0b" providerId="ADAL" clId="{83CD1FF6-7194-634B-A5CB-E41B203747FC}" dt="2018-10-07T19:27:04.990" v="993"/>
          <ac:spMkLst>
            <pc:docMk/>
            <pc:sldMk cId="3978498745" sldId="269"/>
            <ac:spMk id="5" creationId="{95D5E4CF-92F1-2B4D-A6FE-53D1BCDF0611}"/>
          </ac:spMkLst>
        </pc:spChg>
        <pc:spChg chg="add del mod">
          <ac:chgData name="Bruce J. Goldberg" userId="929c9dc6-a6dc-407d-a9bb-3979b4f82f0b" providerId="ADAL" clId="{83CD1FF6-7194-634B-A5CB-E41B203747FC}" dt="2018-10-07T19:27:21.886" v="1000"/>
          <ac:spMkLst>
            <pc:docMk/>
            <pc:sldMk cId="3978498745" sldId="269"/>
            <ac:spMk id="6" creationId="{7AD8B464-B3F7-9C48-93EF-478C37C35B6A}"/>
          </ac:spMkLst>
        </pc:spChg>
        <pc:spChg chg="add mod">
          <ac:chgData name="Bruce J. Goldberg" userId="929c9dc6-a6dc-407d-a9bb-3979b4f82f0b" providerId="ADAL" clId="{83CD1FF6-7194-634B-A5CB-E41B203747FC}" dt="2018-10-07T19:27:26.368" v="1006" actId="20577"/>
          <ac:spMkLst>
            <pc:docMk/>
            <pc:sldMk cId="3978498745" sldId="269"/>
            <ac:spMk id="8" creationId="{40DF0093-F238-5849-A816-D15F2D8BAFA4}"/>
          </ac:spMkLst>
        </pc:spChg>
        <pc:spChg chg="add mod">
          <ac:chgData name="Bruce J. Goldberg" userId="929c9dc6-a6dc-407d-a9bb-3979b4f82f0b" providerId="ADAL" clId="{83CD1FF6-7194-634B-A5CB-E41B203747FC}" dt="2018-10-07T19:27:47.160" v="1014" actId="20577"/>
          <ac:spMkLst>
            <pc:docMk/>
            <pc:sldMk cId="3978498745" sldId="269"/>
            <ac:spMk id="9" creationId="{1A1CBF4A-11DE-6943-B6E5-8E3E136BFA33}"/>
          </ac:spMkLst>
        </pc:spChg>
        <pc:spChg chg="add del mod">
          <ac:chgData name="Bruce J. Goldberg" userId="929c9dc6-a6dc-407d-a9bb-3979b4f82f0b" providerId="ADAL" clId="{83CD1FF6-7194-634B-A5CB-E41B203747FC}" dt="2018-10-07T19:57:01.869" v="1184"/>
          <ac:spMkLst>
            <pc:docMk/>
            <pc:sldMk cId="3978498745" sldId="269"/>
            <ac:spMk id="10" creationId="{466D67C6-E9E7-3945-A028-05F78961DB34}"/>
          </ac:spMkLst>
        </pc:spChg>
        <pc:picChg chg="add mod">
          <ac:chgData name="Bruce J. Goldberg" userId="929c9dc6-a6dc-407d-a9bb-3979b4f82f0b" providerId="ADAL" clId="{83CD1FF6-7194-634B-A5CB-E41B203747FC}" dt="2018-10-07T19:27:39.629" v="1009" actId="14100"/>
          <ac:picMkLst>
            <pc:docMk/>
            <pc:sldMk cId="3978498745" sldId="269"/>
            <ac:picMk id="7" creationId="{7E5E569F-FF2B-E44A-A352-3F9FD86488E2}"/>
          </ac:picMkLst>
        </pc:picChg>
        <pc:picChg chg="add mod">
          <ac:chgData name="Bruce J. Goldberg" userId="929c9dc6-a6dc-407d-a9bb-3979b4f82f0b" providerId="ADAL" clId="{83CD1FF6-7194-634B-A5CB-E41B203747FC}" dt="2018-10-07T19:57:12.522" v="1187" actId="14100"/>
          <ac:picMkLst>
            <pc:docMk/>
            <pc:sldMk cId="3978498745" sldId="269"/>
            <ac:picMk id="11" creationId="{A2F2BCC5-C260-0D46-9560-D338F7B3B316}"/>
          </ac:picMkLst>
        </pc:picChg>
      </pc:sldChg>
      <pc:sldChg chg="addSp delSp modSp add">
        <pc:chgData name="Bruce J. Goldberg" userId="929c9dc6-a6dc-407d-a9bb-3979b4f82f0b" providerId="ADAL" clId="{83CD1FF6-7194-634B-A5CB-E41B203747FC}" dt="2018-10-07T19:55:42.176" v="1183" actId="14100"/>
        <pc:sldMkLst>
          <pc:docMk/>
          <pc:sldMk cId="2674145600" sldId="270"/>
        </pc:sldMkLst>
        <pc:spChg chg="mod">
          <ac:chgData name="Bruce J. Goldberg" userId="929c9dc6-a6dc-407d-a9bb-3979b4f82f0b" providerId="ADAL" clId="{83CD1FF6-7194-634B-A5CB-E41B203747FC}" dt="2018-10-07T19:29:30.101" v="1089" actId="20577"/>
          <ac:spMkLst>
            <pc:docMk/>
            <pc:sldMk cId="2674145600" sldId="270"/>
            <ac:spMk id="2" creationId="{9FB4E3C0-0A9B-AB44-997B-AD781D7A7EC5}"/>
          </ac:spMkLst>
        </pc:spChg>
        <pc:spChg chg="mod">
          <ac:chgData name="Bruce J. Goldberg" userId="929c9dc6-a6dc-407d-a9bb-3979b4f82f0b" providerId="ADAL" clId="{83CD1FF6-7194-634B-A5CB-E41B203747FC}" dt="2018-10-07T19:30:02.274" v="1097" actId="20577"/>
          <ac:spMkLst>
            <pc:docMk/>
            <pc:sldMk cId="2674145600" sldId="270"/>
            <ac:spMk id="3" creationId="{76A64F79-0BAD-DC41-BE30-C75B0D4DCE1C}"/>
          </ac:spMkLst>
        </pc:spChg>
        <pc:spChg chg="del">
          <ac:chgData name="Bruce J. Goldberg" userId="929c9dc6-a6dc-407d-a9bb-3979b4f82f0b" providerId="ADAL" clId="{83CD1FF6-7194-634B-A5CB-E41B203747FC}" dt="2018-10-07T19:28:52.793" v="1054"/>
          <ac:spMkLst>
            <pc:docMk/>
            <pc:sldMk cId="2674145600" sldId="270"/>
            <ac:spMk id="4" creationId="{C05116AD-4183-C54B-8002-8C82FD650BAE}"/>
          </ac:spMkLst>
        </pc:spChg>
        <pc:spChg chg="mod">
          <ac:chgData name="Bruce J. Goldberg" userId="929c9dc6-a6dc-407d-a9bb-3979b4f82f0b" providerId="ADAL" clId="{83CD1FF6-7194-634B-A5CB-E41B203747FC}" dt="2018-10-07T19:30:06.690" v="1102" actId="20577"/>
          <ac:spMkLst>
            <pc:docMk/>
            <pc:sldMk cId="2674145600" sldId="270"/>
            <ac:spMk id="5" creationId="{875FAF42-9596-6C48-988E-E9C051DD92E8}"/>
          </ac:spMkLst>
        </pc:spChg>
        <pc:spChg chg="del">
          <ac:chgData name="Bruce J. Goldberg" userId="929c9dc6-a6dc-407d-a9bb-3979b4f82f0b" providerId="ADAL" clId="{83CD1FF6-7194-634B-A5CB-E41B203747FC}" dt="2018-10-07T19:40:54.549" v="1171"/>
          <ac:spMkLst>
            <pc:docMk/>
            <pc:sldMk cId="2674145600" sldId="270"/>
            <ac:spMk id="6" creationId="{8430E32B-F61C-8745-9968-3E4DDBEE304E}"/>
          </ac:spMkLst>
        </pc:spChg>
        <pc:spChg chg="add del mod">
          <ac:chgData name="Bruce J. Goldberg" userId="929c9dc6-a6dc-407d-a9bb-3979b4f82f0b" providerId="ADAL" clId="{83CD1FF6-7194-634B-A5CB-E41B203747FC}" dt="2018-10-07T19:54:55.181" v="1176"/>
          <ac:spMkLst>
            <pc:docMk/>
            <pc:sldMk cId="2674145600" sldId="270"/>
            <ac:spMk id="10" creationId="{55892763-33AD-A941-9146-7C6984B813BB}"/>
          </ac:spMkLst>
        </pc:spChg>
        <pc:spChg chg="add del mod">
          <ac:chgData name="Bruce J. Goldberg" userId="929c9dc6-a6dc-407d-a9bb-3979b4f82f0b" providerId="ADAL" clId="{83CD1FF6-7194-634B-A5CB-E41B203747FC}" dt="2018-10-07T19:55:34.103" v="1181"/>
          <ac:spMkLst>
            <pc:docMk/>
            <pc:sldMk cId="2674145600" sldId="270"/>
            <ac:spMk id="13" creationId="{6B5F6745-67EA-5F43-9B88-C006DDFB88DF}"/>
          </ac:spMkLst>
        </pc:spChg>
        <pc:picChg chg="add del mod">
          <ac:chgData name="Bruce J. Goldberg" userId="929c9dc6-a6dc-407d-a9bb-3979b4f82f0b" providerId="ADAL" clId="{83CD1FF6-7194-634B-A5CB-E41B203747FC}" dt="2018-10-07T19:55:30.992" v="1180" actId="478"/>
          <ac:picMkLst>
            <pc:docMk/>
            <pc:sldMk cId="2674145600" sldId="270"/>
            <ac:picMk id="7" creationId="{EC300C15-6A08-2243-8FDB-0F2561E7549F}"/>
          </ac:picMkLst>
        </pc:picChg>
        <pc:picChg chg="add del mod">
          <ac:chgData name="Bruce J. Goldberg" userId="929c9dc6-a6dc-407d-a9bb-3979b4f82f0b" providerId="ADAL" clId="{83CD1FF6-7194-634B-A5CB-E41B203747FC}" dt="2018-10-07T19:54:52.246" v="1175" actId="478"/>
          <ac:picMkLst>
            <pc:docMk/>
            <pc:sldMk cId="2674145600" sldId="270"/>
            <ac:picMk id="8" creationId="{890D3535-1723-D145-A1B3-97948117F61E}"/>
          </ac:picMkLst>
        </pc:picChg>
        <pc:picChg chg="add mod">
          <ac:chgData name="Bruce J. Goldberg" userId="929c9dc6-a6dc-407d-a9bb-3979b4f82f0b" providerId="ADAL" clId="{83CD1FF6-7194-634B-A5CB-E41B203747FC}" dt="2018-10-07T19:55:08.453" v="1179" actId="14100"/>
          <ac:picMkLst>
            <pc:docMk/>
            <pc:sldMk cId="2674145600" sldId="270"/>
            <ac:picMk id="11" creationId="{93816EE8-10A4-BA4E-8ABA-D22E21F74394}"/>
          </ac:picMkLst>
        </pc:picChg>
        <pc:picChg chg="add mod">
          <ac:chgData name="Bruce J. Goldberg" userId="929c9dc6-a6dc-407d-a9bb-3979b4f82f0b" providerId="ADAL" clId="{83CD1FF6-7194-634B-A5CB-E41B203747FC}" dt="2018-10-07T19:55:42.176" v="1183" actId="14100"/>
          <ac:picMkLst>
            <pc:docMk/>
            <pc:sldMk cId="2674145600" sldId="270"/>
            <ac:picMk id="14" creationId="{4CE7620E-061C-B64F-AEA6-51BDAB52E40C}"/>
          </ac:picMkLst>
        </pc:picChg>
      </pc:sldChg>
      <pc:sldChg chg="addSp delSp modSp add">
        <pc:chgData name="Bruce J. Goldberg" userId="929c9dc6-a6dc-407d-a9bb-3979b4f82f0b" providerId="ADAL" clId="{83CD1FF6-7194-634B-A5CB-E41B203747FC}" dt="2018-10-07T19:37:21.178" v="1170" actId="14100"/>
        <pc:sldMkLst>
          <pc:docMk/>
          <pc:sldMk cId="3919266693" sldId="271"/>
        </pc:sldMkLst>
        <pc:spChg chg="mod">
          <ac:chgData name="Bruce J. Goldberg" userId="929c9dc6-a6dc-407d-a9bb-3979b4f82f0b" providerId="ADAL" clId="{83CD1FF6-7194-634B-A5CB-E41B203747FC}" dt="2018-10-07T19:31:02.233" v="1122" actId="20577"/>
          <ac:spMkLst>
            <pc:docMk/>
            <pc:sldMk cId="3919266693" sldId="271"/>
            <ac:spMk id="2" creationId="{828708DE-4ACB-924C-AF76-BF603E915384}"/>
          </ac:spMkLst>
        </pc:spChg>
        <pc:spChg chg="mod">
          <ac:chgData name="Bruce J. Goldberg" userId="929c9dc6-a6dc-407d-a9bb-3979b4f82f0b" providerId="ADAL" clId="{83CD1FF6-7194-634B-A5CB-E41B203747FC}" dt="2018-10-07T19:31:07.148" v="1128" actId="20577"/>
          <ac:spMkLst>
            <pc:docMk/>
            <pc:sldMk cId="3919266693" sldId="271"/>
            <ac:spMk id="3" creationId="{D8991928-6544-3948-9EBA-8FE81ED4DBED}"/>
          </ac:spMkLst>
        </pc:spChg>
        <pc:spChg chg="del">
          <ac:chgData name="Bruce J. Goldberg" userId="929c9dc6-a6dc-407d-a9bb-3979b4f82f0b" providerId="ADAL" clId="{83CD1FF6-7194-634B-A5CB-E41B203747FC}" dt="2018-10-07T19:31:15.288" v="1134"/>
          <ac:spMkLst>
            <pc:docMk/>
            <pc:sldMk cId="3919266693" sldId="271"/>
            <ac:spMk id="4" creationId="{D260476B-E109-CB40-AFB7-B92D74D9F9FC}"/>
          </ac:spMkLst>
        </pc:spChg>
        <pc:spChg chg="mod">
          <ac:chgData name="Bruce J. Goldberg" userId="929c9dc6-a6dc-407d-a9bb-3979b4f82f0b" providerId="ADAL" clId="{83CD1FF6-7194-634B-A5CB-E41B203747FC}" dt="2018-10-07T19:31:10.835" v="1133" actId="20577"/>
          <ac:spMkLst>
            <pc:docMk/>
            <pc:sldMk cId="3919266693" sldId="271"/>
            <ac:spMk id="5" creationId="{5716EABB-B5A3-AB46-BD1F-DB476F5DDA39}"/>
          </ac:spMkLst>
        </pc:spChg>
        <pc:spChg chg="del">
          <ac:chgData name="Bruce J. Goldberg" userId="929c9dc6-a6dc-407d-a9bb-3979b4f82f0b" providerId="ADAL" clId="{83CD1FF6-7194-634B-A5CB-E41B203747FC}" dt="2018-10-07T19:36:59.873" v="1166"/>
          <ac:spMkLst>
            <pc:docMk/>
            <pc:sldMk cId="3919266693" sldId="271"/>
            <ac:spMk id="6" creationId="{35D886DC-667A-5F4D-B457-3B511EE20172}"/>
          </ac:spMkLst>
        </pc:spChg>
        <pc:picChg chg="add mod">
          <ac:chgData name="Bruce J. Goldberg" userId="929c9dc6-a6dc-407d-a9bb-3979b4f82f0b" providerId="ADAL" clId="{83CD1FF6-7194-634B-A5CB-E41B203747FC}" dt="2018-10-07T19:37:21.178" v="1170" actId="14100"/>
          <ac:picMkLst>
            <pc:docMk/>
            <pc:sldMk cId="3919266693" sldId="271"/>
            <ac:picMk id="7" creationId="{D4205142-B86C-A846-955A-172BD61922E0}"/>
          </ac:picMkLst>
        </pc:picChg>
        <pc:picChg chg="add mod">
          <ac:chgData name="Bruce J. Goldberg" userId="929c9dc6-a6dc-407d-a9bb-3979b4f82f0b" providerId="ADAL" clId="{83CD1FF6-7194-634B-A5CB-E41B203747FC}" dt="2018-10-07T19:37:14.128" v="1169" actId="14100"/>
          <ac:picMkLst>
            <pc:docMk/>
            <pc:sldMk cId="3919266693" sldId="271"/>
            <ac:picMk id="8" creationId="{A15160EE-132F-AB44-8BBB-0E63F56D6AFF}"/>
          </ac:picMkLst>
        </pc:picChg>
      </pc:sldChg>
      <pc:sldChg chg="addSp delSp modSp add">
        <pc:chgData name="Bruce J. Goldberg" userId="929c9dc6-a6dc-407d-a9bb-3979b4f82f0b" providerId="ADAL" clId="{83CD1FF6-7194-634B-A5CB-E41B203747FC}" dt="2018-10-07T19:58:35.035" v="1196" actId="14100"/>
        <pc:sldMkLst>
          <pc:docMk/>
          <pc:sldMk cId="3802866220" sldId="272"/>
        </pc:sldMkLst>
        <pc:spChg chg="mod">
          <ac:chgData name="Bruce J. Goldberg" userId="929c9dc6-a6dc-407d-a9bb-3979b4f82f0b" providerId="ADAL" clId="{83CD1FF6-7194-634B-A5CB-E41B203747FC}" dt="2018-10-07T19:35:36.841" v="1156" actId="20577"/>
          <ac:spMkLst>
            <pc:docMk/>
            <pc:sldMk cId="3802866220" sldId="272"/>
            <ac:spMk id="2" creationId="{D93D95FA-157E-F940-B5F8-CE1C14F5E702}"/>
          </ac:spMkLst>
        </pc:spChg>
        <pc:spChg chg="mod">
          <ac:chgData name="Bruce J. Goldberg" userId="929c9dc6-a6dc-407d-a9bb-3979b4f82f0b" providerId="ADAL" clId="{83CD1FF6-7194-634B-A5CB-E41B203747FC}" dt="2018-10-07T19:58:22.368" v="1194" actId="20577"/>
          <ac:spMkLst>
            <pc:docMk/>
            <pc:sldMk cId="3802866220" sldId="272"/>
            <ac:spMk id="3" creationId="{CBB264DA-39EF-CA4B-9F5B-4CB3D5E4C930}"/>
          </ac:spMkLst>
        </pc:spChg>
        <pc:spChg chg="del">
          <ac:chgData name="Bruce J. Goldberg" userId="929c9dc6-a6dc-407d-a9bb-3979b4f82f0b" providerId="ADAL" clId="{83CD1FF6-7194-634B-A5CB-E41B203747FC}" dt="2018-10-07T19:58:19.457" v="1188"/>
          <ac:spMkLst>
            <pc:docMk/>
            <pc:sldMk cId="3802866220" sldId="272"/>
            <ac:spMk id="4" creationId="{8FFC04EA-1C00-494D-9F41-D88451150279}"/>
          </ac:spMkLst>
        </pc:spChg>
        <pc:spChg chg="mod">
          <ac:chgData name="Bruce J. Goldberg" userId="929c9dc6-a6dc-407d-a9bb-3979b4f82f0b" providerId="ADAL" clId="{83CD1FF6-7194-634B-A5CB-E41B203747FC}" dt="2018-10-07T19:35:42.001" v="1161" actId="20577"/>
          <ac:spMkLst>
            <pc:docMk/>
            <pc:sldMk cId="3802866220" sldId="272"/>
            <ac:spMk id="5" creationId="{FF853DA3-7199-BC47-8568-A6D555757D4A}"/>
          </ac:spMkLst>
        </pc:spChg>
        <pc:spChg chg="del">
          <ac:chgData name="Bruce J. Goldberg" userId="929c9dc6-a6dc-407d-a9bb-3979b4f82f0b" providerId="ADAL" clId="{83CD1FF6-7194-634B-A5CB-E41B203747FC}" dt="2018-10-07T19:35:46.042" v="1162"/>
          <ac:spMkLst>
            <pc:docMk/>
            <pc:sldMk cId="3802866220" sldId="272"/>
            <ac:spMk id="6" creationId="{BD3D9975-6D03-D442-BC00-D1B4CBB5A8E3}"/>
          </ac:spMkLst>
        </pc:spChg>
        <pc:picChg chg="add mod">
          <ac:chgData name="Bruce J. Goldberg" userId="929c9dc6-a6dc-407d-a9bb-3979b4f82f0b" providerId="ADAL" clId="{83CD1FF6-7194-634B-A5CB-E41B203747FC}" dt="2018-10-07T19:36:01" v="1165" actId="14100"/>
          <ac:picMkLst>
            <pc:docMk/>
            <pc:sldMk cId="3802866220" sldId="272"/>
            <ac:picMk id="7" creationId="{48FD3D03-FF0C-E344-86BA-298D1A9B0D27}"/>
          </ac:picMkLst>
        </pc:picChg>
        <pc:picChg chg="add mod">
          <ac:chgData name="Bruce J. Goldberg" userId="929c9dc6-a6dc-407d-a9bb-3979b4f82f0b" providerId="ADAL" clId="{83CD1FF6-7194-634B-A5CB-E41B203747FC}" dt="2018-10-07T19:58:35.035" v="1196" actId="14100"/>
          <ac:picMkLst>
            <pc:docMk/>
            <pc:sldMk cId="3802866220" sldId="272"/>
            <ac:picMk id="8" creationId="{2C0EA302-2CBA-5541-85AC-F808A862BCD9}"/>
          </ac:picMkLst>
        </pc:picChg>
      </pc:sldChg>
    </pc:docChg>
  </pc:docChgLst>
  <pc:docChgLst>
    <pc:chgData name="Bruce J. Goldberg" userId="929c9dc6-a6dc-407d-a9bb-3979b4f82f0b" providerId="ADAL" clId="{EC1E799E-89C9-48AA-9AEC-3710FB587E70}"/>
    <pc:docChg chg="modSld">
      <pc:chgData name="Bruce J. Goldberg" userId="929c9dc6-a6dc-407d-a9bb-3979b4f82f0b" providerId="ADAL" clId="{EC1E799E-89C9-48AA-9AEC-3710FB587E70}" dt="2018-10-05T00:44:32.709" v="0" actId="6549"/>
      <pc:docMkLst>
        <pc:docMk/>
      </pc:docMkLst>
      <pc:sldChg chg="modSp">
        <pc:chgData name="Bruce J. Goldberg" userId="929c9dc6-a6dc-407d-a9bb-3979b4f82f0b" providerId="ADAL" clId="{EC1E799E-89C9-48AA-9AEC-3710FB587E70}" dt="2018-10-05T00:44:32.709" v="0" actId="6549"/>
        <pc:sldMkLst>
          <pc:docMk/>
          <pc:sldMk cId="3199265843" sldId="262"/>
        </pc:sldMkLst>
        <pc:spChg chg="mod">
          <ac:chgData name="Bruce J. Goldberg" userId="929c9dc6-a6dc-407d-a9bb-3979b4f82f0b" providerId="ADAL" clId="{EC1E799E-89C9-48AA-9AEC-3710FB587E70}" dt="2018-10-05T00:44:32.709" v="0" actId="6549"/>
          <ac:spMkLst>
            <pc:docMk/>
            <pc:sldMk cId="3199265843" sldId="262"/>
            <ac:spMk id="3" creationId="{9C4C5DCC-7B92-448B-B634-A53819AAB27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1F11-C822-4612-A75C-9BC7784EB0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917C147-5F0B-4AA8-BD44-52BDE9D417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D9060E4-8E64-442E-BF6A-9B7F42D10170}"/>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2A2C3E3D-EFFE-465E-A001-00D95142E3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226E89-6C71-49C3-99B6-D4340B1262B2}"/>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1477580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9BB8A-7A2C-4FF8-886C-6E76A690E6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40AE43-2B03-455C-AD08-4C6BC6FFF14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3CE75F-316E-461C-B624-1E8393FD324F}"/>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33A3155C-C6B0-4D99-A798-D6468C82DF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48D607-4695-4D22-9D35-93A987A3C056}"/>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251496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030755-382B-4C13-AE5D-2A26F21B7C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038CAC-4868-4056-892E-9E5D9B4C678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F11C5E-44E0-4C70-8559-911194AC83C8}"/>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11CA8511-9FEF-4771-9E8E-278A7DB1BA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9CEE4-4C6F-4412-A66E-97EEBB5E35B7}"/>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704954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1D67E-F834-4C92-9048-22BC276E58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F19B4F-2DF0-496A-A644-F8AD1FC9BB9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55720B-A885-4ABC-BE99-7DEB3815316F}"/>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5F797ABC-2F04-402B-A98E-651B80DCB6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06EC36-CFA5-4D7A-A2DD-8F9B2AD6395D}"/>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2220552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3115E-C51C-4A8C-BD62-CFB0B634C2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6E2C02-BC4E-44B6-A41A-7DEF50F2F6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1907D63-0CEF-4660-A41F-815B50FD6F34}"/>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650FEA69-2A52-4108-ACC6-2DD72B935A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488FAB-9AB9-4D20-B55A-79D7DD408231}"/>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382795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0408E-1953-4417-AB3E-1172AE399F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3D9AAE-E6C0-4B93-B9B6-063FC29F403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501F67-FE9B-42B6-BADF-A04657F9A81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9C967C-B322-4903-BD36-6E10CF44C9ED}"/>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6" name="Footer Placeholder 5">
            <a:extLst>
              <a:ext uri="{FF2B5EF4-FFF2-40B4-BE49-F238E27FC236}">
                <a16:creationId xmlns:a16="http://schemas.microsoft.com/office/drawing/2014/main" id="{F6A9AFBF-49A6-42D2-B079-007B9ED762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A6C048-A83D-43DA-9334-7B82C3906100}"/>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2002333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A59E9-4593-41F9-AE1C-101A9CB742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388A1D-C8E5-49EB-BCEE-541DFD17A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9FC722-FFEB-4B95-8C29-138D562247F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9303D55-304D-449E-B3BC-A746AFF3EB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BABF00-D3A1-4BEC-89BF-96A52976D83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3EACC3-A387-4936-AA27-2E3F9D11599F}"/>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8" name="Footer Placeholder 7">
            <a:extLst>
              <a:ext uri="{FF2B5EF4-FFF2-40B4-BE49-F238E27FC236}">
                <a16:creationId xmlns:a16="http://schemas.microsoft.com/office/drawing/2014/main" id="{5942CBDD-9A01-4EA7-A8FD-2F2598161A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C5DC3C-C875-4B4B-9979-FF13B49EBCA3}"/>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121938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05710-4D57-4EF0-A5FE-32BE728B43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F4D5D0-323E-411D-8793-48BB9077BE7D}"/>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4" name="Footer Placeholder 3">
            <a:extLst>
              <a:ext uri="{FF2B5EF4-FFF2-40B4-BE49-F238E27FC236}">
                <a16:creationId xmlns:a16="http://schemas.microsoft.com/office/drawing/2014/main" id="{BC0F0B62-F941-4476-961F-DBA49CC058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ECB573-2F35-4F39-9615-F23B20E242E6}"/>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1107019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70DF3-5B2B-441E-8BE1-430FAB2C4DA5}"/>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3" name="Footer Placeholder 2">
            <a:extLst>
              <a:ext uri="{FF2B5EF4-FFF2-40B4-BE49-F238E27FC236}">
                <a16:creationId xmlns:a16="http://schemas.microsoft.com/office/drawing/2014/main" id="{EBF5011C-7127-457C-822D-CFDE40850F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E78D91-33B1-4358-A7C0-68DBCC32C27A}"/>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3167482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A419E-BEE3-42DD-AC12-B2EE38C453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C415F4E-E57B-4331-A0F9-25170B87A7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63C86F-0D17-4BB9-AF43-C91DF2E6F1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0ABBF06-BC79-4DD9-AD3B-6E33E1291FE7}"/>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6" name="Footer Placeholder 5">
            <a:extLst>
              <a:ext uri="{FF2B5EF4-FFF2-40B4-BE49-F238E27FC236}">
                <a16:creationId xmlns:a16="http://schemas.microsoft.com/office/drawing/2014/main" id="{DEAA3AA6-66C2-42C0-91B7-9051CC1D13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C17552-D696-4FCF-BC8E-D34112959537}"/>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373198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474DF-4A97-4BFE-B8EB-1CFFCFEC36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791624-AEE6-4A98-BA56-7345CBAC58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FE07891-FDD2-4B1D-A893-31C8926D57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1A6CB1-F43A-40E5-9C31-124694A2FB2D}"/>
              </a:ext>
            </a:extLst>
          </p:cNvPr>
          <p:cNvSpPr>
            <a:spLocks noGrp="1"/>
          </p:cNvSpPr>
          <p:nvPr>
            <p:ph type="dt" sz="half" idx="10"/>
          </p:nvPr>
        </p:nvSpPr>
        <p:spPr/>
        <p:txBody>
          <a:bodyPr/>
          <a:lstStyle/>
          <a:p>
            <a:fld id="{48C5AF22-BA0D-4CC4-88D3-F394748248D2}" type="datetimeFigureOut">
              <a:rPr lang="en-US" smtClean="0"/>
              <a:t>10/7/18</a:t>
            </a:fld>
            <a:endParaRPr lang="en-US"/>
          </a:p>
        </p:txBody>
      </p:sp>
      <p:sp>
        <p:nvSpPr>
          <p:cNvPr id="6" name="Footer Placeholder 5">
            <a:extLst>
              <a:ext uri="{FF2B5EF4-FFF2-40B4-BE49-F238E27FC236}">
                <a16:creationId xmlns:a16="http://schemas.microsoft.com/office/drawing/2014/main" id="{130744C5-DED4-4EE4-8E32-13612E27FD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53F7C5-AEF4-4DBE-B545-F5E6BAADA02A}"/>
              </a:ext>
            </a:extLst>
          </p:cNvPr>
          <p:cNvSpPr>
            <a:spLocks noGrp="1"/>
          </p:cNvSpPr>
          <p:nvPr>
            <p:ph type="sldNum" sz="quarter" idx="12"/>
          </p:nvPr>
        </p:nvSpPr>
        <p:spPr/>
        <p:txBody>
          <a:bodyPr/>
          <a:lstStyle/>
          <a:p>
            <a:fld id="{21311493-9BA6-4A63-A259-108C041AD6BB}" type="slidenum">
              <a:rPr lang="en-US" smtClean="0"/>
              <a:t>‹#›</a:t>
            </a:fld>
            <a:endParaRPr lang="en-US"/>
          </a:p>
        </p:txBody>
      </p:sp>
    </p:spTree>
    <p:extLst>
      <p:ext uri="{BB962C8B-B14F-4D97-AF65-F5344CB8AC3E}">
        <p14:creationId xmlns:p14="http://schemas.microsoft.com/office/powerpoint/2010/main" val="4208926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023C19-8E43-4141-889C-E6B9F9883B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3D2879-5A46-4936-8E42-9085F6116C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A04F0C-68AA-42DA-BE62-45A120853D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5AF22-BA0D-4CC4-88D3-F394748248D2}" type="datetimeFigureOut">
              <a:rPr lang="en-US" smtClean="0"/>
              <a:t>10/7/18</a:t>
            </a:fld>
            <a:endParaRPr lang="en-US"/>
          </a:p>
        </p:txBody>
      </p:sp>
      <p:sp>
        <p:nvSpPr>
          <p:cNvPr id="5" name="Footer Placeholder 4">
            <a:extLst>
              <a:ext uri="{FF2B5EF4-FFF2-40B4-BE49-F238E27FC236}">
                <a16:creationId xmlns:a16="http://schemas.microsoft.com/office/drawing/2014/main" id="{C079697A-C7EA-4E60-BE3A-FF0D96FC2F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2E9D1BD-08F3-4CBA-9CB0-BF34F5378F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11493-9BA6-4A63-A259-108C041AD6BB}" type="slidenum">
              <a:rPr lang="en-US" smtClean="0"/>
              <a:t>‹#›</a:t>
            </a:fld>
            <a:endParaRPr lang="en-US"/>
          </a:p>
        </p:txBody>
      </p:sp>
    </p:spTree>
    <p:extLst>
      <p:ext uri="{BB962C8B-B14F-4D97-AF65-F5344CB8AC3E}">
        <p14:creationId xmlns:p14="http://schemas.microsoft.com/office/powerpoint/2010/main" val="3476454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71025-EC8B-4F4A-8258-967428836129}"/>
              </a:ext>
            </a:extLst>
          </p:cNvPr>
          <p:cNvSpPr>
            <a:spLocks noGrp="1"/>
          </p:cNvSpPr>
          <p:nvPr>
            <p:ph type="ctrTitle"/>
          </p:nvPr>
        </p:nvSpPr>
        <p:spPr/>
        <p:txBody>
          <a:bodyPr/>
          <a:lstStyle/>
          <a:p>
            <a:r>
              <a:rPr lang="en-US" dirty="0"/>
              <a:t>Injuries</a:t>
            </a:r>
          </a:p>
        </p:txBody>
      </p:sp>
      <p:sp>
        <p:nvSpPr>
          <p:cNvPr id="3" name="Subtitle 2">
            <a:extLst>
              <a:ext uri="{FF2B5EF4-FFF2-40B4-BE49-F238E27FC236}">
                <a16:creationId xmlns:a16="http://schemas.microsoft.com/office/drawing/2014/main" id="{44FD71E3-B463-47F1-B057-0318F7EDBC7B}"/>
              </a:ext>
            </a:extLst>
          </p:cNvPr>
          <p:cNvSpPr>
            <a:spLocks noGrp="1"/>
          </p:cNvSpPr>
          <p:nvPr>
            <p:ph type="subTitle" idx="1"/>
          </p:nvPr>
        </p:nvSpPr>
        <p:spPr/>
        <p:txBody>
          <a:bodyPr/>
          <a:lstStyle/>
          <a:p>
            <a:r>
              <a:rPr lang="en-US" dirty="0"/>
              <a:t>Traumatic and non-traumatic</a:t>
            </a:r>
          </a:p>
        </p:txBody>
      </p:sp>
    </p:spTree>
    <p:extLst>
      <p:ext uri="{BB962C8B-B14F-4D97-AF65-F5344CB8AC3E}">
        <p14:creationId xmlns:p14="http://schemas.microsoft.com/office/powerpoint/2010/main" val="3127699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06746-03F1-4A52-95CF-8E8EC55F071B}"/>
              </a:ext>
            </a:extLst>
          </p:cNvPr>
          <p:cNvSpPr>
            <a:spLocks noGrp="1"/>
          </p:cNvSpPr>
          <p:nvPr>
            <p:ph type="title"/>
          </p:nvPr>
        </p:nvSpPr>
        <p:spPr/>
        <p:txBody>
          <a:bodyPr/>
          <a:lstStyle/>
          <a:p>
            <a:r>
              <a:rPr lang="en-US" dirty="0"/>
              <a:t>Test modeling of option 3</a:t>
            </a:r>
          </a:p>
        </p:txBody>
      </p:sp>
      <p:sp>
        <p:nvSpPr>
          <p:cNvPr id="3" name="Content Placeholder 2">
            <a:extLst>
              <a:ext uri="{FF2B5EF4-FFF2-40B4-BE49-F238E27FC236}">
                <a16:creationId xmlns:a16="http://schemas.microsoft.com/office/drawing/2014/main" id="{5DFE2080-443A-4330-93CB-D1F542E18547}"/>
              </a:ext>
            </a:extLst>
          </p:cNvPr>
          <p:cNvSpPr>
            <a:spLocks noGrp="1"/>
          </p:cNvSpPr>
          <p:nvPr>
            <p:ph idx="1"/>
          </p:nvPr>
        </p:nvSpPr>
        <p:spPr/>
        <p:txBody>
          <a:bodyPr/>
          <a:lstStyle/>
          <a:p>
            <a:r>
              <a:rPr lang="en-US" dirty="0"/>
              <a:t>Contention is that “injury” is not a morphology but rather a pathological process which includes both traumatic and nontraumatic subtypes</a:t>
            </a:r>
          </a:p>
        </p:txBody>
      </p:sp>
    </p:spTree>
    <p:extLst>
      <p:ext uri="{BB962C8B-B14F-4D97-AF65-F5344CB8AC3E}">
        <p14:creationId xmlns:p14="http://schemas.microsoft.com/office/powerpoint/2010/main" val="3362910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830F9-DF35-D04F-913B-034E62D6B81B}"/>
              </a:ext>
            </a:extLst>
          </p:cNvPr>
          <p:cNvSpPr>
            <a:spLocks noGrp="1"/>
          </p:cNvSpPr>
          <p:nvPr>
            <p:ph type="title"/>
          </p:nvPr>
        </p:nvSpPr>
        <p:spPr/>
        <p:txBody>
          <a:bodyPr/>
          <a:lstStyle/>
          <a:p>
            <a:r>
              <a:rPr lang="en-US" dirty="0"/>
              <a:t>Injury</a:t>
            </a:r>
          </a:p>
        </p:txBody>
      </p:sp>
      <p:pic>
        <p:nvPicPr>
          <p:cNvPr id="4" name="Content Placeholder 3">
            <a:extLst>
              <a:ext uri="{FF2B5EF4-FFF2-40B4-BE49-F238E27FC236}">
                <a16:creationId xmlns:a16="http://schemas.microsoft.com/office/drawing/2014/main" id="{F5FE25C3-2907-A944-964E-BA0849B8C972}"/>
              </a:ext>
            </a:extLst>
          </p:cNvPr>
          <p:cNvPicPr>
            <a:picLocks noGrp="1" noChangeAspect="1"/>
          </p:cNvPicPr>
          <p:nvPr>
            <p:ph idx="1"/>
          </p:nvPr>
        </p:nvPicPr>
        <p:blipFill>
          <a:blip r:embed="rId2"/>
          <a:stretch>
            <a:fillRect/>
          </a:stretch>
        </p:blipFill>
        <p:spPr>
          <a:xfrm>
            <a:off x="1617209" y="1825625"/>
            <a:ext cx="8957581" cy="4351338"/>
          </a:xfrm>
          <a:prstGeom prst="rect">
            <a:avLst/>
          </a:prstGeom>
        </p:spPr>
      </p:pic>
    </p:spTree>
    <p:extLst>
      <p:ext uri="{BB962C8B-B14F-4D97-AF65-F5344CB8AC3E}">
        <p14:creationId xmlns:p14="http://schemas.microsoft.com/office/powerpoint/2010/main" val="778731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95B204-ACBE-214A-B8E4-A2851276DBE4}"/>
              </a:ext>
            </a:extLst>
          </p:cNvPr>
          <p:cNvSpPr>
            <a:spLocks noGrp="1"/>
          </p:cNvSpPr>
          <p:nvPr>
            <p:ph type="title"/>
          </p:nvPr>
        </p:nvSpPr>
        <p:spPr/>
        <p:txBody>
          <a:bodyPr/>
          <a:lstStyle/>
          <a:p>
            <a:r>
              <a:rPr lang="en-US" dirty="0"/>
              <a:t>Non-traumatic subluxation of </a:t>
            </a:r>
            <a:r>
              <a:rPr lang="en-US" dirty="0" err="1"/>
              <a:t>jointore</a:t>
            </a:r>
            <a:endParaRPr lang="en-US" dirty="0"/>
          </a:p>
        </p:txBody>
      </p:sp>
      <p:sp>
        <p:nvSpPr>
          <p:cNvPr id="8" name="Text Placeholder 7">
            <a:extLst>
              <a:ext uri="{FF2B5EF4-FFF2-40B4-BE49-F238E27FC236}">
                <a16:creationId xmlns:a16="http://schemas.microsoft.com/office/drawing/2014/main" id="{40DF0093-F238-5849-A816-D15F2D8BAFA4}"/>
              </a:ext>
            </a:extLst>
          </p:cNvPr>
          <p:cNvSpPr>
            <a:spLocks noGrp="1"/>
          </p:cNvSpPr>
          <p:nvPr>
            <p:ph type="body" idx="1"/>
          </p:nvPr>
        </p:nvSpPr>
        <p:spPr/>
        <p:txBody>
          <a:bodyPr/>
          <a:lstStyle/>
          <a:p>
            <a:r>
              <a:rPr lang="en-US" dirty="0"/>
              <a:t>Before</a:t>
            </a:r>
          </a:p>
        </p:txBody>
      </p:sp>
      <p:pic>
        <p:nvPicPr>
          <p:cNvPr id="7" name="Content Placeholder 6">
            <a:extLst>
              <a:ext uri="{FF2B5EF4-FFF2-40B4-BE49-F238E27FC236}">
                <a16:creationId xmlns:a16="http://schemas.microsoft.com/office/drawing/2014/main" id="{7E5E569F-FF2B-E44A-A352-3F9FD86488E2}"/>
              </a:ext>
            </a:extLst>
          </p:cNvPr>
          <p:cNvPicPr>
            <a:picLocks noGrp="1" noChangeAspect="1"/>
          </p:cNvPicPr>
          <p:nvPr>
            <p:ph sz="half" idx="2"/>
          </p:nvPr>
        </p:nvPicPr>
        <p:blipFill>
          <a:blip r:embed="rId2"/>
          <a:stretch>
            <a:fillRect/>
          </a:stretch>
        </p:blipFill>
        <p:spPr>
          <a:xfrm>
            <a:off x="740261" y="3072206"/>
            <a:ext cx="5269379" cy="1257198"/>
          </a:xfrm>
          <a:prstGeom prst="rect">
            <a:avLst/>
          </a:prstGeom>
        </p:spPr>
      </p:pic>
      <p:sp>
        <p:nvSpPr>
          <p:cNvPr id="9" name="Text Placeholder 8">
            <a:extLst>
              <a:ext uri="{FF2B5EF4-FFF2-40B4-BE49-F238E27FC236}">
                <a16:creationId xmlns:a16="http://schemas.microsoft.com/office/drawing/2014/main" id="{1A1CBF4A-11DE-6943-B6E5-8E3E136BFA33}"/>
              </a:ext>
            </a:extLst>
          </p:cNvPr>
          <p:cNvSpPr>
            <a:spLocks noGrp="1"/>
          </p:cNvSpPr>
          <p:nvPr>
            <p:ph type="body" sz="quarter" idx="3"/>
          </p:nvPr>
        </p:nvSpPr>
        <p:spPr/>
        <p:txBody>
          <a:bodyPr/>
          <a:lstStyle/>
          <a:p>
            <a:r>
              <a:rPr lang="en-US" dirty="0"/>
              <a:t>After</a:t>
            </a:r>
          </a:p>
        </p:txBody>
      </p:sp>
      <p:pic>
        <p:nvPicPr>
          <p:cNvPr id="11" name="Content Placeholder 10">
            <a:extLst>
              <a:ext uri="{FF2B5EF4-FFF2-40B4-BE49-F238E27FC236}">
                <a16:creationId xmlns:a16="http://schemas.microsoft.com/office/drawing/2014/main" id="{A2F2BCC5-C260-0D46-9560-D338F7B3B316}"/>
              </a:ext>
            </a:extLst>
          </p:cNvPr>
          <p:cNvPicPr>
            <a:picLocks noGrp="1" noChangeAspect="1"/>
          </p:cNvPicPr>
          <p:nvPr>
            <p:ph sz="quarter" idx="4"/>
          </p:nvPr>
        </p:nvPicPr>
        <p:blipFill>
          <a:blip r:embed="rId3"/>
          <a:stretch>
            <a:fillRect/>
          </a:stretch>
        </p:blipFill>
        <p:spPr>
          <a:xfrm>
            <a:off x="6097588" y="3072206"/>
            <a:ext cx="5970004" cy="1860578"/>
          </a:xfrm>
          <a:prstGeom prst="rect">
            <a:avLst/>
          </a:prstGeom>
        </p:spPr>
      </p:pic>
    </p:spTree>
    <p:extLst>
      <p:ext uri="{BB962C8B-B14F-4D97-AF65-F5344CB8AC3E}">
        <p14:creationId xmlns:p14="http://schemas.microsoft.com/office/powerpoint/2010/main" val="3978498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4E3C0-0A9B-AB44-997B-AD781D7A7EC5}"/>
              </a:ext>
            </a:extLst>
          </p:cNvPr>
          <p:cNvSpPr>
            <a:spLocks noGrp="1"/>
          </p:cNvSpPr>
          <p:nvPr>
            <p:ph type="title"/>
          </p:nvPr>
        </p:nvSpPr>
        <p:spPr/>
        <p:txBody>
          <a:bodyPr/>
          <a:lstStyle/>
          <a:p>
            <a:r>
              <a:rPr lang="en-US" dirty="0"/>
              <a:t>Pathologic fracture of fibula</a:t>
            </a:r>
          </a:p>
        </p:txBody>
      </p:sp>
      <p:sp>
        <p:nvSpPr>
          <p:cNvPr id="3" name="Text Placeholder 2">
            <a:extLst>
              <a:ext uri="{FF2B5EF4-FFF2-40B4-BE49-F238E27FC236}">
                <a16:creationId xmlns:a16="http://schemas.microsoft.com/office/drawing/2014/main" id="{76A64F79-0BAD-DC41-BE30-C75B0D4DCE1C}"/>
              </a:ext>
            </a:extLst>
          </p:cNvPr>
          <p:cNvSpPr>
            <a:spLocks noGrp="1"/>
          </p:cNvSpPr>
          <p:nvPr>
            <p:ph type="body" idx="1"/>
          </p:nvPr>
        </p:nvSpPr>
        <p:spPr/>
        <p:txBody>
          <a:bodyPr/>
          <a:lstStyle/>
          <a:p>
            <a:r>
              <a:rPr lang="en-US" dirty="0"/>
              <a:t>Before</a:t>
            </a:r>
          </a:p>
        </p:txBody>
      </p:sp>
      <p:sp>
        <p:nvSpPr>
          <p:cNvPr id="5" name="Text Placeholder 4">
            <a:extLst>
              <a:ext uri="{FF2B5EF4-FFF2-40B4-BE49-F238E27FC236}">
                <a16:creationId xmlns:a16="http://schemas.microsoft.com/office/drawing/2014/main" id="{875FAF42-9596-6C48-988E-E9C051DD92E8}"/>
              </a:ext>
            </a:extLst>
          </p:cNvPr>
          <p:cNvSpPr>
            <a:spLocks noGrp="1"/>
          </p:cNvSpPr>
          <p:nvPr>
            <p:ph type="body" sz="quarter" idx="3"/>
          </p:nvPr>
        </p:nvSpPr>
        <p:spPr/>
        <p:txBody>
          <a:bodyPr/>
          <a:lstStyle/>
          <a:p>
            <a:r>
              <a:rPr lang="en-US" dirty="0"/>
              <a:t>After</a:t>
            </a:r>
          </a:p>
        </p:txBody>
      </p:sp>
      <p:pic>
        <p:nvPicPr>
          <p:cNvPr id="11" name="Content Placeholder 10">
            <a:extLst>
              <a:ext uri="{FF2B5EF4-FFF2-40B4-BE49-F238E27FC236}">
                <a16:creationId xmlns:a16="http://schemas.microsoft.com/office/drawing/2014/main" id="{93816EE8-10A4-BA4E-8ABA-D22E21F74394}"/>
              </a:ext>
            </a:extLst>
          </p:cNvPr>
          <p:cNvPicPr>
            <a:picLocks noGrp="1" noChangeAspect="1"/>
          </p:cNvPicPr>
          <p:nvPr>
            <p:ph sz="quarter" idx="4"/>
          </p:nvPr>
        </p:nvPicPr>
        <p:blipFill>
          <a:blip r:embed="rId2"/>
          <a:stretch>
            <a:fillRect/>
          </a:stretch>
        </p:blipFill>
        <p:spPr>
          <a:xfrm>
            <a:off x="6097587" y="2857292"/>
            <a:ext cx="5920241" cy="1957304"/>
          </a:xfrm>
          <a:prstGeom prst="rect">
            <a:avLst/>
          </a:prstGeom>
        </p:spPr>
      </p:pic>
      <p:pic>
        <p:nvPicPr>
          <p:cNvPr id="14" name="Content Placeholder 13">
            <a:extLst>
              <a:ext uri="{FF2B5EF4-FFF2-40B4-BE49-F238E27FC236}">
                <a16:creationId xmlns:a16="http://schemas.microsoft.com/office/drawing/2014/main" id="{4CE7620E-061C-B64F-AEA6-51BDAB52E40C}"/>
              </a:ext>
            </a:extLst>
          </p:cNvPr>
          <p:cNvPicPr>
            <a:picLocks noGrp="1" noChangeAspect="1"/>
          </p:cNvPicPr>
          <p:nvPr>
            <p:ph sz="half" idx="2"/>
          </p:nvPr>
        </p:nvPicPr>
        <p:blipFill>
          <a:blip r:embed="rId3"/>
          <a:stretch>
            <a:fillRect/>
          </a:stretch>
        </p:blipFill>
        <p:spPr>
          <a:xfrm>
            <a:off x="889552" y="2857292"/>
            <a:ext cx="5157787" cy="1521875"/>
          </a:xfrm>
          <a:prstGeom prst="rect">
            <a:avLst/>
          </a:prstGeom>
        </p:spPr>
      </p:pic>
    </p:spTree>
    <p:extLst>
      <p:ext uri="{BB962C8B-B14F-4D97-AF65-F5344CB8AC3E}">
        <p14:creationId xmlns:p14="http://schemas.microsoft.com/office/powerpoint/2010/main" val="2674145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708DE-4ACB-924C-AF76-BF603E915384}"/>
              </a:ext>
            </a:extLst>
          </p:cNvPr>
          <p:cNvSpPr>
            <a:spLocks noGrp="1"/>
          </p:cNvSpPr>
          <p:nvPr>
            <p:ph type="title"/>
          </p:nvPr>
        </p:nvSpPr>
        <p:spPr/>
        <p:txBody>
          <a:bodyPr/>
          <a:lstStyle/>
          <a:p>
            <a:r>
              <a:rPr lang="en-US" dirty="0"/>
              <a:t>Intracranial injury</a:t>
            </a:r>
          </a:p>
        </p:txBody>
      </p:sp>
      <p:sp>
        <p:nvSpPr>
          <p:cNvPr id="3" name="Text Placeholder 2">
            <a:extLst>
              <a:ext uri="{FF2B5EF4-FFF2-40B4-BE49-F238E27FC236}">
                <a16:creationId xmlns:a16="http://schemas.microsoft.com/office/drawing/2014/main" id="{D8991928-6544-3948-9EBA-8FE81ED4DBED}"/>
              </a:ext>
            </a:extLst>
          </p:cNvPr>
          <p:cNvSpPr>
            <a:spLocks noGrp="1"/>
          </p:cNvSpPr>
          <p:nvPr>
            <p:ph type="body" idx="1"/>
          </p:nvPr>
        </p:nvSpPr>
        <p:spPr/>
        <p:txBody>
          <a:bodyPr/>
          <a:lstStyle/>
          <a:p>
            <a:r>
              <a:rPr lang="en-US" dirty="0"/>
              <a:t>Before</a:t>
            </a:r>
          </a:p>
        </p:txBody>
      </p:sp>
      <p:pic>
        <p:nvPicPr>
          <p:cNvPr id="7" name="Content Placeholder 6">
            <a:extLst>
              <a:ext uri="{FF2B5EF4-FFF2-40B4-BE49-F238E27FC236}">
                <a16:creationId xmlns:a16="http://schemas.microsoft.com/office/drawing/2014/main" id="{D4205142-B86C-A846-955A-172BD61922E0}"/>
              </a:ext>
            </a:extLst>
          </p:cNvPr>
          <p:cNvPicPr>
            <a:picLocks noGrp="1" noChangeAspect="1"/>
          </p:cNvPicPr>
          <p:nvPr>
            <p:ph sz="half" idx="2"/>
          </p:nvPr>
        </p:nvPicPr>
        <p:blipFill>
          <a:blip r:embed="rId2"/>
          <a:stretch>
            <a:fillRect/>
          </a:stretch>
        </p:blipFill>
        <p:spPr>
          <a:xfrm>
            <a:off x="839787" y="2804336"/>
            <a:ext cx="5157787" cy="1307354"/>
          </a:xfrm>
          <a:prstGeom prst="rect">
            <a:avLst/>
          </a:prstGeom>
        </p:spPr>
      </p:pic>
      <p:sp>
        <p:nvSpPr>
          <p:cNvPr id="5" name="Text Placeholder 4">
            <a:extLst>
              <a:ext uri="{FF2B5EF4-FFF2-40B4-BE49-F238E27FC236}">
                <a16:creationId xmlns:a16="http://schemas.microsoft.com/office/drawing/2014/main" id="{5716EABB-B5A3-AB46-BD1F-DB476F5DDA39}"/>
              </a:ext>
            </a:extLst>
          </p:cNvPr>
          <p:cNvSpPr>
            <a:spLocks noGrp="1"/>
          </p:cNvSpPr>
          <p:nvPr>
            <p:ph type="body" sz="quarter" idx="3"/>
          </p:nvPr>
        </p:nvSpPr>
        <p:spPr/>
        <p:txBody>
          <a:bodyPr/>
          <a:lstStyle/>
          <a:p>
            <a:r>
              <a:rPr lang="en-US" dirty="0"/>
              <a:t>After</a:t>
            </a:r>
          </a:p>
        </p:txBody>
      </p:sp>
      <p:pic>
        <p:nvPicPr>
          <p:cNvPr id="8" name="Content Placeholder 7">
            <a:extLst>
              <a:ext uri="{FF2B5EF4-FFF2-40B4-BE49-F238E27FC236}">
                <a16:creationId xmlns:a16="http://schemas.microsoft.com/office/drawing/2014/main" id="{A15160EE-132F-AB44-8BBB-0E63F56D6AFF}"/>
              </a:ext>
            </a:extLst>
          </p:cNvPr>
          <p:cNvPicPr>
            <a:picLocks noGrp="1" noChangeAspect="1"/>
          </p:cNvPicPr>
          <p:nvPr>
            <p:ph sz="quarter" idx="4"/>
          </p:nvPr>
        </p:nvPicPr>
        <p:blipFill>
          <a:blip r:embed="rId3"/>
          <a:stretch>
            <a:fillRect/>
          </a:stretch>
        </p:blipFill>
        <p:spPr>
          <a:xfrm>
            <a:off x="6277947" y="2804336"/>
            <a:ext cx="5708780" cy="1655697"/>
          </a:xfrm>
          <a:prstGeom prst="rect">
            <a:avLst/>
          </a:prstGeom>
        </p:spPr>
      </p:pic>
    </p:spTree>
    <p:extLst>
      <p:ext uri="{BB962C8B-B14F-4D97-AF65-F5344CB8AC3E}">
        <p14:creationId xmlns:p14="http://schemas.microsoft.com/office/powerpoint/2010/main" val="3919266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D95FA-157E-F940-B5F8-CE1C14F5E702}"/>
              </a:ext>
            </a:extLst>
          </p:cNvPr>
          <p:cNvSpPr>
            <a:spLocks noGrp="1"/>
          </p:cNvSpPr>
          <p:nvPr>
            <p:ph type="title"/>
          </p:nvPr>
        </p:nvSpPr>
        <p:spPr/>
        <p:txBody>
          <a:bodyPr/>
          <a:lstStyle/>
          <a:p>
            <a:r>
              <a:rPr lang="en-US" dirty="0"/>
              <a:t>Fracture of skull</a:t>
            </a:r>
          </a:p>
        </p:txBody>
      </p:sp>
      <p:sp>
        <p:nvSpPr>
          <p:cNvPr id="3" name="Text Placeholder 2">
            <a:extLst>
              <a:ext uri="{FF2B5EF4-FFF2-40B4-BE49-F238E27FC236}">
                <a16:creationId xmlns:a16="http://schemas.microsoft.com/office/drawing/2014/main" id="{CBB264DA-39EF-CA4B-9F5B-4CB3D5E4C930}"/>
              </a:ext>
            </a:extLst>
          </p:cNvPr>
          <p:cNvSpPr>
            <a:spLocks noGrp="1"/>
          </p:cNvSpPr>
          <p:nvPr>
            <p:ph type="body" idx="1"/>
          </p:nvPr>
        </p:nvSpPr>
        <p:spPr/>
        <p:txBody>
          <a:bodyPr/>
          <a:lstStyle/>
          <a:p>
            <a:r>
              <a:rPr lang="en-US" dirty="0"/>
              <a:t>Before</a:t>
            </a:r>
          </a:p>
        </p:txBody>
      </p:sp>
      <p:pic>
        <p:nvPicPr>
          <p:cNvPr id="8" name="Content Placeholder 7">
            <a:extLst>
              <a:ext uri="{FF2B5EF4-FFF2-40B4-BE49-F238E27FC236}">
                <a16:creationId xmlns:a16="http://schemas.microsoft.com/office/drawing/2014/main" id="{2C0EA302-2CBA-5541-85AC-F808A862BCD9}"/>
              </a:ext>
            </a:extLst>
          </p:cNvPr>
          <p:cNvPicPr>
            <a:picLocks noGrp="1" noChangeAspect="1"/>
          </p:cNvPicPr>
          <p:nvPr>
            <p:ph sz="half" idx="2"/>
          </p:nvPr>
        </p:nvPicPr>
        <p:blipFill>
          <a:blip r:embed="rId2"/>
          <a:stretch>
            <a:fillRect/>
          </a:stretch>
        </p:blipFill>
        <p:spPr>
          <a:xfrm>
            <a:off x="839787" y="2514790"/>
            <a:ext cx="5157787" cy="1640443"/>
          </a:xfrm>
          <a:prstGeom prst="rect">
            <a:avLst/>
          </a:prstGeom>
        </p:spPr>
      </p:pic>
      <p:sp>
        <p:nvSpPr>
          <p:cNvPr id="5" name="Text Placeholder 4">
            <a:extLst>
              <a:ext uri="{FF2B5EF4-FFF2-40B4-BE49-F238E27FC236}">
                <a16:creationId xmlns:a16="http://schemas.microsoft.com/office/drawing/2014/main" id="{FF853DA3-7199-BC47-8568-A6D555757D4A}"/>
              </a:ext>
            </a:extLst>
          </p:cNvPr>
          <p:cNvSpPr>
            <a:spLocks noGrp="1"/>
          </p:cNvSpPr>
          <p:nvPr>
            <p:ph type="body" sz="quarter" idx="3"/>
          </p:nvPr>
        </p:nvSpPr>
        <p:spPr/>
        <p:txBody>
          <a:bodyPr/>
          <a:lstStyle/>
          <a:p>
            <a:r>
              <a:rPr lang="en-US" dirty="0"/>
              <a:t>After</a:t>
            </a:r>
          </a:p>
        </p:txBody>
      </p:sp>
      <p:pic>
        <p:nvPicPr>
          <p:cNvPr id="7" name="Content Placeholder 6">
            <a:extLst>
              <a:ext uri="{FF2B5EF4-FFF2-40B4-BE49-F238E27FC236}">
                <a16:creationId xmlns:a16="http://schemas.microsoft.com/office/drawing/2014/main" id="{48FD3D03-FF0C-E344-86BA-298D1A9B0D27}"/>
              </a:ext>
            </a:extLst>
          </p:cNvPr>
          <p:cNvPicPr>
            <a:picLocks noGrp="1" noChangeAspect="1"/>
          </p:cNvPicPr>
          <p:nvPr>
            <p:ph sz="quarter" idx="4"/>
          </p:nvPr>
        </p:nvPicPr>
        <p:blipFill>
          <a:blip r:embed="rId3"/>
          <a:stretch>
            <a:fillRect/>
          </a:stretch>
        </p:blipFill>
        <p:spPr>
          <a:xfrm>
            <a:off x="6097587" y="2505075"/>
            <a:ext cx="5833155" cy="2234876"/>
          </a:xfrm>
          <a:prstGeom prst="rect">
            <a:avLst/>
          </a:prstGeom>
        </p:spPr>
      </p:pic>
    </p:spTree>
    <p:extLst>
      <p:ext uri="{BB962C8B-B14F-4D97-AF65-F5344CB8AC3E}">
        <p14:creationId xmlns:p14="http://schemas.microsoft.com/office/powerpoint/2010/main" val="3802866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BE36E-EF7E-48DD-A7EB-399FB7FE4B53}"/>
              </a:ext>
            </a:extLst>
          </p:cNvPr>
          <p:cNvSpPr>
            <a:spLocks noGrp="1"/>
          </p:cNvSpPr>
          <p:nvPr>
            <p:ph type="title"/>
          </p:nvPr>
        </p:nvSpPr>
        <p:spPr/>
        <p:txBody>
          <a:bodyPr/>
          <a:lstStyle/>
          <a:p>
            <a:r>
              <a:rPr lang="en-US" dirty="0"/>
              <a:t>417163006 |Traumatic AND/OR non-traumatic injury (disorder)|</a:t>
            </a:r>
          </a:p>
        </p:txBody>
      </p:sp>
      <p:sp>
        <p:nvSpPr>
          <p:cNvPr id="3" name="Content Placeholder 2">
            <a:extLst>
              <a:ext uri="{FF2B5EF4-FFF2-40B4-BE49-F238E27FC236}">
                <a16:creationId xmlns:a16="http://schemas.microsoft.com/office/drawing/2014/main" id="{71FAF5AB-9F85-4D4D-B3E3-0A8B008729CF}"/>
              </a:ext>
            </a:extLst>
          </p:cNvPr>
          <p:cNvSpPr>
            <a:spLocks noGrp="1"/>
          </p:cNvSpPr>
          <p:nvPr>
            <p:ph idx="1"/>
          </p:nvPr>
        </p:nvSpPr>
        <p:spPr/>
        <p:txBody>
          <a:bodyPr/>
          <a:lstStyle/>
          <a:p>
            <a:r>
              <a:rPr lang="en-US" dirty="0"/>
              <a:t>64572001 |Disease (disorder)| :</a:t>
            </a:r>
          </a:p>
          <a:p>
            <a:r>
              <a:rPr lang="en-US" dirty="0"/>
              <a:t>        116676008 |Associated morphology (attribute)| = 37782003 |Damage (morphologic abnormality)|</a:t>
            </a:r>
          </a:p>
        </p:txBody>
      </p:sp>
    </p:spTree>
    <p:extLst>
      <p:ext uri="{BB962C8B-B14F-4D97-AF65-F5344CB8AC3E}">
        <p14:creationId xmlns:p14="http://schemas.microsoft.com/office/powerpoint/2010/main" val="217875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97482-6F7D-4BE7-89DA-B6F6F81AEF1A}"/>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EDC8FEC2-E02F-4F29-A56A-EF6400F2F4E5}"/>
              </a:ext>
            </a:extLst>
          </p:cNvPr>
          <p:cNvSpPr>
            <a:spLocks noGrp="1"/>
          </p:cNvSpPr>
          <p:nvPr>
            <p:ph idx="1"/>
          </p:nvPr>
        </p:nvSpPr>
        <p:spPr/>
        <p:txBody>
          <a:bodyPr>
            <a:normAutofit fontScale="92500" lnSpcReduction="10000"/>
          </a:bodyPr>
          <a:lstStyle/>
          <a:p>
            <a:r>
              <a:rPr lang="en-US" dirty="0"/>
              <a:t>Damage</a:t>
            </a:r>
          </a:p>
          <a:p>
            <a:pPr lvl="1"/>
            <a:r>
              <a:rPr lang="en-US" dirty="0"/>
              <a:t>Physical harm that impairs the value, usefulness, or normal function of something (Oxford dictionary)</a:t>
            </a:r>
          </a:p>
          <a:p>
            <a:pPr lvl="1"/>
            <a:r>
              <a:rPr lang="en-US" dirty="0"/>
              <a:t>Harm or injury (Cambridge dictionary)</a:t>
            </a:r>
          </a:p>
          <a:p>
            <a:r>
              <a:rPr lang="en-US" dirty="0"/>
              <a:t>Injury</a:t>
            </a:r>
          </a:p>
          <a:p>
            <a:pPr lvl="1"/>
            <a:r>
              <a:rPr lang="en-US" dirty="0"/>
              <a:t> Hurt, damage, or loss sustained (</a:t>
            </a:r>
            <a:r>
              <a:rPr lang="en-US" dirty="0" err="1"/>
              <a:t>merriam</a:t>
            </a:r>
            <a:r>
              <a:rPr lang="en-US" dirty="0"/>
              <a:t>-Webster)</a:t>
            </a:r>
          </a:p>
          <a:p>
            <a:pPr lvl="1"/>
            <a:r>
              <a:rPr lang="en-US" dirty="0"/>
              <a:t> Physical harm or damage done to a living thing (Cambridge dictionary)</a:t>
            </a:r>
          </a:p>
          <a:p>
            <a:r>
              <a:rPr lang="en-US" dirty="0"/>
              <a:t>Traumatic injury</a:t>
            </a:r>
          </a:p>
          <a:p>
            <a:pPr lvl="1"/>
            <a:r>
              <a:rPr lang="en-US" dirty="0"/>
              <a:t>“A wound or a condition of the body caused by external force, including injuries inflicted by bullets, explosives, sharp instruments, blunt objects or other physical blows, chemicals, electricity, climatic conditions, infectious diseases, radiation, and bacteria, but excluding stress and strain.” Curtis v. DOJ, 2009 U.S. App. LEXIS 17200 (Fed. Cir. Aug. 4, 2009)</a:t>
            </a:r>
          </a:p>
          <a:p>
            <a:pPr lvl="1"/>
            <a:endParaRPr lang="en-US" dirty="0"/>
          </a:p>
        </p:txBody>
      </p:sp>
    </p:spTree>
    <p:extLst>
      <p:ext uri="{BB962C8B-B14F-4D97-AF65-F5344CB8AC3E}">
        <p14:creationId xmlns:p14="http://schemas.microsoft.com/office/powerpoint/2010/main" val="4196029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96604-0EE2-42A1-A7D5-D25A9F0BDA48}"/>
              </a:ext>
            </a:extLst>
          </p:cNvPr>
          <p:cNvSpPr>
            <a:spLocks noGrp="1"/>
          </p:cNvSpPr>
          <p:nvPr>
            <p:ph type="title"/>
          </p:nvPr>
        </p:nvSpPr>
        <p:spPr/>
        <p:txBody>
          <a:bodyPr>
            <a:noAutofit/>
          </a:bodyPr>
          <a:lstStyle/>
          <a:p>
            <a:r>
              <a:rPr lang="en-US" sz="3200" dirty="0"/>
              <a:t>37782003 |Damage (morphologic abnormality)| and 19130008 |Traumatic abnormality (morphologic abnormality)|</a:t>
            </a:r>
          </a:p>
        </p:txBody>
      </p:sp>
      <p:pic>
        <p:nvPicPr>
          <p:cNvPr id="5" name="Content Placeholder 4">
            <a:extLst>
              <a:ext uri="{FF2B5EF4-FFF2-40B4-BE49-F238E27FC236}">
                <a16:creationId xmlns:a16="http://schemas.microsoft.com/office/drawing/2014/main" id="{00ED0AE7-4CD1-48F7-B1D5-09BB665DE392}"/>
              </a:ext>
            </a:extLst>
          </p:cNvPr>
          <p:cNvPicPr>
            <a:picLocks noGrp="1" noChangeAspect="1"/>
          </p:cNvPicPr>
          <p:nvPr>
            <p:ph idx="1"/>
          </p:nvPr>
        </p:nvPicPr>
        <p:blipFill>
          <a:blip r:embed="rId2"/>
          <a:stretch>
            <a:fillRect/>
          </a:stretch>
        </p:blipFill>
        <p:spPr>
          <a:xfrm>
            <a:off x="838200" y="1954831"/>
            <a:ext cx="4361905" cy="3723809"/>
          </a:xfrm>
          <a:prstGeom prst="rect">
            <a:avLst/>
          </a:prstGeom>
        </p:spPr>
      </p:pic>
      <p:sp>
        <p:nvSpPr>
          <p:cNvPr id="6" name="TextBox 5">
            <a:extLst>
              <a:ext uri="{FF2B5EF4-FFF2-40B4-BE49-F238E27FC236}">
                <a16:creationId xmlns:a16="http://schemas.microsoft.com/office/drawing/2014/main" id="{92A50DD7-E405-47BE-BCF8-95A962AA8950}"/>
              </a:ext>
            </a:extLst>
          </p:cNvPr>
          <p:cNvSpPr txBox="1"/>
          <p:nvPr/>
        </p:nvSpPr>
        <p:spPr>
          <a:xfrm>
            <a:off x="5416492" y="1954831"/>
            <a:ext cx="5841534" cy="1200329"/>
          </a:xfrm>
          <a:prstGeom prst="rect">
            <a:avLst/>
          </a:prstGeom>
          <a:noFill/>
        </p:spPr>
        <p:txBody>
          <a:bodyPr wrap="square" rtlCol="0">
            <a:spAutoFit/>
          </a:bodyPr>
          <a:lstStyle/>
          <a:p>
            <a:r>
              <a:rPr lang="en-US" dirty="0"/>
              <a:t>What is the difference between 37782003 |Damage (morphologic abnormality)|and 49755003 |Morphologically abnormal structure (morphologic abnormality)| or 52988006 |Lesion (morphologic abnormality)|?</a:t>
            </a:r>
          </a:p>
        </p:txBody>
      </p:sp>
    </p:spTree>
    <p:extLst>
      <p:ext uri="{BB962C8B-B14F-4D97-AF65-F5344CB8AC3E}">
        <p14:creationId xmlns:p14="http://schemas.microsoft.com/office/powerpoint/2010/main" val="172995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DCDE2A-F96B-4C4D-B9E9-5261EB7034BC}"/>
              </a:ext>
            </a:extLst>
          </p:cNvPr>
          <p:cNvSpPr>
            <a:spLocks noGrp="1"/>
          </p:cNvSpPr>
          <p:nvPr>
            <p:ph type="title"/>
          </p:nvPr>
        </p:nvSpPr>
        <p:spPr/>
        <p:txBody>
          <a:bodyPr/>
          <a:lstStyle/>
          <a:p>
            <a:r>
              <a:rPr lang="en-US" dirty="0"/>
              <a:t>Injuries and trauma</a:t>
            </a:r>
          </a:p>
        </p:txBody>
      </p:sp>
      <p:sp>
        <p:nvSpPr>
          <p:cNvPr id="8" name="Content Placeholder 7">
            <a:extLst>
              <a:ext uri="{FF2B5EF4-FFF2-40B4-BE49-F238E27FC236}">
                <a16:creationId xmlns:a16="http://schemas.microsoft.com/office/drawing/2014/main" id="{6707EC5A-624A-4563-8DAB-37D763BC4332}"/>
              </a:ext>
            </a:extLst>
          </p:cNvPr>
          <p:cNvSpPr>
            <a:spLocks noGrp="1"/>
          </p:cNvSpPr>
          <p:nvPr>
            <p:ph idx="1"/>
          </p:nvPr>
        </p:nvSpPr>
        <p:spPr/>
        <p:txBody>
          <a:bodyPr/>
          <a:lstStyle/>
          <a:p>
            <a:r>
              <a:rPr lang="en-US" dirty="0"/>
              <a:t>Many injuries are modeled using  19130008 |Traumatic abnormality (morphologic abnormality)|but are ambiguous as to whether due to external forces</a:t>
            </a:r>
          </a:p>
          <a:p>
            <a:r>
              <a:rPr lang="en-US" dirty="0"/>
              <a:t>There is no way to assert a non-traumatic injury in SNOMED </a:t>
            </a:r>
          </a:p>
          <a:p>
            <a:pPr lvl="1"/>
            <a:endParaRPr lang="en-US" dirty="0"/>
          </a:p>
          <a:p>
            <a:pPr lvl="2"/>
            <a:r>
              <a:rPr lang="en-US" dirty="0"/>
              <a:t>E.g. Cerebrovascular accident is considered a non-traumatic brain injury which would currently need to be modeled using damage resulting in being subsumed by traumatic and/or non-traumatic injury</a:t>
            </a:r>
          </a:p>
          <a:p>
            <a:pPr lvl="2"/>
            <a:endParaRPr lang="en-US" dirty="0"/>
          </a:p>
          <a:p>
            <a:endParaRPr lang="en-US" dirty="0"/>
          </a:p>
        </p:txBody>
      </p:sp>
    </p:spTree>
    <p:extLst>
      <p:ext uri="{BB962C8B-B14F-4D97-AF65-F5344CB8AC3E}">
        <p14:creationId xmlns:p14="http://schemas.microsoft.com/office/powerpoint/2010/main" val="227361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5889A3-F15A-45C2-B253-7E622B045CB2}"/>
              </a:ext>
            </a:extLst>
          </p:cNvPr>
          <p:cNvSpPr>
            <a:spLocks noGrp="1"/>
          </p:cNvSpPr>
          <p:nvPr>
            <p:ph type="title"/>
          </p:nvPr>
        </p:nvSpPr>
        <p:spPr/>
        <p:txBody>
          <a:bodyPr/>
          <a:lstStyle/>
          <a:p>
            <a:r>
              <a:rPr lang="en-US" dirty="0"/>
              <a:t>Fractures</a:t>
            </a:r>
          </a:p>
        </p:txBody>
      </p:sp>
      <p:pic>
        <p:nvPicPr>
          <p:cNvPr id="8" name="Content Placeholder 7">
            <a:extLst>
              <a:ext uri="{FF2B5EF4-FFF2-40B4-BE49-F238E27FC236}">
                <a16:creationId xmlns:a16="http://schemas.microsoft.com/office/drawing/2014/main" id="{D21FF014-EA20-4EC2-8D6A-685EEFC1E5C4}"/>
              </a:ext>
            </a:extLst>
          </p:cNvPr>
          <p:cNvPicPr>
            <a:picLocks noGrp="1" noChangeAspect="1"/>
          </p:cNvPicPr>
          <p:nvPr>
            <p:ph sz="half" idx="1"/>
          </p:nvPr>
        </p:nvPicPr>
        <p:blipFill>
          <a:blip r:embed="rId2"/>
          <a:stretch>
            <a:fillRect/>
          </a:stretch>
        </p:blipFill>
        <p:spPr>
          <a:xfrm>
            <a:off x="914400" y="1825625"/>
            <a:ext cx="5181600" cy="3058815"/>
          </a:xfrm>
          <a:prstGeom prst="rect">
            <a:avLst/>
          </a:prstGeom>
        </p:spPr>
      </p:pic>
      <p:pic>
        <p:nvPicPr>
          <p:cNvPr id="7" name="Content Placeholder 6">
            <a:extLst>
              <a:ext uri="{FF2B5EF4-FFF2-40B4-BE49-F238E27FC236}">
                <a16:creationId xmlns:a16="http://schemas.microsoft.com/office/drawing/2014/main" id="{98150F8E-BF86-4809-A88F-CF4317B32D46}"/>
              </a:ext>
            </a:extLst>
          </p:cNvPr>
          <p:cNvPicPr>
            <a:picLocks noGrp="1" noChangeAspect="1"/>
          </p:cNvPicPr>
          <p:nvPr>
            <p:ph sz="half" idx="2"/>
          </p:nvPr>
        </p:nvPicPr>
        <p:blipFill>
          <a:blip r:embed="rId3"/>
          <a:stretch>
            <a:fillRect/>
          </a:stretch>
        </p:blipFill>
        <p:spPr>
          <a:xfrm>
            <a:off x="6239312" y="1825625"/>
            <a:ext cx="5181600" cy="1413675"/>
          </a:xfrm>
          <a:prstGeom prst="rect">
            <a:avLst/>
          </a:prstGeom>
        </p:spPr>
      </p:pic>
      <p:sp>
        <p:nvSpPr>
          <p:cNvPr id="2" name="TextBox 1">
            <a:extLst>
              <a:ext uri="{FF2B5EF4-FFF2-40B4-BE49-F238E27FC236}">
                <a16:creationId xmlns:a16="http://schemas.microsoft.com/office/drawing/2014/main" id="{AEDF9541-4564-FA4C-9E53-96E3D3CB3037}"/>
              </a:ext>
            </a:extLst>
          </p:cNvPr>
          <p:cNvSpPr txBox="1"/>
          <p:nvPr/>
        </p:nvSpPr>
        <p:spPr>
          <a:xfrm>
            <a:off x="914400" y="5194998"/>
            <a:ext cx="10439400" cy="646331"/>
          </a:xfrm>
          <a:prstGeom prst="rect">
            <a:avLst/>
          </a:prstGeom>
          <a:noFill/>
        </p:spPr>
        <p:txBody>
          <a:bodyPr wrap="square" rtlCol="0">
            <a:spAutoFit/>
          </a:bodyPr>
          <a:lstStyle/>
          <a:p>
            <a:r>
              <a:rPr lang="en-US" dirty="0"/>
              <a:t>Fracture (morphologic abnormality) Is a child of Traumatic abnormality by morphology but Fracture (morphologic abnormality) subsumes Pathologic fracture (morphologic abnormality) </a:t>
            </a:r>
          </a:p>
        </p:txBody>
      </p:sp>
    </p:spTree>
    <p:extLst>
      <p:ext uri="{BB962C8B-B14F-4D97-AF65-F5344CB8AC3E}">
        <p14:creationId xmlns:p14="http://schemas.microsoft.com/office/powerpoint/2010/main" val="2932821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82229-5738-4AC7-81CA-A66B1B7F7D70}"/>
              </a:ext>
            </a:extLst>
          </p:cNvPr>
          <p:cNvSpPr>
            <a:spLocks noGrp="1"/>
          </p:cNvSpPr>
          <p:nvPr>
            <p:ph type="title"/>
          </p:nvPr>
        </p:nvSpPr>
        <p:spPr/>
        <p:txBody>
          <a:bodyPr/>
          <a:lstStyle/>
          <a:p>
            <a:r>
              <a:rPr lang="en-US" dirty="0"/>
              <a:t>Option 1</a:t>
            </a:r>
          </a:p>
        </p:txBody>
      </p:sp>
      <p:sp>
        <p:nvSpPr>
          <p:cNvPr id="3" name="Content Placeholder 2">
            <a:extLst>
              <a:ext uri="{FF2B5EF4-FFF2-40B4-BE49-F238E27FC236}">
                <a16:creationId xmlns:a16="http://schemas.microsoft.com/office/drawing/2014/main" id="{9C4C5DCC-7B92-448B-B634-A53819AAB277}"/>
              </a:ext>
            </a:extLst>
          </p:cNvPr>
          <p:cNvSpPr>
            <a:spLocks noGrp="1"/>
          </p:cNvSpPr>
          <p:nvPr>
            <p:ph idx="1"/>
          </p:nvPr>
        </p:nvSpPr>
        <p:spPr/>
        <p:txBody>
          <a:bodyPr/>
          <a:lstStyle/>
          <a:p>
            <a:r>
              <a:rPr lang="en-US" dirty="0"/>
              <a:t>Create Non-traumatic abnormality (morphologic abnormality) under 37782003 |Damage (morphologic abnormality)|as a sibling of 19130008 |Traumatic abnormality (morphologic abnormality)| and create Non-traumatic injury (disorder) under 417163006 |Traumatic AND/OR non-traumatic injury (disorder)|as a sibling of 417746004 |Traumatic injury (disorder)|</a:t>
            </a:r>
          </a:p>
          <a:p>
            <a:pPr marL="0" indent="0">
              <a:buNone/>
            </a:pPr>
            <a:endParaRPr lang="en-US" dirty="0"/>
          </a:p>
        </p:txBody>
      </p:sp>
    </p:spTree>
    <p:extLst>
      <p:ext uri="{BB962C8B-B14F-4D97-AF65-F5344CB8AC3E}">
        <p14:creationId xmlns:p14="http://schemas.microsoft.com/office/powerpoint/2010/main" val="3199265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1A0D0-E7FE-734F-96D4-B6961A2E6B5A}"/>
              </a:ext>
            </a:extLst>
          </p:cNvPr>
          <p:cNvSpPr>
            <a:spLocks noGrp="1"/>
          </p:cNvSpPr>
          <p:nvPr>
            <p:ph type="title"/>
          </p:nvPr>
        </p:nvSpPr>
        <p:spPr/>
        <p:txBody>
          <a:bodyPr/>
          <a:lstStyle/>
          <a:p>
            <a:r>
              <a:rPr lang="en-US" dirty="0"/>
              <a:t>Option 2</a:t>
            </a:r>
          </a:p>
        </p:txBody>
      </p:sp>
      <p:sp>
        <p:nvSpPr>
          <p:cNvPr id="3" name="Content Placeholder 2">
            <a:extLst>
              <a:ext uri="{FF2B5EF4-FFF2-40B4-BE49-F238E27FC236}">
                <a16:creationId xmlns:a16="http://schemas.microsoft.com/office/drawing/2014/main" id="{DA16A8E8-102E-604C-8B74-5C4AA13B0395}"/>
              </a:ext>
            </a:extLst>
          </p:cNvPr>
          <p:cNvSpPr>
            <a:spLocks noGrp="1"/>
          </p:cNvSpPr>
          <p:nvPr>
            <p:ph idx="1"/>
          </p:nvPr>
        </p:nvSpPr>
        <p:spPr/>
        <p:txBody>
          <a:bodyPr>
            <a:normAutofit lnSpcReduction="10000"/>
          </a:bodyPr>
          <a:lstStyle/>
          <a:p>
            <a:r>
              <a:rPr lang="en-US" dirty="0"/>
              <a:t>Create additional nontraumatic morphologies as needed similar to:</a:t>
            </a:r>
          </a:p>
          <a:p>
            <a:pPr lvl="1"/>
            <a:r>
              <a:rPr lang="en-US" dirty="0"/>
              <a:t>736119007 |Nontraumatic blister (morphologic abnormality)|</a:t>
            </a:r>
          </a:p>
          <a:p>
            <a:pPr lvl="1"/>
            <a:r>
              <a:rPr lang="en-US" dirty="0"/>
              <a:t>125672000 |Nontraumatic rupture (morphologic abnormality)|</a:t>
            </a:r>
          </a:p>
          <a:p>
            <a:pPr lvl="1"/>
            <a:r>
              <a:rPr lang="en-US" dirty="0"/>
              <a:t>450424009 |Nontraumatic hematoma (morphologic abnormality)|</a:t>
            </a:r>
          </a:p>
          <a:p>
            <a:pPr lvl="1"/>
            <a:r>
              <a:rPr lang="en-US" dirty="0"/>
              <a:t>450423003 |Nontraumatic hemorrhage (morphologic abnormality)|</a:t>
            </a:r>
          </a:p>
          <a:p>
            <a:pPr lvl="1"/>
            <a:r>
              <a:rPr lang="en-US" dirty="0"/>
              <a:t>724355004 |Nontraumatic complete rupture (morphologic abnormality)|</a:t>
            </a:r>
          </a:p>
          <a:p>
            <a:pPr lvl="1"/>
            <a:r>
              <a:rPr lang="en-US" dirty="0"/>
              <a:t>713264002 |Nontraumatic ruptured aneurysm (morphologic abnormality)|</a:t>
            </a:r>
          </a:p>
          <a:p>
            <a:pPr lvl="1"/>
            <a:r>
              <a:rPr lang="en-US" dirty="0"/>
              <a:t>22640007 |Pathologic fracture (morphologic abnormality)|</a:t>
            </a:r>
          </a:p>
          <a:p>
            <a:r>
              <a:rPr lang="en-US" dirty="0"/>
              <a:t>Currently there are 64 Nontraumatic disorders, 51 are fully defined using one of the above morphologies, 13 are primitive due to lack of an appropriate morphology.</a:t>
            </a:r>
          </a:p>
        </p:txBody>
      </p:sp>
    </p:spTree>
    <p:extLst>
      <p:ext uri="{BB962C8B-B14F-4D97-AF65-F5344CB8AC3E}">
        <p14:creationId xmlns:p14="http://schemas.microsoft.com/office/powerpoint/2010/main" val="1266613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6475A-76A8-854E-A7C7-BD47C3F81A9F}"/>
              </a:ext>
            </a:extLst>
          </p:cNvPr>
          <p:cNvSpPr>
            <a:spLocks noGrp="1"/>
          </p:cNvSpPr>
          <p:nvPr>
            <p:ph type="title"/>
          </p:nvPr>
        </p:nvSpPr>
        <p:spPr/>
        <p:txBody>
          <a:bodyPr/>
          <a:lstStyle/>
          <a:p>
            <a:r>
              <a:rPr lang="en-US" dirty="0"/>
              <a:t>Option 3</a:t>
            </a:r>
          </a:p>
        </p:txBody>
      </p:sp>
      <p:sp>
        <p:nvSpPr>
          <p:cNvPr id="3" name="Content Placeholder 2">
            <a:extLst>
              <a:ext uri="{FF2B5EF4-FFF2-40B4-BE49-F238E27FC236}">
                <a16:creationId xmlns:a16="http://schemas.microsoft.com/office/drawing/2014/main" id="{0CE965BB-14BA-0A4B-948E-C779B26DEE8C}"/>
              </a:ext>
            </a:extLst>
          </p:cNvPr>
          <p:cNvSpPr>
            <a:spLocks noGrp="1"/>
          </p:cNvSpPr>
          <p:nvPr>
            <p:ph idx="1"/>
          </p:nvPr>
        </p:nvSpPr>
        <p:spPr/>
        <p:txBody>
          <a:bodyPr/>
          <a:lstStyle/>
          <a:p>
            <a:r>
              <a:rPr lang="en-US" dirty="0"/>
              <a:t>Create Non-traumatic (qualifier value) under under 308489006 |Pathological process (qualifier value)|as a sibling of 263904004 |Traumatic (qualifier value)|</a:t>
            </a:r>
          </a:p>
        </p:txBody>
      </p:sp>
    </p:spTree>
    <p:extLst>
      <p:ext uri="{BB962C8B-B14F-4D97-AF65-F5344CB8AC3E}">
        <p14:creationId xmlns:p14="http://schemas.microsoft.com/office/powerpoint/2010/main" val="1333985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548</Words>
  <Application>Microsoft Macintosh PowerPoint</Application>
  <PresentationFormat>Widescreen</PresentationFormat>
  <Paragraphs>52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Injuries</vt:lpstr>
      <vt:lpstr>417163006 |Traumatic AND/OR non-traumatic injury (disorder)|</vt:lpstr>
      <vt:lpstr>Definitions</vt:lpstr>
      <vt:lpstr>37782003 |Damage (morphologic abnormality)| and 19130008 |Traumatic abnormality (morphologic abnormality)|</vt:lpstr>
      <vt:lpstr>Injuries and trauma</vt:lpstr>
      <vt:lpstr>Fractures</vt:lpstr>
      <vt:lpstr>Option 1</vt:lpstr>
      <vt:lpstr>Option 2</vt:lpstr>
      <vt:lpstr>Option 3</vt:lpstr>
      <vt:lpstr>Test modeling of option 3</vt:lpstr>
      <vt:lpstr>Injury</vt:lpstr>
      <vt:lpstr>Non-traumatic subluxation of jointore</vt:lpstr>
      <vt:lpstr>Pathologic fracture of fibula</vt:lpstr>
      <vt:lpstr>Intracranial injury</vt:lpstr>
      <vt:lpstr>Fracture of skull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Microsoft Office User</cp:lastModifiedBy>
  <cp:revision>8</cp:revision>
  <dcterms:created xsi:type="dcterms:W3CDTF">2018-10-04T23:46:08Z</dcterms:created>
  <dcterms:modified xsi:type="dcterms:W3CDTF">2018-10-07T19:58:45Z</dcterms:modified>
</cp:coreProperties>
</file>