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56" r:id="rId4"/>
    <p:sldId id="257" r:id="rId5"/>
    <p:sldId id="258" r:id="rId6"/>
    <p:sldId id="259" r:id="rId7"/>
    <p:sldId id="260" r:id="rId8"/>
    <p:sldId id="262" r:id="rId9"/>
    <p:sldId id="261" r:id="rId10"/>
    <p:sldId id="263" r:id="rId11"/>
    <p:sldId id="264" r:id="rId12"/>
    <p:sldId id="265" r:id="rId13"/>
    <p:sldId id="283" r:id="rId14"/>
    <p:sldId id="281" r:id="rId15"/>
    <p:sldId id="282" r:id="rId16"/>
    <p:sldId id="285" r:id="rId17"/>
    <p:sldId id="284" r:id="rId18"/>
    <p:sldId id="268" r:id="rId19"/>
    <p:sldId id="279" r:id="rId20"/>
    <p:sldId id="267" r:id="rId21"/>
    <p:sldId id="28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178B84-26AE-B44E-8306-71B9D986BBE0}" v="27" dt="2018-10-06T22:49:29.5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8" autoAdjust="0"/>
    <p:restoredTop sz="94660"/>
  </p:normalViewPr>
  <p:slideViewPr>
    <p:cSldViewPr snapToGrid="0">
      <p:cViewPr varScale="1">
        <p:scale>
          <a:sx n="127" d="100"/>
          <a:sy n="127" d="100"/>
        </p:scale>
        <p:origin x="208" y="10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EDE2E166-325D-4441-9042-9BBC182705F9}"/>
    <pc:docChg chg="undo custSel addSld modSld sldOrd">
      <pc:chgData name="Bruce J. Goldberg" userId="929c9dc6-a6dc-407d-a9bb-3979b4f82f0b" providerId="ADAL" clId="{EDE2E166-325D-4441-9042-9BBC182705F9}" dt="2018-09-26T00:57:47.513" v="814" actId="478"/>
      <pc:docMkLst>
        <pc:docMk/>
      </pc:docMkLst>
      <pc:sldChg chg="delSp">
        <pc:chgData name="Bruce J. Goldberg" userId="929c9dc6-a6dc-407d-a9bb-3979b4f82f0b" providerId="ADAL" clId="{EDE2E166-325D-4441-9042-9BBC182705F9}" dt="2018-09-26T00:57:47.513" v="814" actId="478"/>
        <pc:sldMkLst>
          <pc:docMk/>
          <pc:sldMk cId="1869999449" sldId="256"/>
        </pc:sldMkLst>
        <pc:spChg chg="del">
          <ac:chgData name="Bruce J. Goldberg" userId="929c9dc6-a6dc-407d-a9bb-3979b4f82f0b" providerId="ADAL" clId="{EDE2E166-325D-4441-9042-9BBC182705F9}" dt="2018-09-26T00:57:47.513" v="814" actId="478"/>
          <ac:spMkLst>
            <pc:docMk/>
            <pc:sldMk cId="1869999449" sldId="256"/>
            <ac:spMk id="3" creationId="{AE3462A9-8996-401E-9584-0B5FF1620102}"/>
          </ac:spMkLst>
        </pc:spChg>
      </pc:sldChg>
      <pc:sldChg chg="modSp">
        <pc:chgData name="Bruce J. Goldberg" userId="929c9dc6-a6dc-407d-a9bb-3979b4f82f0b" providerId="ADAL" clId="{EDE2E166-325D-4441-9042-9BBC182705F9}" dt="2018-09-25T21:52:54.491" v="18"/>
        <pc:sldMkLst>
          <pc:docMk/>
          <pc:sldMk cId="1102665613" sldId="258"/>
        </pc:sldMkLst>
        <pc:graphicFrameChg chg="mod modGraphic">
          <ac:chgData name="Bruce J. Goldberg" userId="929c9dc6-a6dc-407d-a9bb-3979b4f82f0b" providerId="ADAL" clId="{EDE2E166-325D-4441-9042-9BBC182705F9}" dt="2018-09-25T21:52:54.491" v="18"/>
          <ac:graphicFrameMkLst>
            <pc:docMk/>
            <pc:sldMk cId="1102665613" sldId="258"/>
            <ac:graphicFrameMk id="6" creationId="{EA8BC7DC-1166-4747-ACC6-10950CF0FCA8}"/>
          </ac:graphicFrameMkLst>
        </pc:graphicFrameChg>
      </pc:sldChg>
      <pc:sldChg chg="modSp add">
        <pc:chgData name="Bruce J. Goldberg" userId="929c9dc6-a6dc-407d-a9bb-3979b4f82f0b" providerId="ADAL" clId="{EDE2E166-325D-4441-9042-9BBC182705F9}" dt="2018-09-25T22:35:04.784" v="171" actId="20577"/>
        <pc:sldMkLst>
          <pc:docMk/>
          <pc:sldMk cId="2506202515" sldId="259"/>
        </pc:sldMkLst>
        <pc:spChg chg="mod">
          <ac:chgData name="Bruce J. Goldberg" userId="929c9dc6-a6dc-407d-a9bb-3979b4f82f0b" providerId="ADAL" clId="{EDE2E166-325D-4441-9042-9BBC182705F9}" dt="2018-09-25T22:28:04.535" v="129"/>
          <ac:spMkLst>
            <pc:docMk/>
            <pc:sldMk cId="2506202515" sldId="259"/>
            <ac:spMk id="2" creationId="{61BA43C3-BA38-4AEA-ADA3-12DD0AB55ECE}"/>
          </ac:spMkLst>
        </pc:spChg>
        <pc:spChg chg="mod">
          <ac:chgData name="Bruce J. Goldberg" userId="929c9dc6-a6dc-407d-a9bb-3979b4f82f0b" providerId="ADAL" clId="{EDE2E166-325D-4441-9042-9BBC182705F9}" dt="2018-09-25T22:35:04.784" v="171" actId="20577"/>
          <ac:spMkLst>
            <pc:docMk/>
            <pc:sldMk cId="2506202515" sldId="259"/>
            <ac:spMk id="3" creationId="{BCC4E56F-AB8A-48B6-BC00-13F74F045679}"/>
          </ac:spMkLst>
        </pc:spChg>
      </pc:sldChg>
      <pc:sldChg chg="modSp add">
        <pc:chgData name="Bruce J. Goldberg" userId="929c9dc6-a6dc-407d-a9bb-3979b4f82f0b" providerId="ADAL" clId="{EDE2E166-325D-4441-9042-9BBC182705F9}" dt="2018-09-25T22:37:26.398" v="196"/>
        <pc:sldMkLst>
          <pc:docMk/>
          <pc:sldMk cId="3532703810" sldId="260"/>
        </pc:sldMkLst>
        <pc:spChg chg="mod">
          <ac:chgData name="Bruce J. Goldberg" userId="929c9dc6-a6dc-407d-a9bb-3979b4f82f0b" providerId="ADAL" clId="{EDE2E166-325D-4441-9042-9BBC182705F9}" dt="2018-09-25T22:36:57.494" v="194" actId="20577"/>
          <ac:spMkLst>
            <pc:docMk/>
            <pc:sldMk cId="3532703810" sldId="260"/>
            <ac:spMk id="2" creationId="{0837D589-1480-42AF-AD1C-9524A7A8E5E4}"/>
          </ac:spMkLst>
        </pc:spChg>
        <pc:spChg chg="mod">
          <ac:chgData name="Bruce J. Goldberg" userId="929c9dc6-a6dc-407d-a9bb-3979b4f82f0b" providerId="ADAL" clId="{EDE2E166-325D-4441-9042-9BBC182705F9}" dt="2018-09-25T22:37:26.398" v="196"/>
          <ac:spMkLst>
            <pc:docMk/>
            <pc:sldMk cId="3532703810" sldId="260"/>
            <ac:spMk id="3" creationId="{FE92DE26-C668-4D72-9ABC-F340357A865B}"/>
          </ac:spMkLst>
        </pc:spChg>
      </pc:sldChg>
      <pc:sldChg chg="modSp add">
        <pc:chgData name="Bruce J. Goldberg" userId="929c9dc6-a6dc-407d-a9bb-3979b4f82f0b" providerId="ADAL" clId="{EDE2E166-325D-4441-9042-9BBC182705F9}" dt="2018-09-25T22:42:53.017" v="204" actId="20577"/>
        <pc:sldMkLst>
          <pc:docMk/>
          <pc:sldMk cId="1871452179" sldId="261"/>
        </pc:sldMkLst>
        <pc:spChg chg="mod">
          <ac:chgData name="Bruce J. Goldberg" userId="929c9dc6-a6dc-407d-a9bb-3979b4f82f0b" providerId="ADAL" clId="{EDE2E166-325D-4441-9042-9BBC182705F9}" dt="2018-09-25T22:39:28.607" v="198"/>
          <ac:spMkLst>
            <pc:docMk/>
            <pc:sldMk cId="1871452179" sldId="261"/>
            <ac:spMk id="2" creationId="{50A765C5-D2AB-404F-A847-5610C87D366F}"/>
          </ac:spMkLst>
        </pc:spChg>
        <pc:spChg chg="mod">
          <ac:chgData name="Bruce J. Goldberg" userId="929c9dc6-a6dc-407d-a9bb-3979b4f82f0b" providerId="ADAL" clId="{EDE2E166-325D-4441-9042-9BBC182705F9}" dt="2018-09-25T22:42:53.017" v="204" actId="20577"/>
          <ac:spMkLst>
            <pc:docMk/>
            <pc:sldMk cId="1871452179" sldId="261"/>
            <ac:spMk id="3" creationId="{23027EED-A8D7-4088-94D9-237D5967D33C}"/>
          </ac:spMkLst>
        </pc:spChg>
      </pc:sldChg>
      <pc:sldChg chg="addSp delSp modSp add">
        <pc:chgData name="Bruce J. Goldberg" userId="929c9dc6-a6dc-407d-a9bb-3979b4f82f0b" providerId="ADAL" clId="{EDE2E166-325D-4441-9042-9BBC182705F9}" dt="2018-09-25T22:51:00.917" v="253" actId="404"/>
        <pc:sldMkLst>
          <pc:docMk/>
          <pc:sldMk cId="704982205" sldId="262"/>
        </pc:sldMkLst>
        <pc:spChg chg="mod">
          <ac:chgData name="Bruce J. Goldberg" userId="929c9dc6-a6dc-407d-a9bb-3979b4f82f0b" providerId="ADAL" clId="{EDE2E166-325D-4441-9042-9BBC182705F9}" dt="2018-09-25T22:51:00.917" v="253" actId="404"/>
          <ac:spMkLst>
            <pc:docMk/>
            <pc:sldMk cId="704982205" sldId="262"/>
            <ac:spMk id="2" creationId="{0B8EAEFB-D6AC-4FF3-982F-C008D1E7DF27}"/>
          </ac:spMkLst>
        </pc:spChg>
        <pc:spChg chg="del mod">
          <ac:chgData name="Bruce J. Goldberg" userId="929c9dc6-a6dc-407d-a9bb-3979b4f82f0b" providerId="ADAL" clId="{EDE2E166-325D-4441-9042-9BBC182705F9}" dt="2018-09-25T22:49:46.204" v="212" actId="478"/>
          <ac:spMkLst>
            <pc:docMk/>
            <pc:sldMk cId="704982205" sldId="262"/>
            <ac:spMk id="3" creationId="{91460F22-1F3D-4228-8410-35B9F1A4CBD6}"/>
          </ac:spMkLst>
        </pc:spChg>
        <pc:picChg chg="add mod">
          <ac:chgData name="Bruce J. Goldberg" userId="929c9dc6-a6dc-407d-a9bb-3979b4f82f0b" providerId="ADAL" clId="{EDE2E166-325D-4441-9042-9BBC182705F9}" dt="2018-09-25T22:49:18.899" v="208" actId="14100"/>
          <ac:picMkLst>
            <pc:docMk/>
            <pc:sldMk cId="704982205" sldId="262"/>
            <ac:picMk id="4" creationId="{65FFEF01-5FAC-462F-ADAE-9002BB62801C}"/>
          </ac:picMkLst>
        </pc:picChg>
      </pc:sldChg>
      <pc:sldChg chg="modSp add">
        <pc:chgData name="Bruce J. Goldberg" userId="929c9dc6-a6dc-407d-a9bb-3979b4f82f0b" providerId="ADAL" clId="{EDE2E166-325D-4441-9042-9BBC182705F9}" dt="2018-09-25T23:32:09.730" v="482" actId="5793"/>
        <pc:sldMkLst>
          <pc:docMk/>
          <pc:sldMk cId="453309375" sldId="263"/>
        </pc:sldMkLst>
        <pc:spChg chg="mod">
          <ac:chgData name="Bruce J. Goldberg" userId="929c9dc6-a6dc-407d-a9bb-3979b4f82f0b" providerId="ADAL" clId="{EDE2E166-325D-4441-9042-9BBC182705F9}" dt="2018-09-25T22:52:11.973" v="263" actId="20577"/>
          <ac:spMkLst>
            <pc:docMk/>
            <pc:sldMk cId="453309375" sldId="263"/>
            <ac:spMk id="2" creationId="{958B479A-C89B-480D-AE2B-E97AD5398678}"/>
          </ac:spMkLst>
        </pc:spChg>
        <pc:spChg chg="mod">
          <ac:chgData name="Bruce J. Goldberg" userId="929c9dc6-a6dc-407d-a9bb-3979b4f82f0b" providerId="ADAL" clId="{EDE2E166-325D-4441-9042-9BBC182705F9}" dt="2018-09-25T23:32:09.730" v="482" actId="5793"/>
          <ac:spMkLst>
            <pc:docMk/>
            <pc:sldMk cId="453309375" sldId="263"/>
            <ac:spMk id="3" creationId="{3DC8C761-7D3A-40B4-9A62-187711C72A86}"/>
          </ac:spMkLst>
        </pc:spChg>
      </pc:sldChg>
      <pc:sldChg chg="addSp delSp modSp add">
        <pc:chgData name="Bruce J. Goldberg" userId="929c9dc6-a6dc-407d-a9bb-3979b4f82f0b" providerId="ADAL" clId="{EDE2E166-325D-4441-9042-9BBC182705F9}" dt="2018-09-26T00:01:00.242" v="579" actId="478"/>
        <pc:sldMkLst>
          <pc:docMk/>
          <pc:sldMk cId="503000975" sldId="264"/>
        </pc:sldMkLst>
        <pc:spChg chg="del">
          <ac:chgData name="Bruce J. Goldberg" userId="929c9dc6-a6dc-407d-a9bb-3979b4f82f0b" providerId="ADAL" clId="{EDE2E166-325D-4441-9042-9BBC182705F9}" dt="2018-09-25T23:37:47.117" v="485"/>
          <ac:spMkLst>
            <pc:docMk/>
            <pc:sldMk cId="503000975" sldId="264"/>
            <ac:spMk id="2" creationId="{93B67BB4-754A-42FC-8ED4-759DC95FC059}"/>
          </ac:spMkLst>
        </pc:spChg>
        <pc:spChg chg="del">
          <ac:chgData name="Bruce J. Goldberg" userId="929c9dc6-a6dc-407d-a9bb-3979b4f82f0b" providerId="ADAL" clId="{EDE2E166-325D-4441-9042-9BBC182705F9}" dt="2018-09-25T23:37:36.414" v="484"/>
          <ac:spMkLst>
            <pc:docMk/>
            <pc:sldMk cId="503000975" sldId="264"/>
            <ac:spMk id="3" creationId="{BDACAA49-C1AD-4FCA-87E5-CC9BF9BAAF42}"/>
          </ac:spMkLst>
        </pc:spChg>
        <pc:spChg chg="add mod">
          <ac:chgData name="Bruce J. Goldberg" userId="929c9dc6-a6dc-407d-a9bb-3979b4f82f0b" providerId="ADAL" clId="{EDE2E166-325D-4441-9042-9BBC182705F9}" dt="2018-09-25T23:53:30.811" v="504" actId="20577"/>
          <ac:spMkLst>
            <pc:docMk/>
            <pc:sldMk cId="503000975" sldId="264"/>
            <ac:spMk id="5" creationId="{94F22D29-737A-43D9-B318-0F7AD06D4980}"/>
          </ac:spMkLst>
        </pc:spChg>
        <pc:spChg chg="add mod">
          <ac:chgData name="Bruce J. Goldberg" userId="929c9dc6-a6dc-407d-a9bb-3979b4f82f0b" providerId="ADAL" clId="{EDE2E166-325D-4441-9042-9BBC182705F9}" dt="2018-09-25T23:53:06.554" v="501" actId="20577"/>
          <ac:spMkLst>
            <pc:docMk/>
            <pc:sldMk cId="503000975" sldId="264"/>
            <ac:spMk id="6" creationId="{45C09BDC-7A6A-4534-8C21-BBE0B9C69731}"/>
          </ac:spMkLst>
        </pc:spChg>
        <pc:spChg chg="add del mod">
          <ac:chgData name="Bruce J. Goldberg" userId="929c9dc6-a6dc-407d-a9bb-3979b4f82f0b" providerId="ADAL" clId="{EDE2E166-325D-4441-9042-9BBC182705F9}" dt="2018-09-26T00:01:00.242" v="579" actId="478"/>
          <ac:spMkLst>
            <pc:docMk/>
            <pc:sldMk cId="503000975" sldId="264"/>
            <ac:spMk id="7" creationId="{A6AAB359-CC3F-450B-BF59-FCCC9F1190BF}"/>
          </ac:spMkLst>
        </pc:spChg>
        <pc:picChg chg="add mod">
          <ac:chgData name="Bruce J. Goldberg" userId="929c9dc6-a6dc-407d-a9bb-3979b4f82f0b" providerId="ADAL" clId="{EDE2E166-325D-4441-9042-9BBC182705F9}" dt="2018-09-25T23:53:52.452" v="505" actId="692"/>
          <ac:picMkLst>
            <pc:docMk/>
            <pc:sldMk cId="503000975" sldId="264"/>
            <ac:picMk id="4" creationId="{1CB84E81-AE1E-4C7D-A53B-3B0BCCB474C8}"/>
          </ac:picMkLst>
        </pc:picChg>
      </pc:sldChg>
      <pc:sldChg chg="addSp delSp modSp add">
        <pc:chgData name="Bruce J. Goldberg" userId="929c9dc6-a6dc-407d-a9bb-3979b4f82f0b" providerId="ADAL" clId="{EDE2E166-325D-4441-9042-9BBC182705F9}" dt="2018-09-26T00:13:32.853" v="592" actId="20577"/>
        <pc:sldMkLst>
          <pc:docMk/>
          <pc:sldMk cId="994029070" sldId="265"/>
        </pc:sldMkLst>
        <pc:spChg chg="del">
          <ac:chgData name="Bruce J. Goldberg" userId="929c9dc6-a6dc-407d-a9bb-3979b4f82f0b" providerId="ADAL" clId="{EDE2E166-325D-4441-9042-9BBC182705F9}" dt="2018-09-25T23:59:09.420" v="510"/>
          <ac:spMkLst>
            <pc:docMk/>
            <pc:sldMk cId="994029070" sldId="265"/>
            <ac:spMk id="2" creationId="{EEAE2ABD-6BC9-44DD-8E06-3E06987F2DA1}"/>
          </ac:spMkLst>
        </pc:spChg>
        <pc:spChg chg="del">
          <ac:chgData name="Bruce J. Goldberg" userId="929c9dc6-a6dc-407d-a9bb-3979b4f82f0b" providerId="ADAL" clId="{EDE2E166-325D-4441-9042-9BBC182705F9}" dt="2018-09-25T23:59:09.420" v="510"/>
          <ac:spMkLst>
            <pc:docMk/>
            <pc:sldMk cId="994029070" sldId="265"/>
            <ac:spMk id="3" creationId="{C8947605-E3E9-4B41-8A88-8BD00F18A3D3}"/>
          </ac:spMkLst>
        </pc:spChg>
        <pc:spChg chg="del">
          <ac:chgData name="Bruce J. Goldberg" userId="929c9dc6-a6dc-407d-a9bb-3979b4f82f0b" providerId="ADAL" clId="{EDE2E166-325D-4441-9042-9BBC182705F9}" dt="2018-09-25T23:59:09.420" v="510"/>
          <ac:spMkLst>
            <pc:docMk/>
            <pc:sldMk cId="994029070" sldId="265"/>
            <ac:spMk id="4" creationId="{05D4E83D-BE18-401F-8B5B-10BA91D7CB11}"/>
          </ac:spMkLst>
        </pc:spChg>
        <pc:spChg chg="add mod">
          <ac:chgData name="Bruce J. Goldberg" userId="929c9dc6-a6dc-407d-a9bb-3979b4f82f0b" providerId="ADAL" clId="{EDE2E166-325D-4441-9042-9BBC182705F9}" dt="2018-09-26T00:00:50.797" v="577" actId="20577"/>
          <ac:spMkLst>
            <pc:docMk/>
            <pc:sldMk cId="994029070" sldId="265"/>
            <ac:spMk id="5" creationId="{CE8DEBB6-DF93-459D-BAE4-859DA78F6481}"/>
          </ac:spMkLst>
        </pc:spChg>
        <pc:spChg chg="add mod">
          <ac:chgData name="Bruce J. Goldberg" userId="929c9dc6-a6dc-407d-a9bb-3979b4f82f0b" providerId="ADAL" clId="{EDE2E166-325D-4441-9042-9BBC182705F9}" dt="2018-09-26T00:13:32.853" v="592" actId="20577"/>
          <ac:spMkLst>
            <pc:docMk/>
            <pc:sldMk cId="994029070" sldId="265"/>
            <ac:spMk id="6" creationId="{E40B787A-91E5-4D73-AB59-8A3070F147BE}"/>
          </ac:spMkLst>
        </pc:spChg>
      </pc:sldChg>
      <pc:sldChg chg="addSp delSp modSp add ord">
        <pc:chgData name="Bruce J. Goldberg" userId="929c9dc6-a6dc-407d-a9bb-3979b4f82f0b" providerId="ADAL" clId="{EDE2E166-325D-4441-9042-9BBC182705F9}" dt="2018-09-26T00:52:11.706" v="781" actId="20577"/>
        <pc:sldMkLst>
          <pc:docMk/>
          <pc:sldMk cId="1223629828" sldId="267"/>
        </pc:sldMkLst>
        <pc:spChg chg="mod">
          <ac:chgData name="Bruce J. Goldberg" userId="929c9dc6-a6dc-407d-a9bb-3979b4f82f0b" providerId="ADAL" clId="{EDE2E166-325D-4441-9042-9BBC182705F9}" dt="2018-09-26T00:52:11.706" v="781" actId="20577"/>
          <ac:spMkLst>
            <pc:docMk/>
            <pc:sldMk cId="1223629828" sldId="267"/>
            <ac:spMk id="2" creationId="{76F1EB6D-0EAF-463F-BF24-E31E7B922E84}"/>
          </ac:spMkLst>
        </pc:spChg>
        <pc:spChg chg="del">
          <ac:chgData name="Bruce J. Goldberg" userId="929c9dc6-a6dc-407d-a9bb-3979b4f82f0b" providerId="ADAL" clId="{EDE2E166-325D-4441-9042-9BBC182705F9}" dt="2018-09-26T00:47:07.632" v="721"/>
          <ac:spMkLst>
            <pc:docMk/>
            <pc:sldMk cId="1223629828" sldId="267"/>
            <ac:spMk id="3" creationId="{20ECF60E-4EA0-432C-A7AD-23639BA03A59}"/>
          </ac:spMkLst>
        </pc:spChg>
        <pc:spChg chg="add mod">
          <ac:chgData name="Bruce J. Goldberg" userId="929c9dc6-a6dc-407d-a9bb-3979b4f82f0b" providerId="ADAL" clId="{EDE2E166-325D-4441-9042-9BBC182705F9}" dt="2018-09-26T00:52:00.011" v="779" actId="20577"/>
          <ac:spMkLst>
            <pc:docMk/>
            <pc:sldMk cId="1223629828" sldId="267"/>
            <ac:spMk id="5" creationId="{20C09F30-B9EA-47EC-9E56-3432DA38EEAB}"/>
          </ac:spMkLst>
        </pc:spChg>
        <pc:picChg chg="add mod">
          <ac:chgData name="Bruce J. Goldberg" userId="929c9dc6-a6dc-407d-a9bb-3979b4f82f0b" providerId="ADAL" clId="{EDE2E166-325D-4441-9042-9BBC182705F9}" dt="2018-09-26T00:47:33.005" v="724" actId="692"/>
          <ac:picMkLst>
            <pc:docMk/>
            <pc:sldMk cId="1223629828" sldId="267"/>
            <ac:picMk id="4" creationId="{DD3B9168-872B-4BE6-BCEB-82365B8A33B0}"/>
          </ac:picMkLst>
        </pc:picChg>
      </pc:sldChg>
      <pc:sldChg chg="add">
        <pc:chgData name="Bruce J. Goldberg" userId="929c9dc6-a6dc-407d-a9bb-3979b4f82f0b" providerId="ADAL" clId="{EDE2E166-325D-4441-9042-9BBC182705F9}" dt="2018-09-26T00:40:03.570" v="658"/>
        <pc:sldMkLst>
          <pc:docMk/>
          <pc:sldMk cId="2914442929" sldId="268"/>
        </pc:sldMkLst>
      </pc:sldChg>
      <pc:sldChg chg="add">
        <pc:chgData name="Bruce J. Goldberg" userId="929c9dc6-a6dc-407d-a9bb-3979b4f82f0b" providerId="ADAL" clId="{EDE2E166-325D-4441-9042-9BBC182705F9}" dt="2018-09-26T00:42:13.869" v="660"/>
        <pc:sldMkLst>
          <pc:docMk/>
          <pc:sldMk cId="3536333536" sldId="279"/>
        </pc:sldMkLst>
      </pc:sldChg>
      <pc:sldChg chg="addSp delSp modSp add">
        <pc:chgData name="Bruce J. Goldberg" userId="929c9dc6-a6dc-407d-a9bb-3979b4f82f0b" providerId="ADAL" clId="{EDE2E166-325D-4441-9042-9BBC182705F9}" dt="2018-09-26T00:57:25.627" v="813" actId="15"/>
        <pc:sldMkLst>
          <pc:docMk/>
          <pc:sldMk cId="3222148782" sldId="280"/>
        </pc:sldMkLst>
        <pc:spChg chg="mod">
          <ac:chgData name="Bruce J. Goldberg" userId="929c9dc6-a6dc-407d-a9bb-3979b4f82f0b" providerId="ADAL" clId="{EDE2E166-325D-4441-9042-9BBC182705F9}" dt="2018-09-26T00:52:50.564" v="784" actId="20577"/>
          <ac:spMkLst>
            <pc:docMk/>
            <pc:sldMk cId="3222148782" sldId="280"/>
            <ac:spMk id="2" creationId="{76F1EB6D-0EAF-463F-BF24-E31E7B922E84}"/>
          </ac:spMkLst>
        </pc:spChg>
        <pc:spChg chg="mod">
          <ac:chgData name="Bruce J. Goldberg" userId="929c9dc6-a6dc-407d-a9bb-3979b4f82f0b" providerId="ADAL" clId="{EDE2E166-325D-4441-9042-9BBC182705F9}" dt="2018-09-26T00:57:25.627" v="813" actId="15"/>
          <ac:spMkLst>
            <pc:docMk/>
            <pc:sldMk cId="3222148782" sldId="280"/>
            <ac:spMk id="5" creationId="{20C09F30-B9EA-47EC-9E56-3432DA38EEAB}"/>
          </ac:spMkLst>
        </pc:spChg>
        <pc:spChg chg="add del mod">
          <ac:chgData name="Bruce J. Goldberg" userId="929c9dc6-a6dc-407d-a9bb-3979b4f82f0b" providerId="ADAL" clId="{EDE2E166-325D-4441-9042-9BBC182705F9}" dt="2018-09-26T00:55:05.283" v="786"/>
          <ac:spMkLst>
            <pc:docMk/>
            <pc:sldMk cId="3222148782" sldId="280"/>
            <ac:spMk id="6" creationId="{1EE65563-95D4-4694-927B-FEAD84FE8C36}"/>
          </ac:spMkLst>
        </pc:spChg>
        <pc:picChg chg="del">
          <ac:chgData name="Bruce J. Goldberg" userId="929c9dc6-a6dc-407d-a9bb-3979b4f82f0b" providerId="ADAL" clId="{EDE2E166-325D-4441-9042-9BBC182705F9}" dt="2018-09-26T00:54:59.884" v="785" actId="478"/>
          <ac:picMkLst>
            <pc:docMk/>
            <pc:sldMk cId="3222148782" sldId="280"/>
            <ac:picMk id="4" creationId="{DD3B9168-872B-4BE6-BCEB-82365B8A33B0}"/>
          </ac:picMkLst>
        </pc:picChg>
        <pc:picChg chg="add mod">
          <ac:chgData name="Bruce J. Goldberg" userId="929c9dc6-a6dc-407d-a9bb-3979b4f82f0b" providerId="ADAL" clId="{EDE2E166-325D-4441-9042-9BBC182705F9}" dt="2018-09-26T00:55:09.646" v="787" actId="692"/>
          <ac:picMkLst>
            <pc:docMk/>
            <pc:sldMk cId="3222148782" sldId="280"/>
            <ac:picMk id="7" creationId="{F21EC695-9BE5-44DE-BB13-C8A57F0FEC4F}"/>
          </ac:picMkLst>
        </pc:picChg>
      </pc:sldChg>
    </pc:docChg>
  </pc:docChgLst>
  <pc:docChgLst>
    <pc:chgData name="Bruce J. Goldberg" userId="929c9dc6-a6dc-407d-a9bb-3979b4f82f0b" providerId="ADAL" clId="{42178B84-26AE-B44E-8306-71B9D986BBE0}"/>
    <pc:docChg chg="undo custSel addSld delSld modSld sldOrd">
      <pc:chgData name="Bruce J. Goldberg" userId="929c9dc6-a6dc-407d-a9bb-3979b4f82f0b" providerId="ADAL" clId="{42178B84-26AE-B44E-8306-71B9D986BBE0}" dt="2018-10-06T22:50:43.381" v="633" actId="20577"/>
      <pc:docMkLst>
        <pc:docMk/>
      </pc:docMkLst>
      <pc:sldChg chg="addSp modSp">
        <pc:chgData name="Bruce J. Goldberg" userId="929c9dc6-a6dc-407d-a9bb-3979b4f82f0b" providerId="ADAL" clId="{42178B84-26AE-B44E-8306-71B9D986BBE0}" dt="2018-10-06T21:38:57.084" v="33" actId="20577"/>
        <pc:sldMkLst>
          <pc:docMk/>
          <pc:sldMk cId="1869999449" sldId="256"/>
        </pc:sldMkLst>
        <pc:spChg chg="add mod">
          <ac:chgData name="Bruce J. Goldberg" userId="929c9dc6-a6dc-407d-a9bb-3979b4f82f0b" providerId="ADAL" clId="{42178B84-26AE-B44E-8306-71B9D986BBE0}" dt="2018-10-06T21:38:57.084" v="33" actId="20577"/>
          <ac:spMkLst>
            <pc:docMk/>
            <pc:sldMk cId="1869999449" sldId="256"/>
            <ac:spMk id="3" creationId="{4F6F0A32-A231-5B43-8FC7-6E4779A36988}"/>
          </ac:spMkLst>
        </pc:spChg>
      </pc:sldChg>
      <pc:sldChg chg="del">
        <pc:chgData name="Bruce J. Goldberg" userId="929c9dc6-a6dc-407d-a9bb-3979b4f82f0b" providerId="ADAL" clId="{42178B84-26AE-B44E-8306-71B9D986BBE0}" dt="2018-10-06T21:47:33.228" v="51" actId="2696"/>
        <pc:sldMkLst>
          <pc:docMk/>
          <pc:sldMk cId="2978085355" sldId="266"/>
        </pc:sldMkLst>
      </pc:sldChg>
      <pc:sldChg chg="addSp delSp modSp add">
        <pc:chgData name="Bruce J. Goldberg" userId="929c9dc6-a6dc-407d-a9bb-3979b4f82f0b" providerId="ADAL" clId="{42178B84-26AE-B44E-8306-71B9D986BBE0}" dt="2018-10-06T21:44:46.567" v="50" actId="1076"/>
        <pc:sldMkLst>
          <pc:docMk/>
          <pc:sldMk cId="1169799804" sldId="281"/>
        </pc:sldMkLst>
        <pc:spChg chg="mod">
          <ac:chgData name="Bruce J. Goldberg" userId="929c9dc6-a6dc-407d-a9bb-3979b4f82f0b" providerId="ADAL" clId="{42178B84-26AE-B44E-8306-71B9D986BBE0}" dt="2018-10-06T21:42:06.165" v="41" actId="122"/>
          <ac:spMkLst>
            <pc:docMk/>
            <pc:sldMk cId="1169799804" sldId="281"/>
            <ac:spMk id="2" creationId="{99F9A167-A7EB-A644-AA0D-EEAB5DF2F03C}"/>
          </ac:spMkLst>
        </pc:spChg>
        <pc:spChg chg="del">
          <ac:chgData name="Bruce J. Goldberg" userId="929c9dc6-a6dc-407d-a9bb-3979b4f82f0b" providerId="ADAL" clId="{42178B84-26AE-B44E-8306-71B9D986BBE0}" dt="2018-10-06T21:41:45.941" v="35"/>
          <ac:spMkLst>
            <pc:docMk/>
            <pc:sldMk cId="1169799804" sldId="281"/>
            <ac:spMk id="3" creationId="{A2C8B6BA-5BFD-EC4C-99E1-C3E1C5D6AEC7}"/>
          </ac:spMkLst>
        </pc:spChg>
        <pc:spChg chg="add mod">
          <ac:chgData name="Bruce J. Goldberg" userId="929c9dc6-a6dc-407d-a9bb-3979b4f82f0b" providerId="ADAL" clId="{42178B84-26AE-B44E-8306-71B9D986BBE0}" dt="2018-10-06T21:44:46.567" v="50" actId="1076"/>
          <ac:spMkLst>
            <pc:docMk/>
            <pc:sldMk cId="1169799804" sldId="281"/>
            <ac:spMk id="5" creationId="{2F713356-2E11-534E-90AA-D292ECDEEC6E}"/>
          </ac:spMkLst>
        </pc:spChg>
        <pc:picChg chg="add mod">
          <ac:chgData name="Bruce J. Goldberg" userId="929c9dc6-a6dc-407d-a9bb-3979b4f82f0b" providerId="ADAL" clId="{42178B84-26AE-B44E-8306-71B9D986BBE0}" dt="2018-10-06T21:41:45.941" v="35"/>
          <ac:picMkLst>
            <pc:docMk/>
            <pc:sldMk cId="1169799804" sldId="281"/>
            <ac:picMk id="4" creationId="{00000000-0008-0000-0000-000004000000}"/>
          </ac:picMkLst>
        </pc:picChg>
      </pc:sldChg>
      <pc:sldChg chg="addSp delSp modSp add">
        <pc:chgData name="Bruce J. Goldberg" userId="929c9dc6-a6dc-407d-a9bb-3979b4f82f0b" providerId="ADAL" clId="{42178B84-26AE-B44E-8306-71B9D986BBE0}" dt="2018-10-06T21:52:51.234" v="71" actId="1076"/>
        <pc:sldMkLst>
          <pc:docMk/>
          <pc:sldMk cId="3876525818" sldId="282"/>
        </pc:sldMkLst>
        <pc:spChg chg="mod">
          <ac:chgData name="Bruce J. Goldberg" userId="929c9dc6-a6dc-407d-a9bb-3979b4f82f0b" providerId="ADAL" clId="{42178B84-26AE-B44E-8306-71B9D986BBE0}" dt="2018-10-06T21:50:43.746" v="59" actId="122"/>
          <ac:spMkLst>
            <pc:docMk/>
            <pc:sldMk cId="3876525818" sldId="282"/>
            <ac:spMk id="2" creationId="{4D71F2F1-577C-6346-BCAA-6BF7BB3FE054}"/>
          </ac:spMkLst>
        </pc:spChg>
        <pc:spChg chg="del mod">
          <ac:chgData name="Bruce J. Goldberg" userId="929c9dc6-a6dc-407d-a9bb-3979b4f82f0b" providerId="ADAL" clId="{42178B84-26AE-B44E-8306-71B9D986BBE0}" dt="2018-10-06T21:49:25.165" v="57"/>
          <ac:spMkLst>
            <pc:docMk/>
            <pc:sldMk cId="3876525818" sldId="282"/>
            <ac:spMk id="3" creationId="{04AA2324-3BAC-6E4D-9CFF-5CA65FC2759B}"/>
          </ac:spMkLst>
        </pc:spChg>
        <pc:spChg chg="add mod">
          <ac:chgData name="Bruce J. Goldberg" userId="929c9dc6-a6dc-407d-a9bb-3979b4f82f0b" providerId="ADAL" clId="{42178B84-26AE-B44E-8306-71B9D986BBE0}" dt="2018-10-06T21:52:51.234" v="71" actId="1076"/>
          <ac:spMkLst>
            <pc:docMk/>
            <pc:sldMk cId="3876525818" sldId="282"/>
            <ac:spMk id="5" creationId="{88AD95AF-8206-2941-BC1A-B7DA5851C702}"/>
          </ac:spMkLst>
        </pc:spChg>
        <pc:picChg chg="add mod">
          <ac:chgData name="Bruce J. Goldberg" userId="929c9dc6-a6dc-407d-a9bb-3979b4f82f0b" providerId="ADAL" clId="{42178B84-26AE-B44E-8306-71B9D986BBE0}" dt="2018-10-06T21:49:25.165" v="57"/>
          <ac:picMkLst>
            <pc:docMk/>
            <pc:sldMk cId="3876525818" sldId="282"/>
            <ac:picMk id="4" creationId="{F162662D-39F3-1F44-97B4-167D41B05B45}"/>
          </ac:picMkLst>
        </pc:picChg>
      </pc:sldChg>
      <pc:sldChg chg="addSp delSp modSp add ord">
        <pc:chgData name="Bruce J. Goldberg" userId="929c9dc6-a6dc-407d-a9bb-3979b4f82f0b" providerId="ADAL" clId="{42178B84-26AE-B44E-8306-71B9D986BBE0}" dt="2018-10-06T21:59:15.051" v="111" actId="1076"/>
        <pc:sldMkLst>
          <pc:docMk/>
          <pc:sldMk cId="3420688562" sldId="283"/>
        </pc:sldMkLst>
        <pc:spChg chg="del">
          <ac:chgData name="Bruce J. Goldberg" userId="929c9dc6-a6dc-407d-a9bb-3979b4f82f0b" providerId="ADAL" clId="{42178B84-26AE-B44E-8306-71B9D986BBE0}" dt="2018-10-06T21:55:55.531" v="74"/>
          <ac:spMkLst>
            <pc:docMk/>
            <pc:sldMk cId="3420688562" sldId="283"/>
            <ac:spMk id="2" creationId="{1BA98169-393C-DF45-879D-6E1DFC11E426}"/>
          </ac:spMkLst>
        </pc:spChg>
        <pc:spChg chg="del">
          <ac:chgData name="Bruce J. Goldberg" userId="929c9dc6-a6dc-407d-a9bb-3979b4f82f0b" providerId="ADAL" clId="{42178B84-26AE-B44E-8306-71B9D986BBE0}" dt="2018-10-06T21:55:55.531" v="74"/>
          <ac:spMkLst>
            <pc:docMk/>
            <pc:sldMk cId="3420688562" sldId="283"/>
            <ac:spMk id="3" creationId="{D8608170-5B28-C94A-BBA5-60D44E06D448}"/>
          </ac:spMkLst>
        </pc:spChg>
        <pc:spChg chg="add mod">
          <ac:chgData name="Bruce J. Goldberg" userId="929c9dc6-a6dc-407d-a9bb-3979b4f82f0b" providerId="ADAL" clId="{42178B84-26AE-B44E-8306-71B9D986BBE0}" dt="2018-10-06T21:56:13.667" v="103" actId="20577"/>
          <ac:spMkLst>
            <pc:docMk/>
            <pc:sldMk cId="3420688562" sldId="283"/>
            <ac:spMk id="4" creationId="{55DCA585-5EE0-3B40-8414-7F453821493A}"/>
          </ac:spMkLst>
        </pc:spChg>
        <pc:spChg chg="add del mod">
          <ac:chgData name="Bruce J. Goldberg" userId="929c9dc6-a6dc-407d-a9bb-3979b4f82f0b" providerId="ADAL" clId="{42178B84-26AE-B44E-8306-71B9D986BBE0}" dt="2018-10-06T21:56:17.298" v="104" actId="478"/>
          <ac:spMkLst>
            <pc:docMk/>
            <pc:sldMk cId="3420688562" sldId="283"/>
            <ac:spMk id="5" creationId="{6C1F3041-2F37-0744-AF65-2F47EE202560}"/>
          </ac:spMkLst>
        </pc:spChg>
        <pc:spChg chg="add del mod">
          <ac:chgData name="Bruce J. Goldberg" userId="929c9dc6-a6dc-407d-a9bb-3979b4f82f0b" providerId="ADAL" clId="{42178B84-26AE-B44E-8306-71B9D986BBE0}" dt="2018-10-06T21:58:22.665" v="106"/>
          <ac:spMkLst>
            <pc:docMk/>
            <pc:sldMk cId="3420688562" sldId="283"/>
            <ac:spMk id="6" creationId="{8AB8D316-552B-6C40-B657-526138952265}"/>
          </ac:spMkLst>
        </pc:spChg>
        <pc:spChg chg="add del mod">
          <ac:chgData name="Bruce J. Goldberg" userId="929c9dc6-a6dc-407d-a9bb-3979b4f82f0b" providerId="ADAL" clId="{42178B84-26AE-B44E-8306-71B9D986BBE0}" dt="2018-10-06T21:58:28.947" v="107"/>
          <ac:spMkLst>
            <pc:docMk/>
            <pc:sldMk cId="3420688562" sldId="283"/>
            <ac:spMk id="7" creationId="{80D37273-6732-C048-8619-748A19A4689A}"/>
          </ac:spMkLst>
        </pc:spChg>
        <pc:spChg chg="add del mod">
          <ac:chgData name="Bruce J. Goldberg" userId="929c9dc6-a6dc-407d-a9bb-3979b4f82f0b" providerId="ADAL" clId="{42178B84-26AE-B44E-8306-71B9D986BBE0}" dt="2018-10-06T21:59:10.526" v="110"/>
          <ac:spMkLst>
            <pc:docMk/>
            <pc:sldMk cId="3420688562" sldId="283"/>
            <ac:spMk id="8" creationId="{A726F93A-A2C3-6143-BEFA-7B1BF9FA5E30}"/>
          </ac:spMkLst>
        </pc:spChg>
        <pc:spChg chg="add mod">
          <ac:chgData name="Bruce J. Goldberg" userId="929c9dc6-a6dc-407d-a9bb-3979b4f82f0b" providerId="ADAL" clId="{42178B84-26AE-B44E-8306-71B9D986BBE0}" dt="2018-10-06T21:58:48.663" v="109"/>
          <ac:spMkLst>
            <pc:docMk/>
            <pc:sldMk cId="3420688562" sldId="283"/>
            <ac:spMk id="11" creationId="{E85DCAA4-0D43-DD41-A5E9-08A2039A5E89}"/>
          </ac:spMkLst>
        </pc:spChg>
        <pc:graphicFrameChg chg="add del mod">
          <ac:chgData name="Bruce J. Goldberg" userId="929c9dc6-a6dc-407d-a9bb-3979b4f82f0b" providerId="ADAL" clId="{42178B84-26AE-B44E-8306-71B9D986BBE0}" dt="2018-10-06T21:58:35.788" v="108" actId="478"/>
          <ac:graphicFrameMkLst>
            <pc:docMk/>
            <pc:sldMk cId="3420688562" sldId="283"/>
            <ac:graphicFrameMk id="9" creationId="{FF4E21D4-9D2E-1E49-9BF4-23250358D195}"/>
          </ac:graphicFrameMkLst>
        </pc:graphicFrameChg>
        <pc:picChg chg="add mod">
          <ac:chgData name="Bruce J. Goldberg" userId="929c9dc6-a6dc-407d-a9bb-3979b4f82f0b" providerId="ADAL" clId="{42178B84-26AE-B44E-8306-71B9D986BBE0}" dt="2018-10-06T21:59:15.051" v="111" actId="1076"/>
          <ac:picMkLst>
            <pc:docMk/>
            <pc:sldMk cId="3420688562" sldId="283"/>
            <ac:picMk id="12" creationId="{00000000-0008-0000-0000-000002000000}"/>
          </ac:picMkLst>
        </pc:picChg>
      </pc:sldChg>
      <pc:sldChg chg="addSp delSp modSp add">
        <pc:chgData name="Bruce J. Goldberg" userId="929c9dc6-a6dc-407d-a9bb-3979b4f82f0b" providerId="ADAL" clId="{42178B84-26AE-B44E-8306-71B9D986BBE0}" dt="2018-10-06T22:31:42.591" v="177" actId="20577"/>
        <pc:sldMkLst>
          <pc:docMk/>
          <pc:sldMk cId="1039428554" sldId="284"/>
        </pc:sldMkLst>
        <pc:spChg chg="mod">
          <ac:chgData name="Bruce J. Goldberg" userId="929c9dc6-a6dc-407d-a9bb-3979b4f82f0b" providerId="ADAL" clId="{42178B84-26AE-B44E-8306-71B9D986BBE0}" dt="2018-10-06T22:31:42.591" v="177" actId="20577"/>
          <ac:spMkLst>
            <pc:docMk/>
            <pc:sldMk cId="1039428554" sldId="284"/>
            <ac:spMk id="2" creationId="{72F22996-4212-184C-8169-B2BA95401BC2}"/>
          </ac:spMkLst>
        </pc:spChg>
        <pc:spChg chg="del">
          <ac:chgData name="Bruce J. Goldberg" userId="929c9dc6-a6dc-407d-a9bb-3979b4f82f0b" providerId="ADAL" clId="{42178B84-26AE-B44E-8306-71B9D986BBE0}" dt="2018-10-06T22:03:01.410" v="113"/>
          <ac:spMkLst>
            <pc:docMk/>
            <pc:sldMk cId="1039428554" sldId="284"/>
            <ac:spMk id="3" creationId="{35C9F272-6016-E04F-A73F-384930B0C68D}"/>
          </ac:spMkLst>
        </pc:spChg>
        <pc:graphicFrameChg chg="add mod modGraphic">
          <ac:chgData name="Bruce J. Goldberg" userId="929c9dc6-a6dc-407d-a9bb-3979b4f82f0b" providerId="ADAL" clId="{42178B84-26AE-B44E-8306-71B9D986BBE0}" dt="2018-10-06T22:30:35.095" v="146" actId="6549"/>
          <ac:graphicFrameMkLst>
            <pc:docMk/>
            <pc:sldMk cId="1039428554" sldId="284"/>
            <ac:graphicFrameMk id="4" creationId="{7B3422F4-29E1-E94E-BB77-13BDF688528E}"/>
          </ac:graphicFrameMkLst>
        </pc:graphicFrameChg>
      </pc:sldChg>
      <pc:sldChg chg="modSp add ord">
        <pc:chgData name="Bruce J. Goldberg" userId="929c9dc6-a6dc-407d-a9bb-3979b4f82f0b" providerId="ADAL" clId="{42178B84-26AE-B44E-8306-71B9D986BBE0}" dt="2018-10-06T22:50:43.381" v="633" actId="20577"/>
        <pc:sldMkLst>
          <pc:docMk/>
          <pc:sldMk cId="748873933" sldId="285"/>
        </pc:sldMkLst>
        <pc:spChg chg="mod">
          <ac:chgData name="Bruce J. Goldberg" userId="929c9dc6-a6dc-407d-a9bb-3979b4f82f0b" providerId="ADAL" clId="{42178B84-26AE-B44E-8306-71B9D986BBE0}" dt="2018-10-06T22:50:43.381" v="633" actId="20577"/>
          <ac:spMkLst>
            <pc:docMk/>
            <pc:sldMk cId="748873933" sldId="285"/>
            <ac:spMk id="2" creationId="{B24D2EE9-D260-5749-BDE8-8235249AAD7D}"/>
          </ac:spMkLst>
        </pc:spChg>
        <pc:spChg chg="mod">
          <ac:chgData name="Bruce J. Goldberg" userId="929c9dc6-a6dc-407d-a9bb-3979b4f82f0b" providerId="ADAL" clId="{42178B84-26AE-B44E-8306-71B9D986BBE0}" dt="2018-10-06T22:49:23.113" v="585" actId="20577"/>
          <ac:spMkLst>
            <pc:docMk/>
            <pc:sldMk cId="748873933" sldId="285"/>
            <ac:spMk id="3" creationId="{BFA9921A-6363-974C-A225-C45DD5CFC8B3}"/>
          </ac:spMkLst>
        </pc:spChg>
      </pc:sldChg>
      <pc:sldChg chg="add del">
        <pc:chgData name="Bruce J. Goldberg" userId="929c9dc6-a6dc-407d-a9bb-3979b4f82f0b" providerId="ADAL" clId="{42178B84-26AE-B44E-8306-71B9D986BBE0}" dt="2018-10-06T22:05:13.137" v="116"/>
        <pc:sldMkLst>
          <pc:docMk/>
          <pc:sldMk cId="2376540742" sldId="28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1A5EC-A00F-494A-B932-559C3F62A8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070A5B-7597-449C-BE15-0A86435156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F1F1862-F274-4FD9-80CC-C907D670B742}"/>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5" name="Footer Placeholder 4">
            <a:extLst>
              <a:ext uri="{FF2B5EF4-FFF2-40B4-BE49-F238E27FC236}">
                <a16:creationId xmlns:a16="http://schemas.microsoft.com/office/drawing/2014/main" id="{BD160740-0D92-4D09-861B-09AD172E5E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45210D-96C4-4F19-B43D-FD3FC28C3CF7}"/>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1734901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F276C-E1E6-4BEA-A49E-5A8BC65F33A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1F33873-7024-4318-8928-15418B6075E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7B755-CB6D-49AD-BF61-ECEA9293C8BC}"/>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5" name="Footer Placeholder 4">
            <a:extLst>
              <a:ext uri="{FF2B5EF4-FFF2-40B4-BE49-F238E27FC236}">
                <a16:creationId xmlns:a16="http://schemas.microsoft.com/office/drawing/2014/main" id="{E2EDA824-5439-4111-BAF5-C1F525F453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B40CEC-EAFA-432E-9632-9AD3464BB351}"/>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332829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44262E1-8F64-4E24-862D-741D1D783B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058642E-7FF7-4DAB-8DDF-8F19C4FAB55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1263BC-131C-415C-8540-F089BB1078D5}"/>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5" name="Footer Placeholder 4">
            <a:extLst>
              <a:ext uri="{FF2B5EF4-FFF2-40B4-BE49-F238E27FC236}">
                <a16:creationId xmlns:a16="http://schemas.microsoft.com/office/drawing/2014/main" id="{DBFBEBEE-B0AF-45E6-89A8-BD3D106423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8CF7ED-40E7-4B6C-9FA2-0FE4887F8052}"/>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1860267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8EEB1-9B6D-4D97-97E7-DC894FDC2A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62A1FCC-C896-4222-99DC-C830D75A94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E30ACA9-4842-49B6-8A5C-1DB4425A1A7A}"/>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5" name="Footer Placeholder 4">
            <a:extLst>
              <a:ext uri="{FF2B5EF4-FFF2-40B4-BE49-F238E27FC236}">
                <a16:creationId xmlns:a16="http://schemas.microsoft.com/office/drawing/2014/main" id="{AE7DA58C-58CE-4FCB-9CA7-18944F785A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79764E-D0C3-41BD-8283-8927BB680152}"/>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24478113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252F1-4109-4156-ADB0-B44762E613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1FBA94-3707-4E14-B9C3-25DE8B62CF7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ED47B7-6B95-4424-B182-6A555DBAB56C}"/>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5" name="Footer Placeholder 4">
            <a:extLst>
              <a:ext uri="{FF2B5EF4-FFF2-40B4-BE49-F238E27FC236}">
                <a16:creationId xmlns:a16="http://schemas.microsoft.com/office/drawing/2014/main" id="{7130A4E6-F526-49AF-8D4C-062E174E97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90445D-0A2B-4B93-9505-C0D1671E8E7C}"/>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2912387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49BFC-F633-4822-8CB1-39F7ABA1FC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DFBFE8B-58AF-46E5-B928-AFBF359B1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F76FA8B-E56E-437A-B3B9-A426275124DE}"/>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5" name="Footer Placeholder 4">
            <a:extLst>
              <a:ext uri="{FF2B5EF4-FFF2-40B4-BE49-F238E27FC236}">
                <a16:creationId xmlns:a16="http://schemas.microsoft.com/office/drawing/2014/main" id="{1838B65A-C93D-4C26-ABA0-32C9EF2B54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E7BD95-3F97-428A-A750-B6EE1B659C5A}"/>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2653150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FE208-0DFD-42F0-958F-73A4248F46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643E5F-4E61-4BEB-8FCD-763827EE8EC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C8D5A3-FF15-4B94-AECD-7D7C2B0A754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013CE2B-698A-4A41-A8BD-36BB4B5BF233}"/>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6" name="Footer Placeholder 5">
            <a:extLst>
              <a:ext uri="{FF2B5EF4-FFF2-40B4-BE49-F238E27FC236}">
                <a16:creationId xmlns:a16="http://schemas.microsoft.com/office/drawing/2014/main" id="{C08C045C-D515-43E2-9BDB-E36571A3DD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0E16E3-2BEC-435C-9E1F-97E287A20D12}"/>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3391780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8B425-80A7-41D8-83C7-14A4E43DA2F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8E93D9-B3BE-457D-83E0-9F9BD80482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DFDE139-0F42-4BF5-9402-B6E25FCB2AE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ECF7666-85A6-4449-9AAC-BF97C12E10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BACDA3F-15C2-43BC-BF39-E120DFBE596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BDF13D9-B093-441A-BFB9-FAE3CE840FE0}"/>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8" name="Footer Placeholder 7">
            <a:extLst>
              <a:ext uri="{FF2B5EF4-FFF2-40B4-BE49-F238E27FC236}">
                <a16:creationId xmlns:a16="http://schemas.microsoft.com/office/drawing/2014/main" id="{36C3B362-B31D-4C4C-A20B-4015BF1D19A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B0A24C5-6B97-460F-B314-56C9CBA502AF}"/>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1056641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90591-62FE-4F5C-AF82-0F3A8F05A8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2AC92D-C61C-4F3B-916D-D9EDA1C45CDA}"/>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4" name="Footer Placeholder 3">
            <a:extLst>
              <a:ext uri="{FF2B5EF4-FFF2-40B4-BE49-F238E27FC236}">
                <a16:creationId xmlns:a16="http://schemas.microsoft.com/office/drawing/2014/main" id="{DB117608-288E-4D4B-AC2C-AD95C896775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FEE4F0-3D87-4A8A-9C29-98C56B7A6D84}"/>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1962444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CDDFAC-F75E-4A0B-B01A-C88EDA04695C}"/>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3" name="Footer Placeholder 2">
            <a:extLst>
              <a:ext uri="{FF2B5EF4-FFF2-40B4-BE49-F238E27FC236}">
                <a16:creationId xmlns:a16="http://schemas.microsoft.com/office/drawing/2014/main" id="{7ACFB689-1123-4F71-8211-EAB4D83CBCB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7C187B8-2F21-483B-9A91-67C21CA38F6C}"/>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28384504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F4DC0-D58F-409C-B4D2-31D79624C5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917B691-5FE4-4885-B1D4-4DBDACB65A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4C2CD65-7489-4324-8093-629FC40EAB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321E7A1-8478-4DC1-880F-420DA92DB95B}"/>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6" name="Footer Placeholder 5">
            <a:extLst>
              <a:ext uri="{FF2B5EF4-FFF2-40B4-BE49-F238E27FC236}">
                <a16:creationId xmlns:a16="http://schemas.microsoft.com/office/drawing/2014/main" id="{B0406E62-6C32-4E40-8CCD-33577BE862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0B3CFF-1357-4690-9DEF-5902D76C89FE}"/>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1019794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BB2F5-75AF-4B7D-942D-405F105BB3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8EE920-CC29-4820-A165-DD1C90D8910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9E1795-FEF9-48D6-A034-6F85A99E44C3}"/>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5" name="Footer Placeholder 4">
            <a:extLst>
              <a:ext uri="{FF2B5EF4-FFF2-40B4-BE49-F238E27FC236}">
                <a16:creationId xmlns:a16="http://schemas.microsoft.com/office/drawing/2014/main" id="{98CC9545-90C4-4698-A635-41D87A770C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2CC67B-D83E-405F-8558-18246375B122}"/>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40890620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1F511-FCEA-4878-BA94-1801FFD1D7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36E5798-4F77-4455-A81E-99D8173D67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7F6296D-0751-41AF-8785-8D8F7324FA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ED6A848-F20A-4C37-860C-D21C50DF25CE}"/>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6" name="Footer Placeholder 5">
            <a:extLst>
              <a:ext uri="{FF2B5EF4-FFF2-40B4-BE49-F238E27FC236}">
                <a16:creationId xmlns:a16="http://schemas.microsoft.com/office/drawing/2014/main" id="{AD64EEFD-4A65-48F5-AF13-A00DB9858A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C5066A-BB40-469C-833B-DDF04276D2BB}"/>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28907085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1A952-444F-4CB2-9364-5FB8B3D26A9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CD8C2E-5F2B-447A-B86E-33332BE57A1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4A12F7-DAF8-4515-A2C7-709A1BE2F4D0}"/>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5" name="Footer Placeholder 4">
            <a:extLst>
              <a:ext uri="{FF2B5EF4-FFF2-40B4-BE49-F238E27FC236}">
                <a16:creationId xmlns:a16="http://schemas.microsoft.com/office/drawing/2014/main" id="{5C061FD5-A628-461B-99A8-5DBD0EE208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AF1B70-BA2D-4995-AA76-8C4F2DB4437D}"/>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25423802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3BCFDE-729F-412F-B3C1-82D4E1E88A0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3E13B70-F5CD-4FBE-9D70-345904C4B41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BC482A-F518-4498-95A1-A6353A0FB5B2}"/>
              </a:ext>
            </a:extLst>
          </p:cNvPr>
          <p:cNvSpPr>
            <a:spLocks noGrp="1"/>
          </p:cNvSpPr>
          <p:nvPr>
            <p:ph type="dt" sz="half" idx="10"/>
          </p:nvPr>
        </p:nvSpPr>
        <p:spPr/>
        <p:txBody>
          <a:bodyPr/>
          <a:lstStyle/>
          <a:p>
            <a:fld id="{F208DFD3-5298-45D8-A6ED-57D339B09F65}" type="datetimeFigureOut">
              <a:rPr lang="en-US" smtClean="0"/>
              <a:t>10/6/18</a:t>
            </a:fld>
            <a:endParaRPr lang="en-US"/>
          </a:p>
        </p:txBody>
      </p:sp>
      <p:sp>
        <p:nvSpPr>
          <p:cNvPr id="5" name="Footer Placeholder 4">
            <a:extLst>
              <a:ext uri="{FF2B5EF4-FFF2-40B4-BE49-F238E27FC236}">
                <a16:creationId xmlns:a16="http://schemas.microsoft.com/office/drawing/2014/main" id="{CF0B7423-186C-4B63-8E71-673EEADBED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22EC1D-E7DF-4AD7-AD85-1A5D86BFF6DD}"/>
              </a:ext>
            </a:extLst>
          </p:cNvPr>
          <p:cNvSpPr>
            <a:spLocks noGrp="1"/>
          </p:cNvSpPr>
          <p:nvPr>
            <p:ph type="sldNum" sz="quarter" idx="12"/>
          </p:nvPr>
        </p:nvSpPr>
        <p:spPr/>
        <p:txBody>
          <a:bodyPr/>
          <a:lstStyle/>
          <a:p>
            <a:fld id="{B3702E81-A737-47D0-9863-B762B0A1485C}" type="slidenum">
              <a:rPr lang="en-US" smtClean="0"/>
              <a:t>‹#›</a:t>
            </a:fld>
            <a:endParaRPr lang="en-US"/>
          </a:p>
        </p:txBody>
      </p:sp>
    </p:spTree>
    <p:extLst>
      <p:ext uri="{BB962C8B-B14F-4D97-AF65-F5344CB8AC3E}">
        <p14:creationId xmlns:p14="http://schemas.microsoft.com/office/powerpoint/2010/main" val="2988077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71255-876C-2F4B-A894-7498325094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566440B-EADF-0C47-B8D0-B7CC544997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77EEDFA-6360-844B-89E5-D89B8A4274CC}"/>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5" name="Footer Placeholder 4">
            <a:extLst>
              <a:ext uri="{FF2B5EF4-FFF2-40B4-BE49-F238E27FC236}">
                <a16:creationId xmlns:a16="http://schemas.microsoft.com/office/drawing/2014/main" id="{971B091F-FA82-D349-9274-5BBA4A7180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21E025-CF82-0248-AFB7-E8726CB6FD0E}"/>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531446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BEF41-9633-134C-A2FD-5A2E2DD496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F5907E-D475-DB46-AD0E-1DEA897F951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6127FF-53EE-1548-A50B-718D1398D672}"/>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5" name="Footer Placeholder 4">
            <a:extLst>
              <a:ext uri="{FF2B5EF4-FFF2-40B4-BE49-F238E27FC236}">
                <a16:creationId xmlns:a16="http://schemas.microsoft.com/office/drawing/2014/main" id="{B987EE29-0442-564D-8278-7679606943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D1BE9D-D03B-F346-9926-C15F2382D355}"/>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35691662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2C2E0-70CD-324F-A517-3EBC863106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35DE60-6371-164C-9EC6-D85006E3ED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A986DA1-A47D-564A-B709-EEAAE67655E3}"/>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5" name="Footer Placeholder 4">
            <a:extLst>
              <a:ext uri="{FF2B5EF4-FFF2-40B4-BE49-F238E27FC236}">
                <a16:creationId xmlns:a16="http://schemas.microsoft.com/office/drawing/2014/main" id="{DABDAD2F-F34F-1A43-ABD5-B48DDD223D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E726E4-3FBF-E04D-913C-DFFEDEE02D97}"/>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26816980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017BC-3AB2-0344-BC2B-7E02AA7DD4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C7758D-37BC-B948-A26D-17D844848E6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61EE603-AE3D-A64B-8761-6FC11C5F2B8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F737D7-8279-6D4A-8690-84D71D154577}"/>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6" name="Footer Placeholder 5">
            <a:extLst>
              <a:ext uri="{FF2B5EF4-FFF2-40B4-BE49-F238E27FC236}">
                <a16:creationId xmlns:a16="http://schemas.microsoft.com/office/drawing/2014/main" id="{EE564C63-0175-0B40-8CEE-43FB6F8A4F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DA1157-D6EE-4E47-87B3-FAF5DCEE69BA}"/>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34144634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BF0B2-20C6-704B-AE0F-9F907969EE4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007C904-B9F6-A54E-B0F9-7782CD7CCA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4B1D941-8E17-DE4A-ABFA-9DA993795A9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58DD18A-2EE2-A742-84DF-BF673BEEF6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6E5B86E-54A6-FA46-B518-F5DE399317E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A06BD6-9E73-0548-8948-1762D4DCA1A5}"/>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8" name="Footer Placeholder 7">
            <a:extLst>
              <a:ext uri="{FF2B5EF4-FFF2-40B4-BE49-F238E27FC236}">
                <a16:creationId xmlns:a16="http://schemas.microsoft.com/office/drawing/2014/main" id="{9E018139-11D8-FD4B-A116-9CC58841F1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D7E17B-5655-C847-9CDB-D371D903FD07}"/>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39044591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E8359-782B-2D41-BAB2-074E717E42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9B0CB47-EBBC-1043-987B-061A0092B95A}"/>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4" name="Footer Placeholder 3">
            <a:extLst>
              <a:ext uri="{FF2B5EF4-FFF2-40B4-BE49-F238E27FC236}">
                <a16:creationId xmlns:a16="http://schemas.microsoft.com/office/drawing/2014/main" id="{09BF1E2C-4C10-644A-877E-65F6FABDB6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1EB3A10-0025-E14E-AC15-A138892D9825}"/>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21816785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E813B8-C294-C745-A8FC-D886E58BC75A}"/>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3" name="Footer Placeholder 2">
            <a:extLst>
              <a:ext uri="{FF2B5EF4-FFF2-40B4-BE49-F238E27FC236}">
                <a16:creationId xmlns:a16="http://schemas.microsoft.com/office/drawing/2014/main" id="{63090D1C-2621-FD43-AE4F-C406C7678BE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489675A-35EA-D74E-BD17-81AA74F37E33}"/>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3607755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BEA46-BE26-4E7B-98EE-E23DCF4B44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183E6E3-09D2-4107-8D84-9CEEF4DD5A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FDC5E9A-9C3B-426A-BAD7-42A3A104BB28}"/>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5" name="Footer Placeholder 4">
            <a:extLst>
              <a:ext uri="{FF2B5EF4-FFF2-40B4-BE49-F238E27FC236}">
                <a16:creationId xmlns:a16="http://schemas.microsoft.com/office/drawing/2014/main" id="{2B274C80-6BED-4A70-8F4C-CD021DFFD2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6A0E7-E456-4B55-B42F-17617A86B3EF}"/>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8291160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883D7-BEBF-7C44-A6C2-7105A5B238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13EA497-357C-AC4D-B90C-0DE8BFFA69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78E6F9-1957-414A-97A4-4F0D2CCBF9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CD9567C-D4AC-6A40-9F42-CBB83C4E0A80}"/>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6" name="Footer Placeholder 5">
            <a:extLst>
              <a:ext uri="{FF2B5EF4-FFF2-40B4-BE49-F238E27FC236}">
                <a16:creationId xmlns:a16="http://schemas.microsoft.com/office/drawing/2014/main" id="{891444DA-40AB-0C47-B2A5-2369B88F79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0AE704-6C58-624E-8CDF-82FAD7D9B4A8}"/>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42450629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50D2C-D825-8346-92AF-68D60E4D70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7608BB-E756-E94D-A40C-D8318EDD62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96DCF3-0836-6743-9F5D-69FD600880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7A28EAD-D7CF-3E42-A0F4-9FE196A2235A}"/>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6" name="Footer Placeholder 5">
            <a:extLst>
              <a:ext uri="{FF2B5EF4-FFF2-40B4-BE49-F238E27FC236}">
                <a16:creationId xmlns:a16="http://schemas.microsoft.com/office/drawing/2014/main" id="{A6BF62A9-BB23-E649-B2AB-BFE6E2AE58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E68495-45F2-E747-9476-E70136D4A296}"/>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7406997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8EBE9-0C19-6F47-868A-5C9DEF38D5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D8E752-C098-0E42-96D6-16052A12B10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1B830-06A2-D647-A618-DF8D80FB893E}"/>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5" name="Footer Placeholder 4">
            <a:extLst>
              <a:ext uri="{FF2B5EF4-FFF2-40B4-BE49-F238E27FC236}">
                <a16:creationId xmlns:a16="http://schemas.microsoft.com/office/drawing/2014/main" id="{57D6140D-7643-AE43-AC04-E21C43F0A4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4B2333-B5A7-9F4E-A71D-3612BA74377A}"/>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23263057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5F1134-FF2F-FE40-AC82-0B064C8698D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69E420C-E73F-7E4C-B11A-C88A3DBA763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499069-F063-454C-8B69-68AB965CD785}"/>
              </a:ext>
            </a:extLst>
          </p:cNvPr>
          <p:cNvSpPr>
            <a:spLocks noGrp="1"/>
          </p:cNvSpPr>
          <p:nvPr>
            <p:ph type="dt" sz="half" idx="10"/>
          </p:nvPr>
        </p:nvSpPr>
        <p:spPr/>
        <p:txBody>
          <a:bodyPr/>
          <a:lstStyle/>
          <a:p>
            <a:fld id="{5442ED1D-B7A3-D043-AC59-A91612CF3EEE}" type="datetimeFigureOut">
              <a:rPr lang="en-US" smtClean="0"/>
              <a:t>10/6/18</a:t>
            </a:fld>
            <a:endParaRPr lang="en-US"/>
          </a:p>
        </p:txBody>
      </p:sp>
      <p:sp>
        <p:nvSpPr>
          <p:cNvPr id="5" name="Footer Placeholder 4">
            <a:extLst>
              <a:ext uri="{FF2B5EF4-FFF2-40B4-BE49-F238E27FC236}">
                <a16:creationId xmlns:a16="http://schemas.microsoft.com/office/drawing/2014/main" id="{36DF661D-58C9-DE43-8E4B-0ABCEB6331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CB0801-595B-E446-9CBD-237B4D77A763}"/>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906013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32EC0-3871-4409-9676-2587B90F55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B0A99F-2179-4364-A528-4D5E45ABFC7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797F356-1B30-407A-8AD4-8583A7017C3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E9D4A7-1B97-4F7F-8FC0-AA10C1E5DEB9}"/>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6" name="Footer Placeholder 5">
            <a:extLst>
              <a:ext uri="{FF2B5EF4-FFF2-40B4-BE49-F238E27FC236}">
                <a16:creationId xmlns:a16="http://schemas.microsoft.com/office/drawing/2014/main" id="{B5B55B52-EA62-4AFB-953B-A057290067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E711A3-4C6A-47AA-84E7-4EAFBE0A50EC}"/>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122414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275F8-9D19-415C-95B6-030069A6F7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3EB673-6506-4F2A-8F3D-A51E3C1E0A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690FBCD-9991-477C-AA50-081F5FB00BA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372FF7-9741-47E9-BADB-DC52159716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90BB72D-F809-4E02-BA58-2A71596BFF1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549176-DD6A-4E41-878C-8079C9EB87BA}"/>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8" name="Footer Placeholder 7">
            <a:extLst>
              <a:ext uri="{FF2B5EF4-FFF2-40B4-BE49-F238E27FC236}">
                <a16:creationId xmlns:a16="http://schemas.microsoft.com/office/drawing/2014/main" id="{8BFB48AF-8D21-45B1-BDCC-6EC2FD4B835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CFD482F-99E6-4EA7-9ED7-2D2AFF11FE5D}"/>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2858238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01150-3397-472E-B62E-CC07C9D3192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412FE9B-9574-43C3-8494-82280A3E088E}"/>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4" name="Footer Placeholder 3">
            <a:extLst>
              <a:ext uri="{FF2B5EF4-FFF2-40B4-BE49-F238E27FC236}">
                <a16:creationId xmlns:a16="http://schemas.microsoft.com/office/drawing/2014/main" id="{FD3F5C6C-931C-470E-A513-00A3B79218D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BA2C30-689A-4A8B-88DE-DE33AD501F41}"/>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2450649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4F9E2C-0645-45C3-AFB8-A160273C3856}"/>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3" name="Footer Placeholder 2">
            <a:extLst>
              <a:ext uri="{FF2B5EF4-FFF2-40B4-BE49-F238E27FC236}">
                <a16:creationId xmlns:a16="http://schemas.microsoft.com/office/drawing/2014/main" id="{DE76FAC8-0941-4680-9DE3-65884A22DA2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C8DDCA-7005-4C42-AE59-A8100142572B}"/>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1977467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5E1EC-B192-4DC2-B8E4-BA0C2C0F19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3EC92BD-998C-4F51-9363-60ED24E3C6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A29EEF3-7C99-4DE8-9D5F-6E87688E97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1671B3F-014A-43FA-82B8-31FDFB724418}"/>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6" name="Footer Placeholder 5">
            <a:extLst>
              <a:ext uri="{FF2B5EF4-FFF2-40B4-BE49-F238E27FC236}">
                <a16:creationId xmlns:a16="http://schemas.microsoft.com/office/drawing/2014/main" id="{4EF419BD-0824-4932-B57B-3A21529F7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8D479-7A79-44D6-B4B8-A76D11887B08}"/>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2269803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A9704-1E9E-4842-B6F3-9C7056AE5A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BAD473-94D3-49D5-8798-1D22E2704C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2D0EB77-6364-4209-A67E-BD4F0991C5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E9B77AB-66A5-4A41-B770-B7EEB8C71996}"/>
              </a:ext>
            </a:extLst>
          </p:cNvPr>
          <p:cNvSpPr>
            <a:spLocks noGrp="1"/>
          </p:cNvSpPr>
          <p:nvPr>
            <p:ph type="dt" sz="half" idx="10"/>
          </p:nvPr>
        </p:nvSpPr>
        <p:spPr/>
        <p:txBody>
          <a:bodyPr/>
          <a:lstStyle/>
          <a:p>
            <a:fld id="{F87E4054-CCF8-4CD5-A484-DB4A6A8937F8}" type="datetimeFigureOut">
              <a:rPr lang="en-US" smtClean="0"/>
              <a:t>10/6/18</a:t>
            </a:fld>
            <a:endParaRPr lang="en-US"/>
          </a:p>
        </p:txBody>
      </p:sp>
      <p:sp>
        <p:nvSpPr>
          <p:cNvPr id="6" name="Footer Placeholder 5">
            <a:extLst>
              <a:ext uri="{FF2B5EF4-FFF2-40B4-BE49-F238E27FC236}">
                <a16:creationId xmlns:a16="http://schemas.microsoft.com/office/drawing/2014/main" id="{E034AE89-44B2-4BB0-B65D-CFD1486B64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666399-8B83-4D6C-8861-E0D2075A0433}"/>
              </a:ext>
            </a:extLst>
          </p:cNvPr>
          <p:cNvSpPr>
            <a:spLocks noGrp="1"/>
          </p:cNvSpPr>
          <p:nvPr>
            <p:ph type="sldNum" sz="quarter" idx="12"/>
          </p:nvPr>
        </p:nvSpPr>
        <p:spPr/>
        <p:txBody>
          <a:bodyPr/>
          <a:lstStyle/>
          <a:p>
            <a:fld id="{B4F92DE4-C2D9-4387-8FA9-C597A9B1D0EA}" type="slidenum">
              <a:rPr lang="en-US" smtClean="0"/>
              <a:t>‹#›</a:t>
            </a:fld>
            <a:endParaRPr lang="en-US"/>
          </a:p>
        </p:txBody>
      </p:sp>
    </p:spTree>
    <p:extLst>
      <p:ext uri="{BB962C8B-B14F-4D97-AF65-F5344CB8AC3E}">
        <p14:creationId xmlns:p14="http://schemas.microsoft.com/office/powerpoint/2010/main" val="2099358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1A0B11-77F8-4F82-B98D-062C1E89CF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AA8072E-107E-4162-9D1F-C882E873E1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BB797D-2164-4CEB-B039-AB4692560D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7E4054-CCF8-4CD5-A484-DB4A6A8937F8}" type="datetimeFigureOut">
              <a:rPr lang="en-US" smtClean="0"/>
              <a:t>10/6/18</a:t>
            </a:fld>
            <a:endParaRPr lang="en-US"/>
          </a:p>
        </p:txBody>
      </p:sp>
      <p:sp>
        <p:nvSpPr>
          <p:cNvPr id="5" name="Footer Placeholder 4">
            <a:extLst>
              <a:ext uri="{FF2B5EF4-FFF2-40B4-BE49-F238E27FC236}">
                <a16:creationId xmlns:a16="http://schemas.microsoft.com/office/drawing/2014/main" id="{889333F2-5AEA-4449-B98D-B01C709E34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FD0AA3-B6AB-4816-B43C-99CEC28FBF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F92DE4-C2D9-4387-8FA9-C597A9B1D0EA}" type="slidenum">
              <a:rPr lang="en-US" smtClean="0"/>
              <a:t>‹#›</a:t>
            </a:fld>
            <a:endParaRPr lang="en-US"/>
          </a:p>
        </p:txBody>
      </p:sp>
    </p:spTree>
    <p:extLst>
      <p:ext uri="{BB962C8B-B14F-4D97-AF65-F5344CB8AC3E}">
        <p14:creationId xmlns:p14="http://schemas.microsoft.com/office/powerpoint/2010/main" val="1229179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C0A897-3151-4266-9A0E-109FD44E3A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BEE120-DEF2-4B92-ACCA-7DD1519EC1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DE9B3D-B920-4C49-8374-355B00A083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08DFD3-5298-45D8-A6ED-57D339B09F65}" type="datetimeFigureOut">
              <a:rPr lang="en-US" smtClean="0"/>
              <a:t>10/6/18</a:t>
            </a:fld>
            <a:endParaRPr lang="en-US"/>
          </a:p>
        </p:txBody>
      </p:sp>
      <p:sp>
        <p:nvSpPr>
          <p:cNvPr id="5" name="Footer Placeholder 4">
            <a:extLst>
              <a:ext uri="{FF2B5EF4-FFF2-40B4-BE49-F238E27FC236}">
                <a16:creationId xmlns:a16="http://schemas.microsoft.com/office/drawing/2014/main" id="{567E79F2-40D5-4076-909E-36812E368A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6ED51E3-188B-44E0-BD17-CF6B694BDB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702E81-A737-47D0-9863-B762B0A1485C}" type="slidenum">
              <a:rPr lang="en-US" smtClean="0"/>
              <a:t>‹#›</a:t>
            </a:fld>
            <a:endParaRPr lang="en-US"/>
          </a:p>
        </p:txBody>
      </p:sp>
    </p:spTree>
    <p:extLst>
      <p:ext uri="{BB962C8B-B14F-4D97-AF65-F5344CB8AC3E}">
        <p14:creationId xmlns:p14="http://schemas.microsoft.com/office/powerpoint/2010/main" val="33127019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9CFD94-161E-6C4D-95AD-597051F2EE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0CF17A5-62A5-8A4D-BA3F-C0F06D40EA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DC5DB8-BB5D-4143-AA51-0B3B365E3C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2ED1D-B7A3-D043-AC59-A91612CF3EEE}" type="datetimeFigureOut">
              <a:rPr lang="en-US" smtClean="0"/>
              <a:t>10/6/18</a:t>
            </a:fld>
            <a:endParaRPr lang="en-US"/>
          </a:p>
        </p:txBody>
      </p:sp>
      <p:sp>
        <p:nvSpPr>
          <p:cNvPr id="5" name="Footer Placeholder 4">
            <a:extLst>
              <a:ext uri="{FF2B5EF4-FFF2-40B4-BE49-F238E27FC236}">
                <a16:creationId xmlns:a16="http://schemas.microsoft.com/office/drawing/2014/main" id="{003221F8-2D4D-F14F-A91A-F0C0A525C7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5E1190-1511-8C44-AAC7-F8D56AE67C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8A5A61-D653-CA4E-9519-F695919402A6}" type="slidenum">
              <a:rPr lang="en-US" smtClean="0"/>
              <a:t>‹#›</a:t>
            </a:fld>
            <a:endParaRPr lang="en-US"/>
          </a:p>
        </p:txBody>
      </p:sp>
    </p:spTree>
    <p:extLst>
      <p:ext uri="{BB962C8B-B14F-4D97-AF65-F5344CB8AC3E}">
        <p14:creationId xmlns:p14="http://schemas.microsoft.com/office/powerpoint/2010/main" val="13271000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suchico.edu/lins/handouts/eval_websites.pdf"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ncbi.nlm.nih.gov/pubmed/18436339"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2588-5656-493A-9024-309233CC0382}"/>
              </a:ext>
            </a:extLst>
          </p:cNvPr>
          <p:cNvSpPr>
            <a:spLocks noGrp="1"/>
          </p:cNvSpPr>
          <p:nvPr>
            <p:ph type="ctrTitle"/>
          </p:nvPr>
        </p:nvSpPr>
        <p:spPr/>
        <p:txBody>
          <a:bodyPr>
            <a:normAutofit fontScale="90000"/>
          </a:bodyPr>
          <a:lstStyle/>
          <a:p>
            <a:r>
              <a:rPr lang="en-US" dirty="0"/>
              <a:t>Evaluating sources of truth for elucidating the meaning of concepts </a:t>
            </a:r>
          </a:p>
        </p:txBody>
      </p:sp>
      <p:sp>
        <p:nvSpPr>
          <p:cNvPr id="3" name="Subtitle 2">
            <a:extLst>
              <a:ext uri="{FF2B5EF4-FFF2-40B4-BE49-F238E27FC236}">
                <a16:creationId xmlns:a16="http://schemas.microsoft.com/office/drawing/2014/main" id="{4F6F0A32-A231-5B43-8FC7-6E4779A36988}"/>
              </a:ext>
            </a:extLst>
          </p:cNvPr>
          <p:cNvSpPr>
            <a:spLocks noGrp="1"/>
          </p:cNvSpPr>
          <p:nvPr>
            <p:ph type="subTitle" idx="1"/>
          </p:nvPr>
        </p:nvSpPr>
        <p:spPr/>
        <p:txBody>
          <a:bodyPr/>
          <a:lstStyle/>
          <a:p>
            <a:r>
              <a:rPr lang="en-US" dirty="0"/>
              <a:t>Bruce Goldberg</a:t>
            </a:r>
          </a:p>
          <a:p>
            <a:r>
              <a:rPr lang="en-US" dirty="0"/>
              <a:t>Jeff Pierson</a:t>
            </a:r>
          </a:p>
        </p:txBody>
      </p:sp>
    </p:spTree>
    <p:extLst>
      <p:ext uri="{BB962C8B-B14F-4D97-AF65-F5344CB8AC3E}">
        <p14:creationId xmlns:p14="http://schemas.microsoft.com/office/powerpoint/2010/main" val="1869999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E8DEBB6-DF93-459D-BAE4-859DA78F6481}"/>
              </a:ext>
            </a:extLst>
          </p:cNvPr>
          <p:cNvSpPr>
            <a:spLocks noGrp="1"/>
          </p:cNvSpPr>
          <p:nvPr>
            <p:ph type="title"/>
          </p:nvPr>
        </p:nvSpPr>
        <p:spPr/>
        <p:txBody>
          <a:bodyPr/>
          <a:lstStyle/>
          <a:p>
            <a:r>
              <a:rPr lang="en-US" dirty="0"/>
              <a:t>WHO - 2</a:t>
            </a:r>
          </a:p>
        </p:txBody>
      </p:sp>
      <p:sp>
        <p:nvSpPr>
          <p:cNvPr id="6" name="Content Placeholder 5">
            <a:extLst>
              <a:ext uri="{FF2B5EF4-FFF2-40B4-BE49-F238E27FC236}">
                <a16:creationId xmlns:a16="http://schemas.microsoft.com/office/drawing/2014/main" id="{E40B787A-91E5-4D73-AB59-8A3070F147BE}"/>
              </a:ext>
            </a:extLst>
          </p:cNvPr>
          <p:cNvSpPr>
            <a:spLocks noGrp="1"/>
          </p:cNvSpPr>
          <p:nvPr>
            <p:ph idx="1"/>
          </p:nvPr>
        </p:nvSpPr>
        <p:spPr/>
        <p:txBody>
          <a:bodyPr/>
          <a:lstStyle/>
          <a:p>
            <a:r>
              <a:rPr lang="en-US" dirty="0"/>
              <a:t>Publications may not be updated frequently</a:t>
            </a:r>
          </a:p>
          <a:p>
            <a:pPr lvl="1"/>
            <a:r>
              <a:rPr lang="en-US" dirty="0"/>
              <a:t>The current World Health Organization definition of stroke (introduced in 1970 and still used) is “rapidly developing clinical signs of focal (or global) disturbance of cerebral function, lasting more than 24 hours or leading to death, with no apparent cause other than that of vascular origin.”</a:t>
            </a:r>
          </a:p>
          <a:p>
            <a:pPr lvl="2"/>
            <a:r>
              <a:rPr lang="en-US" dirty="0"/>
              <a:t>During the 40 years since this definition as formulated, advances have been made in knowledge about the nature, timing, clinical recognition of stroke and its mimics, and imaging findings that require an updated definition</a:t>
            </a:r>
          </a:p>
          <a:p>
            <a:pPr lvl="1"/>
            <a:r>
              <a:rPr lang="en-US" dirty="0"/>
              <a:t>International Classification of Diseases for Oncology, 3rd Edition (ICD-O-3)</a:t>
            </a:r>
          </a:p>
          <a:p>
            <a:pPr lvl="2"/>
            <a:r>
              <a:rPr lang="en-US" dirty="0"/>
              <a:t>Creation date:	1976</a:t>
            </a:r>
          </a:p>
          <a:p>
            <a:pPr lvl="2"/>
            <a:r>
              <a:rPr lang="en-US" dirty="0"/>
              <a:t>Last date change: 2000</a:t>
            </a:r>
          </a:p>
          <a:p>
            <a:pPr lvl="1"/>
            <a:endParaRPr lang="en-US" dirty="0"/>
          </a:p>
        </p:txBody>
      </p:sp>
    </p:spTree>
    <p:extLst>
      <p:ext uri="{BB962C8B-B14F-4D97-AF65-F5344CB8AC3E}">
        <p14:creationId xmlns:p14="http://schemas.microsoft.com/office/powerpoint/2010/main" val="994029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DCA585-5EE0-3B40-8414-7F453821493A}"/>
              </a:ext>
            </a:extLst>
          </p:cNvPr>
          <p:cNvSpPr>
            <a:spLocks noGrp="1"/>
          </p:cNvSpPr>
          <p:nvPr>
            <p:ph type="title"/>
          </p:nvPr>
        </p:nvSpPr>
        <p:spPr/>
        <p:txBody>
          <a:bodyPr/>
          <a:lstStyle/>
          <a:p>
            <a:r>
              <a:rPr lang="en-US" dirty="0"/>
              <a:t>Evaluating sources of truth</a:t>
            </a:r>
          </a:p>
        </p:txBody>
      </p:sp>
      <p:sp>
        <p:nvSpPr>
          <p:cNvPr id="11" name="Content Placeholder 10">
            <a:extLst>
              <a:ext uri="{FF2B5EF4-FFF2-40B4-BE49-F238E27FC236}">
                <a16:creationId xmlns:a16="http://schemas.microsoft.com/office/drawing/2014/main" id="{E85DCAA4-0D43-DD41-A5E9-08A2039A5E89}"/>
              </a:ext>
            </a:extLst>
          </p:cNvPr>
          <p:cNvSpPr>
            <a:spLocks noGrp="1"/>
          </p:cNvSpPr>
          <p:nvPr>
            <p:ph sz="half" idx="1"/>
          </p:nvPr>
        </p:nvSpPr>
        <p:spPr/>
        <p:txBody>
          <a:bodyPr/>
          <a:lstStyle/>
          <a:p>
            <a:r>
              <a:rPr lang="en-US" dirty="0"/>
              <a:t>In epistemology, criteria of truth (or tests of truth) are standards and rules used to judge the accuracy of statements and claims. The rules of logic have no ability to distinguish truth on their own. </a:t>
            </a:r>
          </a:p>
        </p:txBody>
      </p:sp>
      <p:pic>
        <p:nvPicPr>
          <p:cNvPr id="12" name="Content Placeholder 11">
            <a:extLst>
              <a:ext uri="{FF2B5EF4-FFF2-40B4-BE49-F238E27FC236}">
                <a16:creationId xmlns:a16="http://schemas.microsoft.com/office/drawing/2014/main" id="{00000000-0008-0000-0000-000002000000}"/>
              </a:ext>
            </a:extLst>
          </p:cNvPr>
          <p:cNvPicPr>
            <a:picLocks noGrp="1" noChangeAspect="1"/>
          </p:cNvPicPr>
          <p:nvPr>
            <p:ph sz="half" idx="2"/>
          </p:nvPr>
        </p:nvPicPr>
        <p:blipFill>
          <a:blip r:embed="rId2"/>
          <a:stretch>
            <a:fillRect/>
          </a:stretch>
        </p:blipFill>
        <p:spPr>
          <a:xfrm>
            <a:off x="7617767" y="1690688"/>
            <a:ext cx="1788049" cy="4351338"/>
          </a:xfrm>
          <a:prstGeom prst="rect">
            <a:avLst/>
          </a:prstGeom>
        </p:spPr>
      </p:pic>
    </p:spTree>
    <p:extLst>
      <p:ext uri="{BB962C8B-B14F-4D97-AF65-F5344CB8AC3E}">
        <p14:creationId xmlns:p14="http://schemas.microsoft.com/office/powerpoint/2010/main" val="3420688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9A167-A7EB-A644-AA0D-EEAB5DF2F03C}"/>
              </a:ext>
            </a:extLst>
          </p:cNvPr>
          <p:cNvSpPr>
            <a:spLocks noGrp="1"/>
          </p:cNvSpPr>
          <p:nvPr>
            <p:ph type="title"/>
          </p:nvPr>
        </p:nvSpPr>
        <p:spPr/>
        <p:txBody>
          <a:bodyPr/>
          <a:lstStyle/>
          <a:p>
            <a:pPr algn="ctr"/>
            <a:r>
              <a:rPr lang="en-US" dirty="0"/>
              <a:t>RADAR</a:t>
            </a:r>
          </a:p>
        </p:txBody>
      </p:sp>
      <p:pic>
        <p:nvPicPr>
          <p:cNvPr id="4" name="Content Placeholder 3">
            <a:extLst>
              <a:ext uri="{FF2B5EF4-FFF2-40B4-BE49-F238E27FC236}">
                <a16:creationId xmlns:a16="http://schemas.microsoft.com/office/drawing/2014/main" id="{00000000-0008-0000-0000-000004000000}"/>
              </a:ext>
            </a:extLst>
          </p:cNvPr>
          <p:cNvPicPr>
            <a:picLocks noGrp="1" noChangeAspect="1"/>
          </p:cNvPicPr>
          <p:nvPr>
            <p:ph idx="1"/>
          </p:nvPr>
        </p:nvPicPr>
        <p:blipFill>
          <a:blip r:embed="rId2"/>
          <a:stretch>
            <a:fillRect/>
          </a:stretch>
        </p:blipFill>
        <p:spPr>
          <a:xfrm>
            <a:off x="4305232" y="1825625"/>
            <a:ext cx="3581536" cy="4351338"/>
          </a:xfrm>
          <a:prstGeom prst="rect">
            <a:avLst/>
          </a:prstGeom>
        </p:spPr>
      </p:pic>
      <p:sp>
        <p:nvSpPr>
          <p:cNvPr id="5" name="Rectangle 4">
            <a:extLst>
              <a:ext uri="{FF2B5EF4-FFF2-40B4-BE49-F238E27FC236}">
                <a16:creationId xmlns:a16="http://schemas.microsoft.com/office/drawing/2014/main" id="{2F713356-2E11-534E-90AA-D292ECDEEC6E}"/>
              </a:ext>
            </a:extLst>
          </p:cNvPr>
          <p:cNvSpPr/>
          <p:nvPr/>
        </p:nvSpPr>
        <p:spPr>
          <a:xfrm>
            <a:off x="947895" y="6393823"/>
            <a:ext cx="10405905" cy="261610"/>
          </a:xfrm>
          <a:prstGeom prst="rect">
            <a:avLst/>
          </a:prstGeom>
        </p:spPr>
        <p:txBody>
          <a:bodyPr wrap="square">
            <a:spAutoFit/>
          </a:bodyPr>
          <a:lstStyle/>
          <a:p>
            <a:r>
              <a:rPr lang="en-US" sz="1100" dirty="0" err="1"/>
              <a:t>Mandalios</a:t>
            </a:r>
            <a:r>
              <a:rPr lang="en-US" sz="1100" dirty="0"/>
              <a:t>, J. (2013). RADAR: An approach for helping students evaluate Internet sources. Journal Of Information Science, 39, 470- 478. doi:10.1177/0165551513478889.</a:t>
            </a:r>
          </a:p>
        </p:txBody>
      </p:sp>
    </p:spTree>
    <p:extLst>
      <p:ext uri="{BB962C8B-B14F-4D97-AF65-F5344CB8AC3E}">
        <p14:creationId xmlns:p14="http://schemas.microsoft.com/office/powerpoint/2010/main" val="1169799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1F2F1-577C-6346-BCAA-6BF7BB3FE054}"/>
              </a:ext>
            </a:extLst>
          </p:cNvPr>
          <p:cNvSpPr>
            <a:spLocks noGrp="1"/>
          </p:cNvSpPr>
          <p:nvPr>
            <p:ph type="title"/>
          </p:nvPr>
        </p:nvSpPr>
        <p:spPr/>
        <p:txBody>
          <a:bodyPr/>
          <a:lstStyle/>
          <a:p>
            <a:pPr algn="ctr"/>
            <a:r>
              <a:rPr lang="en-US" dirty="0"/>
              <a:t>CRAAP Test</a:t>
            </a:r>
          </a:p>
        </p:txBody>
      </p:sp>
      <p:pic>
        <p:nvPicPr>
          <p:cNvPr id="4" name="Content Placeholder 3">
            <a:extLst>
              <a:ext uri="{FF2B5EF4-FFF2-40B4-BE49-F238E27FC236}">
                <a16:creationId xmlns:a16="http://schemas.microsoft.com/office/drawing/2014/main" id="{F162662D-39F3-1F44-97B4-167D41B05B45}"/>
              </a:ext>
            </a:extLst>
          </p:cNvPr>
          <p:cNvPicPr>
            <a:picLocks noGrp="1" noChangeAspect="1"/>
          </p:cNvPicPr>
          <p:nvPr>
            <p:ph idx="1"/>
          </p:nvPr>
        </p:nvPicPr>
        <p:blipFill>
          <a:blip r:embed="rId2"/>
          <a:stretch>
            <a:fillRect/>
          </a:stretch>
        </p:blipFill>
        <p:spPr>
          <a:xfrm>
            <a:off x="4003184" y="1825625"/>
            <a:ext cx="4185631" cy="4351338"/>
          </a:xfrm>
          <a:prstGeom prst="rect">
            <a:avLst/>
          </a:prstGeom>
        </p:spPr>
      </p:pic>
      <p:sp>
        <p:nvSpPr>
          <p:cNvPr id="5" name="Rectangle 4">
            <a:extLst>
              <a:ext uri="{FF2B5EF4-FFF2-40B4-BE49-F238E27FC236}">
                <a16:creationId xmlns:a16="http://schemas.microsoft.com/office/drawing/2014/main" id="{88AD95AF-8206-2941-BC1A-B7DA5851C702}"/>
              </a:ext>
            </a:extLst>
          </p:cNvPr>
          <p:cNvSpPr/>
          <p:nvPr/>
        </p:nvSpPr>
        <p:spPr>
          <a:xfrm>
            <a:off x="1098620" y="6311900"/>
            <a:ext cx="10899112" cy="230832"/>
          </a:xfrm>
          <a:prstGeom prst="rect">
            <a:avLst/>
          </a:prstGeom>
        </p:spPr>
        <p:txBody>
          <a:bodyPr wrap="square">
            <a:spAutoFit/>
          </a:bodyPr>
          <a:lstStyle/>
          <a:p>
            <a:r>
              <a:rPr lang="en-US" sz="900" dirty="0">
                <a:solidFill>
                  <a:srgbClr val="333333"/>
                </a:solidFill>
                <a:latin typeface="Arial" panose="020B0604020202020204" pitchFamily="34" charset="0"/>
              </a:rPr>
              <a:t>Meriam Library at California State University, Chico. (2010, September 17). </a:t>
            </a:r>
            <a:r>
              <a:rPr lang="en-US" sz="900" i="1" dirty="0">
                <a:solidFill>
                  <a:srgbClr val="333333"/>
                </a:solidFill>
                <a:latin typeface="Arial" panose="020B0604020202020204" pitchFamily="34" charset="0"/>
              </a:rPr>
              <a:t>Evaluating information-Applying the CRAAP test.</a:t>
            </a:r>
            <a:r>
              <a:rPr lang="en-US" sz="900" dirty="0">
                <a:solidFill>
                  <a:srgbClr val="333333"/>
                </a:solidFill>
                <a:latin typeface="Arial" panose="020B0604020202020204" pitchFamily="34" charset="0"/>
              </a:rPr>
              <a:t> Retrieved from </a:t>
            </a:r>
            <a:r>
              <a:rPr lang="en-US" sz="900" u="sng" dirty="0">
                <a:solidFill>
                  <a:srgbClr val="0022B8"/>
                </a:solidFill>
                <a:latin typeface="Arial" panose="020B0604020202020204" pitchFamily="34" charset="0"/>
                <a:hlinkClick r:id="rId3"/>
              </a:rPr>
              <a:t>http://www.csuchico.edu/lins/handouts/eval_websites.pdf</a:t>
            </a:r>
            <a:endParaRPr lang="en-US" sz="900" dirty="0"/>
          </a:p>
        </p:txBody>
      </p:sp>
    </p:spTree>
    <p:extLst>
      <p:ext uri="{BB962C8B-B14F-4D97-AF65-F5344CB8AC3E}">
        <p14:creationId xmlns:p14="http://schemas.microsoft.com/office/powerpoint/2010/main" val="3876525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D2EE9-D260-5749-BDE8-8235249AAD7D}"/>
              </a:ext>
            </a:extLst>
          </p:cNvPr>
          <p:cNvSpPr>
            <a:spLocks noGrp="1"/>
          </p:cNvSpPr>
          <p:nvPr>
            <p:ph type="title"/>
          </p:nvPr>
        </p:nvSpPr>
        <p:spPr/>
        <p:txBody>
          <a:bodyPr/>
          <a:lstStyle/>
          <a:p>
            <a:r>
              <a:rPr lang="en-US" dirty="0"/>
              <a:t>Potential approach to determine source of truth</a:t>
            </a:r>
          </a:p>
        </p:txBody>
      </p:sp>
      <p:sp>
        <p:nvSpPr>
          <p:cNvPr id="3" name="Content Placeholder 2">
            <a:extLst>
              <a:ext uri="{FF2B5EF4-FFF2-40B4-BE49-F238E27FC236}">
                <a16:creationId xmlns:a16="http://schemas.microsoft.com/office/drawing/2014/main" id="{BFA9921A-6363-974C-A225-C45DD5CFC8B3}"/>
              </a:ext>
            </a:extLst>
          </p:cNvPr>
          <p:cNvSpPr>
            <a:spLocks noGrp="1"/>
          </p:cNvSpPr>
          <p:nvPr>
            <p:ph idx="1"/>
          </p:nvPr>
        </p:nvSpPr>
        <p:spPr/>
        <p:txBody>
          <a:bodyPr/>
          <a:lstStyle/>
          <a:p>
            <a:r>
              <a:rPr lang="en-US" dirty="0"/>
              <a:t>In terms of SNOMED authoring workflow efficiency, consideration should be given to using UpToDate as a single source of truth if at all possible.</a:t>
            </a:r>
          </a:p>
          <a:p>
            <a:r>
              <a:rPr lang="en-US" dirty="0"/>
              <a:t>If UpToDate does not contain relevant content, apply RADAR/CRAAP using a ranking system for each measure (see next slide).</a:t>
            </a:r>
          </a:p>
          <a:p>
            <a:r>
              <a:rPr lang="en-US" dirty="0"/>
              <a:t>Devise acceptability criteria (total numeric score) for determining overall reliability of source</a:t>
            </a:r>
          </a:p>
          <a:p>
            <a:endParaRPr lang="en-US" dirty="0"/>
          </a:p>
          <a:p>
            <a:endParaRPr lang="en-US" dirty="0"/>
          </a:p>
        </p:txBody>
      </p:sp>
    </p:spTree>
    <p:extLst>
      <p:ext uri="{BB962C8B-B14F-4D97-AF65-F5344CB8AC3E}">
        <p14:creationId xmlns:p14="http://schemas.microsoft.com/office/powerpoint/2010/main" val="748873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22996-4212-184C-8169-B2BA95401BC2}"/>
              </a:ext>
            </a:extLst>
          </p:cNvPr>
          <p:cNvSpPr>
            <a:spLocks noGrp="1"/>
          </p:cNvSpPr>
          <p:nvPr>
            <p:ph type="title"/>
          </p:nvPr>
        </p:nvSpPr>
        <p:spPr/>
        <p:txBody>
          <a:bodyPr/>
          <a:lstStyle/>
          <a:p>
            <a:r>
              <a:rPr lang="en-US" dirty="0"/>
              <a:t>Possible ranking system for determining accuracy</a:t>
            </a:r>
          </a:p>
        </p:txBody>
      </p:sp>
      <p:graphicFrame>
        <p:nvGraphicFramePr>
          <p:cNvPr id="4" name="Content Placeholder 3">
            <a:extLst>
              <a:ext uri="{FF2B5EF4-FFF2-40B4-BE49-F238E27FC236}">
                <a16:creationId xmlns:a16="http://schemas.microsoft.com/office/drawing/2014/main" id="{7B3422F4-29E1-E94E-BB77-13BDF688528E}"/>
              </a:ext>
            </a:extLst>
          </p:cNvPr>
          <p:cNvGraphicFramePr>
            <a:graphicFrameLocks noGrp="1"/>
          </p:cNvGraphicFramePr>
          <p:nvPr>
            <p:ph idx="1"/>
            <p:extLst>
              <p:ext uri="{D42A27DB-BD31-4B8C-83A1-F6EECF244321}">
                <p14:modId xmlns:p14="http://schemas.microsoft.com/office/powerpoint/2010/main" val="3182290966"/>
              </p:ext>
            </p:extLst>
          </p:nvPr>
        </p:nvGraphicFramePr>
        <p:xfrm>
          <a:off x="838200" y="1923032"/>
          <a:ext cx="10515600" cy="3453140"/>
        </p:xfrm>
        <a:graphic>
          <a:graphicData uri="http://schemas.openxmlformats.org/drawingml/2006/table">
            <a:tbl>
              <a:tblPr>
                <a:tableStyleId>{5C22544A-7EE6-4342-B048-85BDC9FD1C3A}</a:tableStyleId>
              </a:tblPr>
              <a:tblGrid>
                <a:gridCol w="1101579">
                  <a:extLst>
                    <a:ext uri="{9D8B030D-6E8A-4147-A177-3AD203B41FA5}">
                      <a16:colId xmlns:a16="http://schemas.microsoft.com/office/drawing/2014/main" val="3887024957"/>
                    </a:ext>
                  </a:extLst>
                </a:gridCol>
                <a:gridCol w="636083">
                  <a:extLst>
                    <a:ext uri="{9D8B030D-6E8A-4147-A177-3AD203B41FA5}">
                      <a16:colId xmlns:a16="http://schemas.microsoft.com/office/drawing/2014/main" val="402052187"/>
                    </a:ext>
                  </a:extLst>
                </a:gridCol>
                <a:gridCol w="3504236">
                  <a:extLst>
                    <a:ext uri="{9D8B030D-6E8A-4147-A177-3AD203B41FA5}">
                      <a16:colId xmlns:a16="http://schemas.microsoft.com/office/drawing/2014/main" val="709042200"/>
                    </a:ext>
                  </a:extLst>
                </a:gridCol>
                <a:gridCol w="5273702">
                  <a:extLst>
                    <a:ext uri="{9D8B030D-6E8A-4147-A177-3AD203B41FA5}">
                      <a16:colId xmlns:a16="http://schemas.microsoft.com/office/drawing/2014/main" val="1202815084"/>
                    </a:ext>
                  </a:extLst>
                </a:gridCol>
              </a:tblGrid>
              <a:tr h="746156">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ctr" fontAlgn="b"/>
                      <a:endParaRPr lang="en-US" sz="1000" b="0" i="0" u="none" strike="noStrike" dirty="0">
                        <a:solidFill>
                          <a:srgbClr val="000000"/>
                        </a:solidFill>
                        <a:effectLst/>
                        <a:latin typeface="Calibri" panose="020F0502020204030204" pitchFamily="34" charset="0"/>
                      </a:endParaRPr>
                    </a:p>
                  </a:txBody>
                  <a:tcPr marL="8676" marR="8676" marT="8676"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extLst>
                  <a:ext uri="{0D108BD9-81ED-4DB2-BD59-A6C34878D82A}">
                    <a16:rowId xmlns:a16="http://schemas.microsoft.com/office/drawing/2014/main" val="4139557672"/>
                  </a:ext>
                </a:extLst>
              </a:tr>
              <a:tr h="338373">
                <a:tc>
                  <a:txBody>
                    <a:bodyPr/>
                    <a:lstStyle/>
                    <a:p>
                      <a:pPr algn="l" fontAlgn="b"/>
                      <a:r>
                        <a:rPr lang="en-US" sz="1000" u="none" strike="noStrike">
                          <a:effectLst/>
                        </a:rPr>
                        <a:t>Ranking system </a:t>
                      </a:r>
                      <a:endParaRPr lang="en-US" sz="1000" b="1" i="0" u="none" strike="noStrike">
                        <a:solidFill>
                          <a:srgbClr val="000000"/>
                        </a:solidFill>
                        <a:effectLst/>
                        <a:latin typeface="Calibri" panose="020F0502020204030204" pitchFamily="34" charset="0"/>
                      </a:endParaRPr>
                    </a:p>
                  </a:txBody>
                  <a:tcPr marL="8676" marR="8676" marT="8676" marB="0" anchor="b"/>
                </a:tc>
                <a:tc>
                  <a:txBody>
                    <a:bodyPr/>
                    <a:lstStyle/>
                    <a:p>
                      <a:pPr algn="ctr" fontAlgn="b"/>
                      <a:r>
                        <a:rPr lang="en-US" sz="1000" u="none" strike="noStrike">
                          <a:effectLst/>
                        </a:rPr>
                        <a:t>Rank</a:t>
                      </a:r>
                      <a:endParaRPr lang="en-US" sz="1000" b="1" i="0" u="none" strike="noStrike">
                        <a:solidFill>
                          <a:srgbClr val="000000"/>
                        </a:solidFill>
                        <a:effectLst/>
                        <a:latin typeface="Calibri" panose="020F0502020204030204" pitchFamily="34" charset="0"/>
                      </a:endParaRPr>
                    </a:p>
                  </a:txBody>
                  <a:tcPr marL="8676" marR="8676" marT="8676" marB="0" anchor="b"/>
                </a:tc>
                <a:tc>
                  <a:txBody>
                    <a:bodyPr/>
                    <a:lstStyle/>
                    <a:p>
                      <a:pPr algn="l" fontAlgn="b"/>
                      <a:r>
                        <a:rPr lang="en-US" sz="1000" u="none" strike="noStrike">
                          <a:effectLst/>
                        </a:rPr>
                        <a:t>Source</a:t>
                      </a:r>
                      <a:endParaRPr lang="en-US" sz="1000" b="1" i="0" u="none" strike="noStrike">
                        <a:solidFill>
                          <a:srgbClr val="000000"/>
                        </a:solidFill>
                        <a:effectLst/>
                        <a:latin typeface="Calibri" panose="020F0502020204030204" pitchFamily="34" charset="0"/>
                      </a:endParaRPr>
                    </a:p>
                  </a:txBody>
                  <a:tcPr marL="8676" marR="8676" marT="8676" marB="0" anchor="b"/>
                </a:tc>
                <a:tc>
                  <a:txBody>
                    <a:bodyPr/>
                    <a:lstStyle/>
                    <a:p>
                      <a:pPr algn="l" fontAlgn="b"/>
                      <a:r>
                        <a:rPr lang="en-US" sz="1000" u="none" strike="noStrike">
                          <a:effectLst/>
                        </a:rPr>
                        <a:t>Examples</a:t>
                      </a:r>
                      <a:endParaRPr lang="en-US" sz="1000" b="1" i="0" u="none" strike="noStrike">
                        <a:solidFill>
                          <a:srgbClr val="000000"/>
                        </a:solidFill>
                        <a:effectLst/>
                        <a:latin typeface="Calibri" panose="020F0502020204030204" pitchFamily="34" charset="0"/>
                      </a:endParaRPr>
                    </a:p>
                  </a:txBody>
                  <a:tcPr marL="8676" marR="8676" marT="8676" marB="0" anchor="b"/>
                </a:tc>
                <a:extLst>
                  <a:ext uri="{0D108BD9-81ED-4DB2-BD59-A6C34878D82A}">
                    <a16:rowId xmlns:a16="http://schemas.microsoft.com/office/drawing/2014/main" val="2084040144"/>
                  </a:ext>
                </a:extLst>
              </a:tr>
              <a:tr h="338373">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ctr" fontAlgn="b"/>
                      <a:r>
                        <a:rPr lang="en-US" sz="1000" u="none" strike="noStrike" dirty="0">
                          <a:effectLst/>
                        </a:rPr>
                        <a:t>1</a:t>
                      </a:r>
                      <a:endParaRPr lang="en-US" sz="1000" b="0" i="0" u="none" strike="noStrike" dirty="0">
                        <a:solidFill>
                          <a:srgbClr val="000000"/>
                        </a:solidFill>
                        <a:effectLst/>
                        <a:latin typeface="Calibri" panose="020F0502020204030204" pitchFamily="34" charset="0"/>
                      </a:endParaRPr>
                    </a:p>
                  </a:txBody>
                  <a:tcPr marL="8676" marR="8676" marT="8676" marB="0" anchor="b">
                    <a:solidFill>
                      <a:schemeClr val="accent6">
                        <a:lumMod val="60000"/>
                        <a:lumOff val="40000"/>
                      </a:schemeClr>
                    </a:solidFill>
                  </a:tcPr>
                </a:tc>
                <a:tc>
                  <a:txBody>
                    <a:bodyPr/>
                    <a:lstStyle/>
                    <a:p>
                      <a:pPr algn="l" fontAlgn="b"/>
                      <a:r>
                        <a:rPr lang="en-US" sz="1000" u="none" strike="noStrike">
                          <a:effectLst/>
                        </a:rPr>
                        <a:t>Created by authoritative entity</a:t>
                      </a:r>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l" fontAlgn="b"/>
                      <a:r>
                        <a:rPr lang="en-US" sz="1000" u="none" strike="noStrike">
                          <a:effectLst/>
                        </a:rPr>
                        <a:t>Organization - Orphanet, OMIM, Specialty concensus, Government site - CDC</a:t>
                      </a:r>
                      <a:endParaRPr lang="en-US" sz="1000" b="0" i="0" u="none" strike="noStrike">
                        <a:solidFill>
                          <a:srgbClr val="000000"/>
                        </a:solidFill>
                        <a:effectLst/>
                        <a:latin typeface="Calibri" panose="020F0502020204030204" pitchFamily="34" charset="0"/>
                      </a:endParaRPr>
                    </a:p>
                  </a:txBody>
                  <a:tcPr marL="8676" marR="8676" marT="8676" marB="0" anchor="b"/>
                </a:tc>
                <a:extLst>
                  <a:ext uri="{0D108BD9-81ED-4DB2-BD59-A6C34878D82A}">
                    <a16:rowId xmlns:a16="http://schemas.microsoft.com/office/drawing/2014/main" val="1392480659"/>
                  </a:ext>
                </a:extLst>
              </a:tr>
              <a:tr h="338373">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ctr" fontAlgn="b"/>
                      <a:r>
                        <a:rPr lang="en-US" sz="1000" u="none" strike="noStrike" dirty="0">
                          <a:effectLst/>
                        </a:rPr>
                        <a:t>2</a:t>
                      </a:r>
                      <a:endParaRPr lang="en-US" sz="1000" b="0" i="0" u="none" strike="noStrike" dirty="0">
                        <a:solidFill>
                          <a:srgbClr val="000000"/>
                        </a:solidFill>
                        <a:effectLst/>
                        <a:latin typeface="Calibri" panose="020F0502020204030204" pitchFamily="34" charset="0"/>
                      </a:endParaRPr>
                    </a:p>
                  </a:txBody>
                  <a:tcPr marL="8676" marR="8676" marT="8676" marB="0" anchor="b">
                    <a:solidFill>
                      <a:schemeClr val="accent6">
                        <a:lumMod val="40000"/>
                        <a:lumOff val="60000"/>
                      </a:schemeClr>
                    </a:solidFill>
                  </a:tcPr>
                </a:tc>
                <a:tc>
                  <a:txBody>
                    <a:bodyPr/>
                    <a:lstStyle/>
                    <a:p>
                      <a:pPr algn="l" fontAlgn="b"/>
                      <a:r>
                        <a:rPr lang="en-US" sz="1000" u="none" strike="noStrike">
                          <a:effectLst/>
                        </a:rPr>
                        <a:t>Created by a peer reviewed independent entity</a:t>
                      </a:r>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l" fontAlgn="b"/>
                      <a:r>
                        <a:rPr lang="en-US" sz="1000" u="none" strike="noStrike">
                          <a:effectLst/>
                        </a:rPr>
                        <a:t>Up-to-date, Current reference books - Goldman-Cecil Medicine, etc.</a:t>
                      </a:r>
                      <a:endParaRPr lang="en-US" sz="1000" b="0" i="0" u="none" strike="noStrike">
                        <a:solidFill>
                          <a:srgbClr val="000000"/>
                        </a:solidFill>
                        <a:effectLst/>
                        <a:latin typeface="Calibri" panose="020F0502020204030204" pitchFamily="34" charset="0"/>
                      </a:endParaRPr>
                    </a:p>
                  </a:txBody>
                  <a:tcPr marL="8676" marR="8676" marT="8676" marB="0" anchor="b"/>
                </a:tc>
                <a:extLst>
                  <a:ext uri="{0D108BD9-81ED-4DB2-BD59-A6C34878D82A}">
                    <a16:rowId xmlns:a16="http://schemas.microsoft.com/office/drawing/2014/main" val="3030818601"/>
                  </a:ext>
                </a:extLst>
              </a:tr>
              <a:tr h="338373">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ctr" fontAlgn="b"/>
                      <a:r>
                        <a:rPr lang="en-US" sz="1000" u="none" strike="noStrike" dirty="0">
                          <a:effectLst/>
                        </a:rPr>
                        <a:t>3</a:t>
                      </a:r>
                      <a:endParaRPr lang="en-US" sz="1000" b="0" i="0" u="none" strike="noStrike" dirty="0">
                        <a:solidFill>
                          <a:srgbClr val="000000"/>
                        </a:solidFill>
                        <a:effectLst/>
                        <a:latin typeface="Calibri" panose="020F0502020204030204" pitchFamily="34" charset="0"/>
                      </a:endParaRPr>
                    </a:p>
                  </a:txBody>
                  <a:tcPr marL="8676" marR="8676" marT="8676" marB="0" anchor="b">
                    <a:solidFill>
                      <a:schemeClr val="accent6">
                        <a:lumMod val="20000"/>
                        <a:lumOff val="80000"/>
                      </a:schemeClr>
                    </a:solidFill>
                  </a:tcPr>
                </a:tc>
                <a:tc>
                  <a:txBody>
                    <a:bodyPr/>
                    <a:lstStyle/>
                    <a:p>
                      <a:pPr algn="l" fontAlgn="b"/>
                      <a:r>
                        <a:rPr lang="en-US" sz="1000" u="none" strike="noStrike">
                          <a:effectLst/>
                        </a:rPr>
                        <a:t>created by bioscience research</a:t>
                      </a:r>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l" fontAlgn="b"/>
                      <a:r>
                        <a:rPr lang="en-US" sz="1000" u="none" strike="noStrike">
                          <a:effectLst/>
                        </a:rPr>
                        <a:t>PUBMED articles, journals, medical technologies, etc.</a:t>
                      </a:r>
                      <a:endParaRPr lang="en-US" sz="1000" b="0" i="0" u="none" strike="noStrike">
                        <a:solidFill>
                          <a:srgbClr val="000000"/>
                        </a:solidFill>
                        <a:effectLst/>
                        <a:latin typeface="Calibri" panose="020F0502020204030204" pitchFamily="34" charset="0"/>
                      </a:endParaRPr>
                    </a:p>
                  </a:txBody>
                  <a:tcPr marL="8676" marR="8676" marT="8676" marB="0" anchor="b"/>
                </a:tc>
                <a:extLst>
                  <a:ext uri="{0D108BD9-81ED-4DB2-BD59-A6C34878D82A}">
                    <a16:rowId xmlns:a16="http://schemas.microsoft.com/office/drawing/2014/main" val="2158559235"/>
                  </a:ext>
                </a:extLst>
              </a:tr>
              <a:tr h="338373">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ctr" fontAlgn="b"/>
                      <a:r>
                        <a:rPr lang="en-US" sz="1000" u="none" strike="noStrike" dirty="0">
                          <a:effectLst/>
                        </a:rPr>
                        <a:t>4</a:t>
                      </a:r>
                      <a:endParaRPr lang="en-US" sz="1000" b="0" i="0" u="none" strike="noStrike" dirty="0">
                        <a:solidFill>
                          <a:srgbClr val="000000"/>
                        </a:solidFill>
                        <a:effectLst/>
                        <a:latin typeface="Calibri" panose="020F0502020204030204" pitchFamily="34" charset="0"/>
                      </a:endParaRPr>
                    </a:p>
                  </a:txBody>
                  <a:tcPr marL="8676" marR="8676" marT="8676" marB="0" anchor="b">
                    <a:solidFill>
                      <a:schemeClr val="accent4">
                        <a:lumMod val="40000"/>
                        <a:lumOff val="60000"/>
                      </a:schemeClr>
                    </a:solidFill>
                  </a:tcPr>
                </a:tc>
                <a:tc>
                  <a:txBody>
                    <a:bodyPr/>
                    <a:lstStyle/>
                    <a:p>
                      <a:pPr algn="l" fontAlgn="b"/>
                      <a:r>
                        <a:rPr lang="en-US" sz="1000" u="none" strike="noStrike">
                          <a:effectLst/>
                        </a:rPr>
                        <a:t>Created by entity that is reviewed by experts</a:t>
                      </a:r>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l" fontAlgn="b"/>
                      <a:r>
                        <a:rPr lang="en-US" sz="1000" u="none" strike="noStrike">
                          <a:effectLst/>
                        </a:rPr>
                        <a:t>Wiki pages - specialty - Eye Wiki</a:t>
                      </a:r>
                      <a:endParaRPr lang="en-US" sz="1000" b="0" i="0" u="none" strike="noStrike">
                        <a:solidFill>
                          <a:srgbClr val="000000"/>
                        </a:solidFill>
                        <a:effectLst/>
                        <a:latin typeface="Calibri" panose="020F0502020204030204" pitchFamily="34" charset="0"/>
                      </a:endParaRPr>
                    </a:p>
                  </a:txBody>
                  <a:tcPr marL="8676" marR="8676" marT="8676" marB="0" anchor="b"/>
                </a:tc>
                <a:extLst>
                  <a:ext uri="{0D108BD9-81ED-4DB2-BD59-A6C34878D82A}">
                    <a16:rowId xmlns:a16="http://schemas.microsoft.com/office/drawing/2014/main" val="2347378535"/>
                  </a:ext>
                </a:extLst>
              </a:tr>
              <a:tr h="338373">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ctr" fontAlgn="b"/>
                      <a:r>
                        <a:rPr lang="en-US" sz="1000" u="none" strike="noStrike" dirty="0">
                          <a:effectLst/>
                        </a:rPr>
                        <a:t>5</a:t>
                      </a:r>
                      <a:endParaRPr lang="en-US" sz="1000" b="0" i="0" u="none" strike="noStrike" dirty="0">
                        <a:solidFill>
                          <a:srgbClr val="000000"/>
                        </a:solidFill>
                        <a:effectLst/>
                        <a:latin typeface="Calibri" panose="020F0502020204030204" pitchFamily="34" charset="0"/>
                      </a:endParaRPr>
                    </a:p>
                  </a:txBody>
                  <a:tcPr marL="8676" marR="8676" marT="8676" marB="0" anchor="b">
                    <a:solidFill>
                      <a:schemeClr val="accent2">
                        <a:lumMod val="40000"/>
                        <a:lumOff val="60000"/>
                      </a:schemeClr>
                    </a:solidFill>
                  </a:tcPr>
                </a:tc>
                <a:tc>
                  <a:txBody>
                    <a:bodyPr/>
                    <a:lstStyle/>
                    <a:p>
                      <a:pPr algn="l" fontAlgn="b"/>
                      <a:r>
                        <a:rPr lang="en-US" sz="1000" u="none" strike="noStrike">
                          <a:effectLst/>
                        </a:rPr>
                        <a:t>Created by entity without verified reviewer (expert)</a:t>
                      </a:r>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l" fontAlgn="b"/>
                      <a:r>
                        <a:rPr lang="en-US" sz="1000" u="none" strike="noStrike">
                          <a:effectLst/>
                        </a:rPr>
                        <a:t>Wiki pages</a:t>
                      </a:r>
                      <a:endParaRPr lang="en-US" sz="1000" b="0" i="0" u="none" strike="noStrike">
                        <a:solidFill>
                          <a:srgbClr val="000000"/>
                        </a:solidFill>
                        <a:effectLst/>
                        <a:latin typeface="Calibri" panose="020F0502020204030204" pitchFamily="34" charset="0"/>
                      </a:endParaRPr>
                    </a:p>
                  </a:txBody>
                  <a:tcPr marL="8676" marR="8676" marT="8676" marB="0" anchor="b"/>
                </a:tc>
                <a:extLst>
                  <a:ext uri="{0D108BD9-81ED-4DB2-BD59-A6C34878D82A}">
                    <a16:rowId xmlns:a16="http://schemas.microsoft.com/office/drawing/2014/main" val="1361673583"/>
                  </a:ext>
                </a:extLst>
              </a:tr>
              <a:tr h="338373">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ctr" fontAlgn="b"/>
                      <a:r>
                        <a:rPr lang="en-US" sz="1000" u="none" strike="noStrike" dirty="0">
                          <a:effectLst/>
                        </a:rPr>
                        <a:t>6</a:t>
                      </a:r>
                      <a:endParaRPr lang="en-US" sz="1000" b="0" i="0" u="none" strike="noStrike" dirty="0">
                        <a:solidFill>
                          <a:srgbClr val="000000"/>
                        </a:solidFill>
                        <a:effectLst/>
                        <a:latin typeface="Calibri" panose="020F0502020204030204" pitchFamily="34" charset="0"/>
                      </a:endParaRPr>
                    </a:p>
                  </a:txBody>
                  <a:tcPr marL="8676" marR="8676" marT="8676" marB="0" anchor="b">
                    <a:solidFill>
                      <a:schemeClr val="accent2">
                        <a:lumMod val="60000"/>
                        <a:lumOff val="40000"/>
                      </a:schemeClr>
                    </a:solidFill>
                  </a:tcPr>
                </a:tc>
                <a:tc>
                  <a:txBody>
                    <a:bodyPr/>
                    <a:lstStyle/>
                    <a:p>
                      <a:pPr algn="l" fontAlgn="b"/>
                      <a:r>
                        <a:rPr lang="en-US" sz="1000" u="none" strike="noStrike">
                          <a:effectLst/>
                        </a:rPr>
                        <a:t>General library or internet search</a:t>
                      </a:r>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l" fontAlgn="b"/>
                      <a:r>
                        <a:rPr lang="en-US" sz="1000" u="none" strike="noStrike">
                          <a:effectLst/>
                        </a:rPr>
                        <a:t>Current?     Information older that a set date are likely only of historical relevance </a:t>
                      </a:r>
                      <a:endParaRPr lang="en-US" sz="1000" b="0" i="0" u="none" strike="noStrike">
                        <a:solidFill>
                          <a:srgbClr val="000000"/>
                        </a:solidFill>
                        <a:effectLst/>
                        <a:latin typeface="Calibri" panose="020F0502020204030204" pitchFamily="34" charset="0"/>
                      </a:endParaRPr>
                    </a:p>
                  </a:txBody>
                  <a:tcPr marL="8676" marR="8676" marT="8676" marB="0" anchor="b"/>
                </a:tc>
                <a:extLst>
                  <a:ext uri="{0D108BD9-81ED-4DB2-BD59-A6C34878D82A}">
                    <a16:rowId xmlns:a16="http://schemas.microsoft.com/office/drawing/2014/main" val="2965530439"/>
                  </a:ext>
                </a:extLst>
              </a:tr>
              <a:tr h="338373">
                <a:tc>
                  <a:txBody>
                    <a:bodyPr/>
                    <a:lstStyle/>
                    <a:p>
                      <a:pPr algn="l" fontAlgn="b"/>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ctr" fontAlgn="b"/>
                      <a:r>
                        <a:rPr lang="en-US" sz="1000" u="none" strike="noStrike" dirty="0">
                          <a:effectLst/>
                        </a:rPr>
                        <a:t>7</a:t>
                      </a:r>
                      <a:endParaRPr lang="en-US" sz="1000" b="0" i="0" u="none" strike="noStrike" dirty="0">
                        <a:solidFill>
                          <a:srgbClr val="000000"/>
                        </a:solidFill>
                        <a:effectLst/>
                        <a:latin typeface="Calibri" panose="020F0502020204030204" pitchFamily="34" charset="0"/>
                      </a:endParaRPr>
                    </a:p>
                  </a:txBody>
                  <a:tcPr marL="8676" marR="8676" marT="8676" marB="0" anchor="b">
                    <a:solidFill>
                      <a:srgbClr val="FF0000"/>
                    </a:solidFill>
                  </a:tcPr>
                </a:tc>
                <a:tc>
                  <a:txBody>
                    <a:bodyPr/>
                    <a:lstStyle/>
                    <a:p>
                      <a:pPr algn="l" fontAlgn="b"/>
                      <a:r>
                        <a:rPr lang="en-US" sz="1000" u="none" strike="noStrike">
                          <a:effectLst/>
                        </a:rPr>
                        <a:t>Specialty Experts</a:t>
                      </a:r>
                      <a:endParaRPr lang="en-US" sz="1000" b="0" i="0" u="none" strike="noStrike">
                        <a:solidFill>
                          <a:srgbClr val="000000"/>
                        </a:solidFill>
                        <a:effectLst/>
                        <a:latin typeface="Calibri" panose="020F0502020204030204" pitchFamily="34" charset="0"/>
                      </a:endParaRPr>
                    </a:p>
                  </a:txBody>
                  <a:tcPr marL="8676" marR="8676" marT="8676" marB="0" anchor="b"/>
                </a:tc>
                <a:tc>
                  <a:txBody>
                    <a:bodyPr/>
                    <a:lstStyle/>
                    <a:p>
                      <a:pPr algn="l" fontAlgn="b"/>
                      <a:r>
                        <a:rPr lang="en-US" sz="1000" u="none" strike="noStrike" dirty="0">
                          <a:effectLst/>
                        </a:rPr>
                        <a:t>Global? - danger is only locally valid</a:t>
                      </a:r>
                      <a:endParaRPr lang="en-US" sz="1000" b="0" i="0" u="none" strike="noStrike" dirty="0">
                        <a:solidFill>
                          <a:srgbClr val="000000"/>
                        </a:solidFill>
                        <a:effectLst/>
                        <a:latin typeface="Calibri" panose="020F0502020204030204" pitchFamily="34" charset="0"/>
                      </a:endParaRPr>
                    </a:p>
                  </a:txBody>
                  <a:tcPr marL="8676" marR="8676" marT="8676" marB="0" anchor="b"/>
                </a:tc>
                <a:extLst>
                  <a:ext uri="{0D108BD9-81ED-4DB2-BD59-A6C34878D82A}">
                    <a16:rowId xmlns:a16="http://schemas.microsoft.com/office/drawing/2014/main" val="1078047654"/>
                  </a:ext>
                </a:extLst>
              </a:tr>
            </a:tbl>
          </a:graphicData>
        </a:graphic>
      </p:graphicFrame>
    </p:spTree>
    <p:extLst>
      <p:ext uri="{BB962C8B-B14F-4D97-AF65-F5344CB8AC3E}">
        <p14:creationId xmlns:p14="http://schemas.microsoft.com/office/powerpoint/2010/main" val="1039428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1012B-D6DA-4DC0-B8E4-5E7FED55C5F3}"/>
              </a:ext>
            </a:extLst>
          </p:cNvPr>
          <p:cNvSpPr>
            <a:spLocks noGrp="1"/>
          </p:cNvSpPr>
          <p:nvPr>
            <p:ph type="title"/>
          </p:nvPr>
        </p:nvSpPr>
        <p:spPr/>
        <p:txBody>
          <a:bodyPr/>
          <a:lstStyle/>
          <a:p>
            <a:r>
              <a:rPr lang="en-US" dirty="0"/>
              <a:t>Differences between 3 definitions of stroke </a:t>
            </a:r>
          </a:p>
        </p:txBody>
      </p:sp>
      <p:graphicFrame>
        <p:nvGraphicFramePr>
          <p:cNvPr id="7" name="Content Placeholder 6">
            <a:extLst>
              <a:ext uri="{FF2B5EF4-FFF2-40B4-BE49-F238E27FC236}">
                <a16:creationId xmlns:a16="http://schemas.microsoft.com/office/drawing/2014/main" id="{8C91F1D5-1094-4C24-9C2E-ADE82584C33E}"/>
              </a:ext>
            </a:extLst>
          </p:cNvPr>
          <p:cNvGraphicFramePr>
            <a:graphicFrameLocks noGrp="1"/>
          </p:cNvGraphicFramePr>
          <p:nvPr>
            <p:ph idx="1"/>
            <p:extLst/>
          </p:nvPr>
        </p:nvGraphicFramePr>
        <p:xfrm>
          <a:off x="838200" y="1825625"/>
          <a:ext cx="10515600" cy="394208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1994105303"/>
                    </a:ext>
                  </a:extLst>
                </a:gridCol>
                <a:gridCol w="3505200">
                  <a:extLst>
                    <a:ext uri="{9D8B030D-6E8A-4147-A177-3AD203B41FA5}">
                      <a16:colId xmlns:a16="http://schemas.microsoft.com/office/drawing/2014/main" val="834590860"/>
                    </a:ext>
                  </a:extLst>
                </a:gridCol>
                <a:gridCol w="3505200">
                  <a:extLst>
                    <a:ext uri="{9D8B030D-6E8A-4147-A177-3AD203B41FA5}">
                      <a16:colId xmlns:a16="http://schemas.microsoft.com/office/drawing/2014/main" val="730292155"/>
                    </a:ext>
                  </a:extLst>
                </a:gridCol>
              </a:tblGrid>
              <a:tr h="370840">
                <a:tc>
                  <a:txBody>
                    <a:bodyPr/>
                    <a:lstStyle/>
                    <a:p>
                      <a:r>
                        <a:rPr lang="en-US" dirty="0"/>
                        <a:t>AHA/ASA consensus definition</a:t>
                      </a:r>
                    </a:p>
                  </a:txBody>
                  <a:tcPr/>
                </a:tc>
                <a:tc>
                  <a:txBody>
                    <a:bodyPr/>
                    <a:lstStyle/>
                    <a:p>
                      <a:r>
                        <a:rPr lang="en-US" dirty="0"/>
                        <a:t>AHA/ASA website</a:t>
                      </a:r>
                    </a:p>
                  </a:txBody>
                  <a:tcPr/>
                </a:tc>
                <a:tc>
                  <a:txBody>
                    <a:bodyPr/>
                    <a:lstStyle/>
                    <a:p>
                      <a:r>
                        <a:rPr lang="en-US" dirty="0" err="1"/>
                        <a:t>UptoDate</a:t>
                      </a:r>
                      <a:r>
                        <a:rPr lang="en-US" baseline="30000" dirty="0"/>
                        <a:t>®</a:t>
                      </a:r>
                      <a:r>
                        <a:rPr lang="en-US" baseline="0" dirty="0"/>
                        <a:t> definition</a:t>
                      </a:r>
                      <a:r>
                        <a:rPr lang="en-US" baseline="30000" dirty="0"/>
                        <a:t>1</a:t>
                      </a:r>
                      <a:endParaRPr lang="en-US" dirty="0"/>
                    </a:p>
                  </a:txBody>
                  <a:tcPr/>
                </a:tc>
                <a:extLst>
                  <a:ext uri="{0D108BD9-81ED-4DB2-BD59-A6C34878D82A}">
                    <a16:rowId xmlns:a16="http://schemas.microsoft.com/office/drawing/2014/main" val="781567465"/>
                  </a:ext>
                </a:extLst>
              </a:tr>
              <a:tr h="370840">
                <a:tc>
                  <a:txBody>
                    <a:bodyPr/>
                    <a:lstStyle/>
                    <a:p>
                      <a:r>
                        <a:rPr lang="en-US" dirty="0"/>
                        <a:t>Description:</a:t>
                      </a:r>
                    </a:p>
                    <a:p>
                      <a:r>
                        <a:rPr lang="en-US" dirty="0"/>
                        <a:t>Acute neurological </a:t>
                      </a:r>
                      <a:r>
                        <a:rPr lang="en-US" dirty="0">
                          <a:solidFill>
                            <a:srgbClr val="FF0000"/>
                          </a:solidFill>
                        </a:rPr>
                        <a:t>dysfunction</a:t>
                      </a:r>
                    </a:p>
                  </a:txBody>
                  <a:tcPr/>
                </a:tc>
                <a:tc>
                  <a:txBody>
                    <a:bodyPr/>
                    <a:lstStyle/>
                    <a:p>
                      <a:r>
                        <a:rPr lang="en-US" dirty="0"/>
                        <a:t>Description:</a:t>
                      </a:r>
                    </a:p>
                    <a:p>
                      <a:r>
                        <a:rPr lang="en-US" dirty="0">
                          <a:solidFill>
                            <a:srgbClr val="FF0000"/>
                          </a:solidFill>
                        </a:rPr>
                        <a:t>N/A</a:t>
                      </a:r>
                    </a:p>
                  </a:txBody>
                  <a:tcPr/>
                </a:tc>
                <a:tc>
                  <a:txBody>
                    <a:bodyPr/>
                    <a:lstStyle/>
                    <a:p>
                      <a:r>
                        <a:rPr lang="en-US" dirty="0"/>
                        <a:t>Description:</a:t>
                      </a:r>
                    </a:p>
                    <a:p>
                      <a:r>
                        <a:rPr lang="en-US" dirty="0"/>
                        <a:t>Acute neurologic </a:t>
                      </a:r>
                      <a:r>
                        <a:rPr lang="en-US" dirty="0">
                          <a:solidFill>
                            <a:srgbClr val="FF0000"/>
                          </a:solidFill>
                        </a:rPr>
                        <a:t>injury </a:t>
                      </a:r>
                    </a:p>
                  </a:txBody>
                  <a:tcPr/>
                </a:tc>
                <a:extLst>
                  <a:ext uri="{0D108BD9-81ED-4DB2-BD59-A6C34878D82A}">
                    <a16:rowId xmlns:a16="http://schemas.microsoft.com/office/drawing/2014/main" val="2217533912"/>
                  </a:ext>
                </a:extLst>
              </a:tr>
              <a:tr h="370840">
                <a:tc>
                  <a:txBody>
                    <a:bodyPr/>
                    <a:lstStyle/>
                    <a:p>
                      <a:r>
                        <a:rPr lang="en-US" dirty="0"/>
                        <a:t>Sites: brain, </a:t>
                      </a:r>
                      <a:r>
                        <a:rPr lang="en-US" dirty="0">
                          <a:solidFill>
                            <a:srgbClr val="FF0000"/>
                          </a:solidFill>
                        </a:rPr>
                        <a:t>spinal cord, retina</a:t>
                      </a:r>
                    </a:p>
                  </a:txBody>
                  <a:tcPr/>
                </a:tc>
                <a:tc>
                  <a:txBody>
                    <a:bodyPr/>
                    <a:lstStyle/>
                    <a:p>
                      <a:r>
                        <a:rPr lang="en-US" dirty="0"/>
                        <a:t>Sites: brain</a:t>
                      </a:r>
                    </a:p>
                  </a:txBody>
                  <a:tcPr/>
                </a:tc>
                <a:tc>
                  <a:txBody>
                    <a:bodyPr/>
                    <a:lstStyle/>
                    <a:p>
                      <a:r>
                        <a:rPr lang="en-US" dirty="0"/>
                        <a:t>Sites: brain</a:t>
                      </a:r>
                    </a:p>
                  </a:txBody>
                  <a:tcPr/>
                </a:tc>
                <a:extLst>
                  <a:ext uri="{0D108BD9-81ED-4DB2-BD59-A6C34878D82A}">
                    <a16:rowId xmlns:a16="http://schemas.microsoft.com/office/drawing/2014/main" val="6055984"/>
                  </a:ext>
                </a:extLst>
              </a:tr>
              <a:tr h="370840">
                <a:tc>
                  <a:txBody>
                    <a:bodyPr/>
                    <a:lstStyle/>
                    <a:p>
                      <a:r>
                        <a:rPr lang="en-US" dirty="0"/>
                        <a:t>Types: </a:t>
                      </a:r>
                    </a:p>
                    <a:p>
                      <a:pPr marL="342900" indent="-342900">
                        <a:buFont typeface="+mj-lt"/>
                        <a:buAutoNum type="arabicPeriod"/>
                      </a:pPr>
                      <a:r>
                        <a:rPr lang="en-US" dirty="0"/>
                        <a:t>Ischemic (due to </a:t>
                      </a:r>
                      <a:r>
                        <a:rPr lang="en-US" dirty="0">
                          <a:solidFill>
                            <a:srgbClr val="FF0000"/>
                          </a:solidFill>
                        </a:rPr>
                        <a:t>infarction</a:t>
                      </a:r>
                      <a:r>
                        <a:rPr lang="en-US" dirty="0"/>
                        <a:t>)</a:t>
                      </a:r>
                    </a:p>
                    <a:p>
                      <a:pPr marL="342900" indent="-342900">
                        <a:buFont typeface="+mj-lt"/>
                        <a:buAutoNum type="arabicPeriod"/>
                      </a:pPr>
                      <a:r>
                        <a:rPr lang="en-US" dirty="0"/>
                        <a:t>Hemorrhagic (intracerebral, subarachnoid)</a:t>
                      </a:r>
                    </a:p>
                    <a:p>
                      <a:pPr marL="342900" indent="-342900">
                        <a:buFont typeface="+mj-lt"/>
                        <a:buAutoNum type="arabicPeriod"/>
                      </a:pPr>
                      <a:r>
                        <a:rPr lang="en-US" dirty="0">
                          <a:solidFill>
                            <a:srgbClr val="FF0000"/>
                          </a:solidFill>
                        </a:rPr>
                        <a:t>Due to central venous thrombosis</a:t>
                      </a:r>
                    </a:p>
                  </a:txBody>
                  <a:tcPr/>
                </a:tc>
                <a:tc>
                  <a:txBody>
                    <a:bodyPr/>
                    <a:lstStyle/>
                    <a:p>
                      <a:r>
                        <a:rPr lang="en-US" dirty="0"/>
                        <a:t>Types:</a:t>
                      </a:r>
                    </a:p>
                    <a:p>
                      <a:pPr marL="342900" indent="-342900">
                        <a:buFont typeface="+mj-lt"/>
                        <a:buAutoNum type="arabicPeriod"/>
                      </a:pPr>
                      <a:r>
                        <a:rPr lang="en-US" dirty="0"/>
                        <a:t>Ischemic (</a:t>
                      </a:r>
                      <a:r>
                        <a:rPr lang="en-US" dirty="0">
                          <a:solidFill>
                            <a:srgbClr val="FF0000"/>
                          </a:solidFill>
                        </a:rPr>
                        <a:t>due to a clot obstructing the flow of blood to the brain </a:t>
                      </a:r>
                    </a:p>
                    <a:p>
                      <a:pPr marL="342900" indent="-342900">
                        <a:buFont typeface="+mj-lt"/>
                        <a:buAutoNum type="arabicPeriod"/>
                      </a:pPr>
                      <a:r>
                        <a:rPr lang="en-US" dirty="0"/>
                        <a:t>Hemorrhagic</a:t>
                      </a:r>
                    </a:p>
                    <a:p>
                      <a:pPr marL="342900" indent="-342900">
                        <a:buFont typeface="+mj-lt"/>
                        <a:buAutoNum type="arabicPeriod"/>
                      </a:pPr>
                      <a:r>
                        <a:rPr lang="en-US" dirty="0">
                          <a:solidFill>
                            <a:srgbClr val="FF0000"/>
                          </a:solidFill>
                        </a:rPr>
                        <a:t>TIA</a:t>
                      </a:r>
                    </a:p>
                  </a:txBody>
                  <a:tcPr/>
                </a:tc>
                <a:tc>
                  <a:txBody>
                    <a:bodyPr/>
                    <a:lstStyle/>
                    <a:p>
                      <a:r>
                        <a:rPr lang="en-US" dirty="0"/>
                        <a:t>Types:</a:t>
                      </a:r>
                    </a:p>
                    <a:p>
                      <a:pPr marL="342900" indent="-342900">
                        <a:buFont typeface="+mj-lt"/>
                        <a:buAutoNum type="arabicPeriod"/>
                      </a:pPr>
                      <a:r>
                        <a:rPr lang="en-US" dirty="0"/>
                        <a:t>Ischemic (due to thrombosis, embolism, </a:t>
                      </a:r>
                      <a:r>
                        <a:rPr lang="en-US" dirty="0">
                          <a:solidFill>
                            <a:srgbClr val="FF0000"/>
                          </a:solidFill>
                        </a:rPr>
                        <a:t>systemic hypoperfusion, central venous thrombosis</a:t>
                      </a:r>
                      <a:r>
                        <a:rPr lang="en-US" dirty="0"/>
                        <a:t>)</a:t>
                      </a:r>
                    </a:p>
                    <a:p>
                      <a:pPr marL="342900" indent="-342900">
                        <a:buFont typeface="+mj-lt"/>
                        <a:buAutoNum type="arabicPeriod"/>
                      </a:pPr>
                      <a:r>
                        <a:rPr lang="en-US" dirty="0"/>
                        <a:t>Hemorrhagic</a:t>
                      </a:r>
                    </a:p>
                    <a:p>
                      <a:pPr marL="342900" indent="-342900">
                        <a:buFont typeface="+mj-lt"/>
                        <a:buAutoNum type="arabicPeriod"/>
                      </a:pPr>
                      <a:r>
                        <a:rPr lang="en-US" dirty="0">
                          <a:solidFill>
                            <a:srgbClr val="FF0000"/>
                          </a:solidFill>
                        </a:rPr>
                        <a:t>Due to occlusion of veins that drain the brain of blood</a:t>
                      </a:r>
                    </a:p>
                    <a:p>
                      <a:pPr marL="342900" indent="-342900">
                        <a:buFont typeface="+mj-lt"/>
                        <a:buAutoNum type="arabicPeriod"/>
                      </a:pPr>
                      <a:endParaRPr lang="en-US" dirty="0"/>
                    </a:p>
                  </a:txBody>
                  <a:tcPr/>
                </a:tc>
                <a:extLst>
                  <a:ext uri="{0D108BD9-81ED-4DB2-BD59-A6C34878D82A}">
                    <a16:rowId xmlns:a16="http://schemas.microsoft.com/office/drawing/2014/main" val="2010479522"/>
                  </a:ext>
                </a:extLst>
              </a:tr>
            </a:tbl>
          </a:graphicData>
        </a:graphic>
      </p:graphicFrame>
      <p:sp>
        <p:nvSpPr>
          <p:cNvPr id="8" name="TextBox 7">
            <a:extLst>
              <a:ext uri="{FF2B5EF4-FFF2-40B4-BE49-F238E27FC236}">
                <a16:creationId xmlns:a16="http://schemas.microsoft.com/office/drawing/2014/main" id="{D489ADDF-DBB9-4636-B628-B3254D8E2B0C}"/>
              </a:ext>
            </a:extLst>
          </p:cNvPr>
          <p:cNvSpPr txBox="1"/>
          <p:nvPr/>
        </p:nvSpPr>
        <p:spPr>
          <a:xfrm>
            <a:off x="838200" y="5902642"/>
            <a:ext cx="1013052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The definition of transient ischemic attack is changing with recognition that transient neurologic symptoms are frequently associated with permanent brain tissue injury.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30000" noProof="0" dirty="0">
                <a:ln>
                  <a:noFill/>
                </a:ln>
                <a:solidFill>
                  <a:prstClr val="black"/>
                </a:solidFill>
                <a:effectLst/>
                <a:uLnTx/>
                <a:uFillTx/>
                <a:latin typeface="Calibri" panose="020F0502020204030204"/>
                <a:ea typeface="+mn-ea"/>
                <a:cs typeface="+mn-cs"/>
              </a:rPr>
              <a:t>2</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Author of this article is one of the authors of the consensus document</a:t>
            </a:r>
            <a:endParaRPr kumimoji="0" lang="en-US" sz="12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4442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0FA6C-782D-5A44-809A-B1031A885CE6}"/>
              </a:ext>
            </a:extLst>
          </p:cNvPr>
          <p:cNvSpPr>
            <a:spLocks noGrp="1"/>
          </p:cNvSpPr>
          <p:nvPr>
            <p:ph type="title"/>
          </p:nvPr>
        </p:nvSpPr>
        <p:spPr/>
        <p:txBody>
          <a:bodyPr/>
          <a:lstStyle/>
          <a:p>
            <a:r>
              <a:rPr lang="en-US" dirty="0"/>
              <a:t>Proposed Cerebrovascular accident upper level hierarchy</a:t>
            </a:r>
          </a:p>
        </p:txBody>
      </p:sp>
      <p:sp>
        <p:nvSpPr>
          <p:cNvPr id="6" name="Content Placeholder 5">
            <a:extLst>
              <a:ext uri="{FF2B5EF4-FFF2-40B4-BE49-F238E27FC236}">
                <a16:creationId xmlns:a16="http://schemas.microsoft.com/office/drawing/2014/main" id="{F22B2D60-1D5F-CC45-83E0-0C3C94DDEC53}"/>
              </a:ext>
            </a:extLst>
          </p:cNvPr>
          <p:cNvSpPr>
            <a:spLocks noGrp="1"/>
          </p:cNvSpPr>
          <p:nvPr>
            <p:ph idx="1"/>
          </p:nvPr>
        </p:nvSpPr>
        <p:spPr/>
        <p:txBody>
          <a:bodyPr/>
          <a:lstStyle/>
          <a:p>
            <a:r>
              <a:rPr lang="en-US" dirty="0"/>
              <a:t>Cerebrovascular accident</a:t>
            </a:r>
          </a:p>
          <a:p>
            <a:pPr lvl="1"/>
            <a:r>
              <a:rPr lang="en-US" dirty="0"/>
              <a:t>Ischemic stroke</a:t>
            </a:r>
          </a:p>
          <a:p>
            <a:pPr lvl="2"/>
            <a:r>
              <a:rPr lang="en-US" dirty="0"/>
              <a:t>Occlusive</a:t>
            </a:r>
          </a:p>
          <a:p>
            <a:pPr lvl="3"/>
            <a:r>
              <a:rPr lang="en-US" dirty="0"/>
              <a:t>Thrombotic stroke</a:t>
            </a:r>
          </a:p>
          <a:p>
            <a:pPr lvl="3"/>
            <a:r>
              <a:rPr lang="en-US" dirty="0"/>
              <a:t>Embolic stroke</a:t>
            </a:r>
          </a:p>
          <a:p>
            <a:pPr lvl="2"/>
            <a:r>
              <a:rPr lang="en-US" dirty="0"/>
              <a:t>Due to systemic hypoperfusion</a:t>
            </a:r>
          </a:p>
          <a:p>
            <a:pPr lvl="1"/>
            <a:r>
              <a:rPr lang="en-US" dirty="0"/>
              <a:t>Hemorrhagic stroke</a:t>
            </a:r>
          </a:p>
          <a:p>
            <a:pPr lvl="2"/>
            <a:r>
              <a:rPr lang="en-US" dirty="0"/>
              <a:t>Due to cerebral hemorrhage</a:t>
            </a:r>
          </a:p>
          <a:p>
            <a:pPr lvl="2"/>
            <a:r>
              <a:rPr lang="en-US" dirty="0"/>
              <a:t>Due to subarachnoid hemorrhage</a:t>
            </a:r>
          </a:p>
          <a:p>
            <a:pPr lvl="1"/>
            <a:r>
              <a:rPr lang="en-US" dirty="0"/>
              <a:t>Stroke due to cerebral venous thrombosis</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3536333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1EB6D-0EAF-463F-BF24-E31E7B922E84}"/>
              </a:ext>
            </a:extLst>
          </p:cNvPr>
          <p:cNvSpPr>
            <a:spLocks noGrp="1"/>
          </p:cNvSpPr>
          <p:nvPr>
            <p:ph type="title"/>
          </p:nvPr>
        </p:nvSpPr>
        <p:spPr/>
        <p:txBody>
          <a:bodyPr/>
          <a:lstStyle/>
          <a:p>
            <a:r>
              <a:rPr lang="en-US" dirty="0"/>
              <a:t>Algorithmic approaches to determining source of truth</a:t>
            </a:r>
          </a:p>
        </p:txBody>
      </p:sp>
      <p:pic>
        <p:nvPicPr>
          <p:cNvPr id="4" name="Content Placeholder 3">
            <a:extLst>
              <a:ext uri="{FF2B5EF4-FFF2-40B4-BE49-F238E27FC236}">
                <a16:creationId xmlns:a16="http://schemas.microsoft.com/office/drawing/2014/main" id="{DD3B9168-872B-4BE6-BCEB-82365B8A33B0}"/>
              </a:ext>
            </a:extLst>
          </p:cNvPr>
          <p:cNvPicPr>
            <a:picLocks noGrp="1" noChangeAspect="1"/>
          </p:cNvPicPr>
          <p:nvPr>
            <p:ph sz="half" idx="1"/>
          </p:nvPr>
        </p:nvPicPr>
        <p:blipFill>
          <a:blip r:embed="rId2"/>
          <a:stretch>
            <a:fillRect/>
          </a:stretch>
        </p:blipFill>
        <p:spPr>
          <a:xfrm>
            <a:off x="1206807" y="1825625"/>
            <a:ext cx="4444385" cy="4351338"/>
          </a:xfrm>
          <a:prstGeom prst="rect">
            <a:avLst/>
          </a:prstGeom>
          <a:solidFill>
            <a:schemeClr val="tx1"/>
          </a:solidFill>
          <a:ln>
            <a:solidFill>
              <a:schemeClr val="accent1"/>
            </a:solidFill>
          </a:ln>
        </p:spPr>
      </p:pic>
      <p:sp>
        <p:nvSpPr>
          <p:cNvPr id="5" name="Content Placeholder 4">
            <a:extLst>
              <a:ext uri="{FF2B5EF4-FFF2-40B4-BE49-F238E27FC236}">
                <a16:creationId xmlns:a16="http://schemas.microsoft.com/office/drawing/2014/main" id="{20C09F30-B9EA-47EC-9E56-3432DA38EEAB}"/>
              </a:ext>
            </a:extLst>
          </p:cNvPr>
          <p:cNvSpPr>
            <a:spLocks noGrp="1"/>
          </p:cNvSpPr>
          <p:nvPr>
            <p:ph sz="half" idx="2"/>
          </p:nvPr>
        </p:nvSpPr>
        <p:spPr/>
        <p:txBody>
          <a:bodyPr>
            <a:normAutofit fontScale="92500" lnSpcReduction="10000"/>
          </a:bodyPr>
          <a:lstStyle/>
          <a:p>
            <a:r>
              <a:rPr lang="en-US" dirty="0"/>
              <a:t> </a:t>
            </a:r>
            <a:r>
              <a:rPr lang="en-US" sz="2400" dirty="0"/>
              <a:t>The method selects the judgments of respondents who reveal superior meta knowledge — knowledge of others’ opinions.</a:t>
            </a:r>
          </a:p>
          <a:p>
            <a:r>
              <a:rPr lang="en-US" sz="2400" dirty="0"/>
              <a:t>The instrument for measuring meta knowledge is a mathematical formula called the Bayesian Truth Serum </a:t>
            </a:r>
          </a:p>
          <a:p>
            <a:r>
              <a:rPr lang="en-US" sz="2400" dirty="0"/>
              <a:t>As input to the formula, respondents provide their judgments and also their predictions of the distribution of judgments in a sample of peers. </a:t>
            </a:r>
          </a:p>
          <a:p>
            <a:r>
              <a:rPr lang="en-US" sz="2400" dirty="0"/>
              <a:t>These dual reports then undergo competitive, zero-sum scoring as a function of the sample statistics.</a:t>
            </a:r>
          </a:p>
          <a:p>
            <a:endParaRPr lang="en-US" sz="2400" dirty="0"/>
          </a:p>
        </p:txBody>
      </p:sp>
    </p:spTree>
    <p:extLst>
      <p:ext uri="{BB962C8B-B14F-4D97-AF65-F5344CB8AC3E}">
        <p14:creationId xmlns:p14="http://schemas.microsoft.com/office/powerpoint/2010/main" val="1223629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1EB6D-0EAF-463F-BF24-E31E7B922E84}"/>
              </a:ext>
            </a:extLst>
          </p:cNvPr>
          <p:cNvSpPr>
            <a:spLocks noGrp="1"/>
          </p:cNvSpPr>
          <p:nvPr>
            <p:ph type="title"/>
          </p:nvPr>
        </p:nvSpPr>
        <p:spPr/>
        <p:txBody>
          <a:bodyPr/>
          <a:lstStyle/>
          <a:p>
            <a:r>
              <a:rPr lang="en-US" dirty="0"/>
              <a:t>Algorithmic approaches to determining source of truth 2</a:t>
            </a:r>
          </a:p>
        </p:txBody>
      </p:sp>
      <p:sp>
        <p:nvSpPr>
          <p:cNvPr id="5" name="Content Placeholder 4">
            <a:extLst>
              <a:ext uri="{FF2B5EF4-FFF2-40B4-BE49-F238E27FC236}">
                <a16:creationId xmlns:a16="http://schemas.microsoft.com/office/drawing/2014/main" id="{20C09F30-B9EA-47EC-9E56-3432DA38EEAB}"/>
              </a:ext>
            </a:extLst>
          </p:cNvPr>
          <p:cNvSpPr>
            <a:spLocks noGrp="1"/>
          </p:cNvSpPr>
          <p:nvPr>
            <p:ph sz="half" idx="2"/>
          </p:nvPr>
        </p:nvSpPr>
        <p:spPr/>
        <p:txBody>
          <a:bodyPr>
            <a:normAutofit/>
          </a:bodyPr>
          <a:lstStyle/>
          <a:p>
            <a:r>
              <a:rPr lang="en-US" dirty="0"/>
              <a:t>We propose a modiﬁed model to capture unique characteristics of different data types.</a:t>
            </a:r>
          </a:p>
          <a:p>
            <a:pPr lvl="1"/>
            <a:r>
              <a:rPr lang="en-US" dirty="0"/>
              <a:t>The algorithm considers both accuracy and coverage.</a:t>
            </a:r>
          </a:p>
          <a:p>
            <a:endParaRPr lang="en-US" sz="2400" dirty="0"/>
          </a:p>
        </p:txBody>
      </p:sp>
      <p:pic>
        <p:nvPicPr>
          <p:cNvPr id="7" name="Content Placeholder 6">
            <a:extLst>
              <a:ext uri="{FF2B5EF4-FFF2-40B4-BE49-F238E27FC236}">
                <a16:creationId xmlns:a16="http://schemas.microsoft.com/office/drawing/2014/main" id="{F21EC695-9BE5-44DE-BB13-C8A57F0FEC4F}"/>
              </a:ext>
            </a:extLst>
          </p:cNvPr>
          <p:cNvPicPr>
            <a:picLocks noGrp="1" noChangeAspect="1"/>
          </p:cNvPicPr>
          <p:nvPr>
            <p:ph sz="half" idx="1"/>
          </p:nvPr>
        </p:nvPicPr>
        <p:blipFill>
          <a:blip r:embed="rId2"/>
          <a:stretch>
            <a:fillRect/>
          </a:stretch>
        </p:blipFill>
        <p:spPr>
          <a:xfrm>
            <a:off x="1306853" y="1825625"/>
            <a:ext cx="4244294" cy="4351338"/>
          </a:xfrm>
          <a:prstGeom prst="rect">
            <a:avLst/>
          </a:prstGeom>
          <a:ln>
            <a:solidFill>
              <a:schemeClr val="accent1"/>
            </a:solidFill>
          </a:ln>
        </p:spPr>
      </p:pic>
    </p:spTree>
    <p:extLst>
      <p:ext uri="{BB962C8B-B14F-4D97-AF65-F5344CB8AC3E}">
        <p14:creationId xmlns:p14="http://schemas.microsoft.com/office/powerpoint/2010/main" val="3222148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0F0390-DD7F-418B-8781-CFB7F93540AE}"/>
              </a:ext>
            </a:extLst>
          </p:cNvPr>
          <p:cNvSpPr>
            <a:spLocks noGrp="1"/>
          </p:cNvSpPr>
          <p:nvPr>
            <p:ph type="title"/>
          </p:nvPr>
        </p:nvSpPr>
        <p:spPr/>
        <p:txBody>
          <a:bodyPr>
            <a:normAutofit fontScale="90000"/>
          </a:bodyPr>
          <a:lstStyle/>
          <a:p>
            <a:r>
              <a:rPr lang="en-US" sz="4000" dirty="0"/>
              <a:t>Not uncommonly, while attempting to elucidate the meaning of an existing or proposed SNOMED CT concept, a review of the literature does not support a consensus definition. </a:t>
            </a:r>
            <a:br>
              <a:rPr lang="en-US" dirty="0"/>
            </a:br>
            <a:endParaRPr lang="en-US" dirty="0"/>
          </a:p>
        </p:txBody>
      </p:sp>
    </p:spTree>
    <p:extLst>
      <p:ext uri="{BB962C8B-B14F-4D97-AF65-F5344CB8AC3E}">
        <p14:creationId xmlns:p14="http://schemas.microsoft.com/office/powerpoint/2010/main" val="740965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94A67D-4201-4B74-86AF-64067028739A}"/>
              </a:ext>
            </a:extLst>
          </p:cNvPr>
          <p:cNvSpPr>
            <a:spLocks noGrp="1"/>
          </p:cNvSpPr>
          <p:nvPr>
            <p:ph type="title"/>
          </p:nvPr>
        </p:nvSpPr>
        <p:spPr/>
        <p:txBody>
          <a:bodyPr/>
          <a:lstStyle/>
          <a:p>
            <a:r>
              <a:rPr lang="en-US" dirty="0"/>
              <a:t>Examples</a:t>
            </a:r>
          </a:p>
        </p:txBody>
      </p:sp>
      <p:graphicFrame>
        <p:nvGraphicFramePr>
          <p:cNvPr id="6" name="Content Placeholder 5">
            <a:extLst>
              <a:ext uri="{FF2B5EF4-FFF2-40B4-BE49-F238E27FC236}">
                <a16:creationId xmlns:a16="http://schemas.microsoft.com/office/drawing/2014/main" id="{EA8BC7DC-1166-4747-ACC6-10950CF0FCA8}"/>
              </a:ext>
            </a:extLst>
          </p:cNvPr>
          <p:cNvGraphicFramePr>
            <a:graphicFrameLocks noGrp="1"/>
          </p:cNvGraphicFramePr>
          <p:nvPr>
            <p:ph idx="1"/>
            <p:extLst>
              <p:ext uri="{D42A27DB-BD31-4B8C-83A1-F6EECF244321}">
                <p14:modId xmlns:p14="http://schemas.microsoft.com/office/powerpoint/2010/main" val="1973819035"/>
              </p:ext>
            </p:extLst>
          </p:nvPr>
        </p:nvGraphicFramePr>
        <p:xfrm>
          <a:off x="838200" y="1395894"/>
          <a:ext cx="10973500" cy="4036060"/>
        </p:xfrm>
        <a:graphic>
          <a:graphicData uri="http://schemas.openxmlformats.org/drawingml/2006/table">
            <a:tbl>
              <a:tblPr firstRow="1" firstCol="1" bandRow="1">
                <a:tableStyleId>{5C22544A-7EE6-4342-B048-85BDC9FD1C3A}</a:tableStyleId>
              </a:tblPr>
              <a:tblGrid>
                <a:gridCol w="1259940">
                  <a:extLst>
                    <a:ext uri="{9D8B030D-6E8A-4147-A177-3AD203B41FA5}">
                      <a16:colId xmlns:a16="http://schemas.microsoft.com/office/drawing/2014/main" val="803951514"/>
                    </a:ext>
                  </a:extLst>
                </a:gridCol>
                <a:gridCol w="2309454">
                  <a:extLst>
                    <a:ext uri="{9D8B030D-6E8A-4147-A177-3AD203B41FA5}">
                      <a16:colId xmlns:a16="http://schemas.microsoft.com/office/drawing/2014/main" val="1641506903"/>
                    </a:ext>
                  </a:extLst>
                </a:gridCol>
                <a:gridCol w="2309454">
                  <a:extLst>
                    <a:ext uri="{9D8B030D-6E8A-4147-A177-3AD203B41FA5}">
                      <a16:colId xmlns:a16="http://schemas.microsoft.com/office/drawing/2014/main" val="1024976812"/>
                    </a:ext>
                  </a:extLst>
                </a:gridCol>
                <a:gridCol w="2547326">
                  <a:extLst>
                    <a:ext uri="{9D8B030D-6E8A-4147-A177-3AD203B41FA5}">
                      <a16:colId xmlns:a16="http://schemas.microsoft.com/office/drawing/2014/main" val="140997685"/>
                    </a:ext>
                  </a:extLst>
                </a:gridCol>
                <a:gridCol w="2547326">
                  <a:extLst>
                    <a:ext uri="{9D8B030D-6E8A-4147-A177-3AD203B41FA5}">
                      <a16:colId xmlns:a16="http://schemas.microsoft.com/office/drawing/2014/main" val="2377585315"/>
                    </a:ext>
                  </a:extLst>
                </a:gridCol>
              </a:tblGrid>
              <a:tr h="254000">
                <a:tc>
                  <a:txBody>
                    <a:bodyPr/>
                    <a:lstStyle/>
                    <a:p>
                      <a:pPr marL="0" marR="0">
                        <a:spcBef>
                          <a:spcPts val="0"/>
                        </a:spcBef>
                        <a:spcAft>
                          <a:spcPts val="0"/>
                        </a:spcAft>
                      </a:pPr>
                      <a:r>
                        <a:rPr lang="en-US" sz="1200">
                          <a:effectLst/>
                        </a:rPr>
                        <a:t>General concept</a:t>
                      </a:r>
                      <a:endParaRPr lang="en-US" sz="1000">
                        <a:solidFill>
                          <a:srgbClr val="000000"/>
                        </a:solidFill>
                        <a:effectLst/>
                        <a:latin typeface="Helvetica Neue"/>
                        <a:ea typeface="Helvetica Neue"/>
                        <a:cs typeface="Helvetica Neue"/>
                      </a:endParaRPr>
                    </a:p>
                  </a:txBody>
                  <a:tcPr marL="63500" marR="63500" marT="0" marB="0"/>
                </a:tc>
                <a:tc>
                  <a:txBody>
                    <a:bodyPr/>
                    <a:lstStyle/>
                    <a:p>
                      <a:pPr marL="0" marR="0">
                        <a:spcBef>
                          <a:spcPts val="0"/>
                        </a:spcBef>
                        <a:spcAft>
                          <a:spcPts val="0"/>
                        </a:spcAft>
                      </a:pPr>
                      <a:r>
                        <a:rPr lang="en-US" sz="1200" dirty="0">
                          <a:effectLst/>
                        </a:rPr>
                        <a:t>Meaning 1</a:t>
                      </a:r>
                      <a:endParaRPr lang="en-US" sz="1000" dirty="0">
                        <a:solidFill>
                          <a:srgbClr val="000000"/>
                        </a:solidFill>
                        <a:effectLst/>
                        <a:latin typeface="Helvetica Neue"/>
                        <a:ea typeface="Helvetica Neue"/>
                        <a:cs typeface="Helvetica Neue"/>
                      </a:endParaRPr>
                    </a:p>
                  </a:txBody>
                  <a:tcPr marL="63500" marR="63500" marT="0" marB="0"/>
                </a:tc>
                <a:tc>
                  <a:txBody>
                    <a:bodyPr/>
                    <a:lstStyle/>
                    <a:p>
                      <a:pPr marL="0" marR="0" algn="l" defTabSz="914400" rtl="0" eaLnBrk="1" latinLnBrk="0" hangingPunct="1">
                        <a:spcBef>
                          <a:spcPts val="0"/>
                        </a:spcBef>
                        <a:spcAft>
                          <a:spcPts val="0"/>
                        </a:spcAft>
                      </a:pPr>
                      <a:r>
                        <a:rPr lang="en-US" sz="1200" b="1" kern="1200" dirty="0">
                          <a:solidFill>
                            <a:schemeClr val="lt1"/>
                          </a:solidFill>
                          <a:effectLst/>
                          <a:latin typeface="+mn-lt"/>
                          <a:ea typeface="+mn-ea"/>
                          <a:cs typeface="+mn-cs"/>
                        </a:rPr>
                        <a:t>Meaning 1 source</a:t>
                      </a:r>
                    </a:p>
                  </a:txBody>
                  <a:tcPr marL="63500" marR="63500" marT="0" marB="0"/>
                </a:tc>
                <a:tc>
                  <a:txBody>
                    <a:bodyPr/>
                    <a:lstStyle/>
                    <a:p>
                      <a:pPr marL="0" marR="0" algn="l" defTabSz="914400" rtl="0" eaLnBrk="1" latinLnBrk="0" hangingPunct="1">
                        <a:spcBef>
                          <a:spcPts val="0"/>
                        </a:spcBef>
                        <a:spcAft>
                          <a:spcPts val="0"/>
                        </a:spcAft>
                      </a:pPr>
                      <a:r>
                        <a:rPr lang="en-US" sz="1200" b="1" kern="1200" dirty="0">
                          <a:solidFill>
                            <a:schemeClr val="lt1"/>
                          </a:solidFill>
                          <a:effectLst/>
                          <a:latin typeface="+mn-lt"/>
                          <a:ea typeface="+mn-ea"/>
                          <a:cs typeface="+mn-cs"/>
                        </a:rPr>
                        <a:t>Meaning 2</a:t>
                      </a:r>
                    </a:p>
                  </a:txBody>
                  <a:tcPr marL="63500" marR="63500" marT="0" marB="0"/>
                </a:tc>
                <a:tc>
                  <a:txBody>
                    <a:bodyPr/>
                    <a:lstStyle/>
                    <a:p>
                      <a:pPr marL="0" marR="0" algn="l" defTabSz="914400" rtl="0" eaLnBrk="1" latinLnBrk="0" hangingPunct="1">
                        <a:spcBef>
                          <a:spcPts val="0"/>
                        </a:spcBef>
                        <a:spcAft>
                          <a:spcPts val="0"/>
                        </a:spcAft>
                      </a:pPr>
                      <a:r>
                        <a:rPr lang="en-US" sz="1200" b="1" kern="1200" dirty="0">
                          <a:solidFill>
                            <a:schemeClr val="lt1"/>
                          </a:solidFill>
                          <a:effectLst/>
                          <a:latin typeface="+mn-lt"/>
                          <a:ea typeface="+mn-ea"/>
                          <a:cs typeface="+mn-cs"/>
                        </a:rPr>
                        <a:t>Meaning 2 source</a:t>
                      </a:r>
                    </a:p>
                  </a:txBody>
                  <a:tcPr marL="63500" marR="63500" marT="0" marB="0"/>
                </a:tc>
                <a:extLst>
                  <a:ext uri="{0D108BD9-81ED-4DB2-BD59-A6C34878D82A}">
                    <a16:rowId xmlns:a16="http://schemas.microsoft.com/office/drawing/2014/main" val="2690185162"/>
                  </a:ext>
                </a:extLst>
              </a:tr>
              <a:tr h="1606550">
                <a:tc>
                  <a:txBody>
                    <a:bodyPr/>
                    <a:lstStyle/>
                    <a:p>
                      <a:pPr marL="0" marR="0">
                        <a:spcBef>
                          <a:spcPts val="0"/>
                        </a:spcBef>
                        <a:spcAft>
                          <a:spcPts val="0"/>
                        </a:spcAft>
                      </a:pPr>
                      <a:r>
                        <a:rPr lang="en-US" sz="1200">
                          <a:effectLst/>
                        </a:rPr>
                        <a:t>Reactive arthritis</a:t>
                      </a:r>
                      <a:endParaRPr lang="en-US" sz="1000">
                        <a:solidFill>
                          <a:srgbClr val="000000"/>
                        </a:solidFill>
                        <a:effectLst/>
                        <a:latin typeface="Helvetica Neue"/>
                        <a:ea typeface="Helvetica Neue"/>
                        <a:cs typeface="Helvetica Neue"/>
                      </a:endParaRPr>
                    </a:p>
                  </a:txBody>
                  <a:tcPr marL="63500" marR="63500" marT="0" marB="0"/>
                </a:tc>
                <a:tc>
                  <a:txBody>
                    <a:bodyPr/>
                    <a:lstStyle/>
                    <a:p>
                      <a:pPr marL="0" marR="0">
                        <a:spcBef>
                          <a:spcPts val="0"/>
                        </a:spcBef>
                        <a:spcAft>
                          <a:spcPts val="0"/>
                        </a:spcAft>
                      </a:pPr>
                      <a:r>
                        <a:rPr lang="en-US" sz="1200" dirty="0">
                          <a:effectLst/>
                        </a:rPr>
                        <a:t>A </a:t>
                      </a:r>
                      <a:r>
                        <a:rPr lang="en-US" sz="1200" dirty="0" err="1">
                          <a:effectLst/>
                        </a:rPr>
                        <a:t>spondyloarthritis</a:t>
                      </a:r>
                      <a:r>
                        <a:rPr lang="en-US" sz="1200" dirty="0">
                          <a:effectLst/>
                        </a:rPr>
                        <a:t> occurring concomitantly or following an infection of the genitourinary or gastrointestinal tract typically caused by Chlamydia trachomatis, Yersinia, Salmonella,   Shigella, Campylobacter, Clostridium difficile, and Chlamydia pneumoniae.                          </a:t>
                      </a:r>
                      <a:endParaRPr lang="en-US" sz="1000" dirty="0">
                        <a:solidFill>
                          <a:srgbClr val="000000"/>
                        </a:solidFill>
                        <a:effectLst/>
                        <a:latin typeface="Helvetica Neue"/>
                        <a:ea typeface="Helvetica Neue"/>
                        <a:cs typeface="Helvetica Neue"/>
                      </a:endParaRPr>
                    </a:p>
                  </a:txBody>
                  <a:tcPr marL="63500" marR="63500" marT="0" marB="0"/>
                </a:tc>
                <a:tc>
                  <a:txBody>
                    <a:bodyPr/>
                    <a:lstStyle/>
                    <a:p>
                      <a:pPr marL="0" marR="0">
                        <a:spcBef>
                          <a:spcPts val="0"/>
                        </a:spcBef>
                        <a:spcAft>
                          <a:spcPts val="0"/>
                        </a:spcAft>
                      </a:pPr>
                      <a:r>
                        <a:rPr lang="en-US" sz="1000" dirty="0">
                          <a:solidFill>
                            <a:srgbClr val="000000"/>
                          </a:solidFill>
                          <a:effectLst/>
                          <a:latin typeface="Helvetica Neue"/>
                          <a:ea typeface="Helvetica Neue"/>
                          <a:cs typeface="Helvetica Neue"/>
                        </a:rPr>
                        <a:t>UpToDate</a:t>
                      </a:r>
                      <a:r>
                        <a:rPr lang="en-US" sz="1000" baseline="30000" dirty="0">
                          <a:solidFill>
                            <a:srgbClr val="000000"/>
                          </a:solidFill>
                          <a:effectLst/>
                          <a:latin typeface="Helvetica Neue"/>
                          <a:ea typeface="Helvetica Neue"/>
                          <a:cs typeface="Helvetica Neue"/>
                        </a:rPr>
                        <a:t>®</a:t>
                      </a:r>
                    </a:p>
                    <a:p>
                      <a:pPr marL="0" marR="0">
                        <a:spcBef>
                          <a:spcPts val="0"/>
                        </a:spcBef>
                        <a:spcAft>
                          <a:spcPts val="0"/>
                        </a:spcAft>
                      </a:pPr>
                      <a:endParaRPr lang="en-US" sz="1000" baseline="30000" dirty="0">
                        <a:solidFill>
                          <a:srgbClr val="000000"/>
                        </a:solidFill>
                        <a:effectLst/>
                        <a:latin typeface="Helvetica Neue"/>
                        <a:ea typeface="Helvetica Neue"/>
                        <a:cs typeface="Helvetica Neue"/>
                      </a:endParaRPr>
                    </a:p>
                    <a:p>
                      <a:pPr marL="0" marR="0">
                        <a:spcBef>
                          <a:spcPts val="0"/>
                        </a:spcBef>
                        <a:spcAft>
                          <a:spcPts val="0"/>
                        </a:spcAft>
                      </a:pPr>
                      <a:r>
                        <a:rPr lang="en-US" sz="1000" baseline="0" dirty="0">
                          <a:solidFill>
                            <a:srgbClr val="000000"/>
                          </a:solidFill>
                          <a:effectLst/>
                          <a:latin typeface="Helvetica Neue"/>
                          <a:ea typeface="Helvetica Neue"/>
                          <a:cs typeface="Helvetica Neue"/>
                        </a:rPr>
                        <a:t>https://www.uptodate.com/contents/reactive-arthritis?search=reactive%20arthritis&amp;source=search_result&amp;selectedTitle=1~118&amp;usage_type=default&amp;display_rank=1</a:t>
                      </a:r>
                    </a:p>
                  </a:txBody>
                  <a:tcPr marL="63500" marR="63500" marT="0" marB="0"/>
                </a:tc>
                <a:tc>
                  <a:txBody>
                    <a:bodyPr/>
                    <a:lstStyle/>
                    <a:p>
                      <a:pPr marL="0" marR="0">
                        <a:spcBef>
                          <a:spcPts val="0"/>
                        </a:spcBef>
                        <a:spcAft>
                          <a:spcPts val="0"/>
                        </a:spcAft>
                      </a:pPr>
                      <a:r>
                        <a:rPr lang="en-US" sz="1000" b="0" i="0" dirty="0">
                          <a:solidFill>
                            <a:srgbClr val="000000"/>
                          </a:solidFill>
                          <a:effectLst/>
                          <a:latin typeface="arial" panose="020B0604020202020204" pitchFamily="34" charset="0"/>
                        </a:rPr>
                        <a:t>Reiter's syndrome, also known as reactive arthritis, is the classic triad of conjunctivitis, urethritis, and arthritis occurring after an infection, particularly those in the urogenital or gastrointestinal tract. </a:t>
                      </a:r>
                      <a:endParaRPr lang="en-US" sz="1000" dirty="0">
                        <a:solidFill>
                          <a:srgbClr val="000000"/>
                        </a:solidFill>
                        <a:effectLst/>
                        <a:latin typeface="Helvetica Neue"/>
                        <a:ea typeface="Helvetica Neue"/>
                        <a:cs typeface="Helvetica Neue"/>
                      </a:endParaRPr>
                    </a:p>
                  </a:txBody>
                  <a:tcPr marL="63500" marR="63500" marT="0" marB="0"/>
                </a:tc>
                <a:tc>
                  <a:txBody>
                    <a:bodyPr/>
                    <a:lstStyle/>
                    <a:p>
                      <a:pPr marL="0" marR="0">
                        <a:spcBef>
                          <a:spcPts val="0"/>
                        </a:spcBef>
                        <a:spcAft>
                          <a:spcPts val="0"/>
                        </a:spcAft>
                      </a:pPr>
                      <a:r>
                        <a:rPr lang="en-US" sz="1000" b="0" i="0" dirty="0">
                          <a:solidFill>
                            <a:srgbClr val="000000"/>
                          </a:solidFill>
                          <a:effectLst/>
                          <a:latin typeface="arial" panose="020B0604020202020204" pitchFamily="34" charset="0"/>
                        </a:rPr>
                        <a:t>Wu IB, Schwartz RA. </a:t>
                      </a:r>
                      <a:r>
                        <a:rPr lang="en-US" sz="1000" b="0" i="0" u="sng" dirty="0">
                          <a:solidFill>
                            <a:srgbClr val="642A8F"/>
                          </a:solidFill>
                          <a:effectLst/>
                          <a:latin typeface="arial" panose="020B0604020202020204" pitchFamily="34" charset="0"/>
                          <a:hlinkClick r:id="rId2"/>
                        </a:rPr>
                        <a:t>Reiter's syndrome: the classic triad and more.</a:t>
                      </a:r>
                      <a:r>
                        <a:rPr lang="en-US" sz="1000" b="0" i="0" dirty="0">
                          <a:solidFill>
                            <a:srgbClr val="000000"/>
                          </a:solidFill>
                          <a:effectLst/>
                          <a:latin typeface="arial" panose="020B0604020202020204" pitchFamily="34" charset="0"/>
                        </a:rPr>
                        <a:t> J Am </a:t>
                      </a:r>
                      <a:r>
                        <a:rPr lang="en-US" sz="1000" b="0" i="0" dirty="0" err="1">
                          <a:solidFill>
                            <a:srgbClr val="000000"/>
                          </a:solidFill>
                          <a:effectLst/>
                          <a:latin typeface="arial" panose="020B0604020202020204" pitchFamily="34" charset="0"/>
                        </a:rPr>
                        <a:t>Acad</a:t>
                      </a:r>
                      <a:r>
                        <a:rPr lang="en-US" sz="1000" b="0" i="0" dirty="0">
                          <a:solidFill>
                            <a:srgbClr val="000000"/>
                          </a:solidFill>
                          <a:effectLst/>
                          <a:latin typeface="arial" panose="020B0604020202020204" pitchFamily="34" charset="0"/>
                        </a:rPr>
                        <a:t> Dermatol. 2008 Jul;59(1):113-21. </a:t>
                      </a:r>
                      <a:r>
                        <a:rPr lang="en-US" sz="1000" b="0" i="0" dirty="0" err="1">
                          <a:solidFill>
                            <a:srgbClr val="000000"/>
                          </a:solidFill>
                          <a:effectLst/>
                          <a:latin typeface="arial" panose="020B0604020202020204" pitchFamily="34" charset="0"/>
                        </a:rPr>
                        <a:t>doi</a:t>
                      </a:r>
                      <a:r>
                        <a:rPr lang="en-US" sz="1000" b="0" i="0" dirty="0">
                          <a:solidFill>
                            <a:srgbClr val="000000"/>
                          </a:solidFill>
                          <a:effectLst/>
                          <a:latin typeface="arial" panose="020B0604020202020204" pitchFamily="34" charset="0"/>
                        </a:rPr>
                        <a:t>: 10.1016/j.jaad.2008.02.04</a:t>
                      </a:r>
                      <a:endParaRPr lang="en-US" sz="1000" dirty="0">
                        <a:solidFill>
                          <a:srgbClr val="000000"/>
                        </a:solidFill>
                        <a:effectLst/>
                        <a:latin typeface="Helvetica Neue"/>
                        <a:ea typeface="Helvetica Neue"/>
                        <a:cs typeface="Helvetica Neue"/>
                      </a:endParaRPr>
                    </a:p>
                  </a:txBody>
                  <a:tcPr marL="63500" marR="63500" marT="0" marB="0"/>
                </a:tc>
                <a:extLst>
                  <a:ext uri="{0D108BD9-81ED-4DB2-BD59-A6C34878D82A}">
                    <a16:rowId xmlns:a16="http://schemas.microsoft.com/office/drawing/2014/main" val="4271340308"/>
                  </a:ext>
                </a:extLst>
              </a:tr>
              <a:tr h="717550">
                <a:tc>
                  <a:txBody>
                    <a:bodyPr/>
                    <a:lstStyle/>
                    <a:p>
                      <a:pPr marL="0" marR="0">
                        <a:spcBef>
                          <a:spcPts val="0"/>
                        </a:spcBef>
                        <a:spcAft>
                          <a:spcPts val="0"/>
                        </a:spcAft>
                      </a:pPr>
                      <a:r>
                        <a:rPr lang="en-US" sz="1200">
                          <a:effectLst/>
                        </a:rPr>
                        <a:t>Claudication</a:t>
                      </a:r>
                      <a:endParaRPr lang="en-US" sz="1000">
                        <a:solidFill>
                          <a:srgbClr val="000000"/>
                        </a:solidFill>
                        <a:effectLst/>
                        <a:latin typeface="Helvetica Neue"/>
                        <a:ea typeface="Helvetica Neue"/>
                        <a:cs typeface="Helvetica Neue"/>
                      </a:endParaRPr>
                    </a:p>
                  </a:txBody>
                  <a:tcPr marL="63500" marR="63500" marT="0" marB="0"/>
                </a:tc>
                <a:tc>
                  <a:txBody>
                    <a:bodyPr/>
                    <a:lstStyle/>
                    <a:p>
                      <a:pPr marL="0" marR="0">
                        <a:spcBef>
                          <a:spcPts val="0"/>
                        </a:spcBef>
                        <a:spcAft>
                          <a:spcPts val="0"/>
                        </a:spcAft>
                      </a:pPr>
                      <a:r>
                        <a:rPr lang="en-US" sz="1000" dirty="0">
                          <a:solidFill>
                            <a:srgbClr val="000000"/>
                          </a:solidFill>
                          <a:effectLst/>
                          <a:latin typeface="Helvetica Neue"/>
                          <a:ea typeface="Helvetica Neue"/>
                          <a:cs typeface="Helvetica Neue"/>
                        </a:rPr>
                        <a:t>Intermittent claudication can be neurogenic or vascular. </a:t>
                      </a:r>
                    </a:p>
                  </a:txBody>
                  <a:tcPr marL="63500" marR="63500" marT="0" marB="0"/>
                </a:tc>
                <a:tc>
                  <a:txBody>
                    <a:bodyPr/>
                    <a:lstStyle/>
                    <a:p>
                      <a:pPr marL="0" marR="0">
                        <a:spcBef>
                          <a:spcPts val="0"/>
                        </a:spcBef>
                        <a:spcAft>
                          <a:spcPts val="0"/>
                        </a:spcAft>
                      </a:pPr>
                      <a:r>
                        <a:rPr lang="en-US" sz="1000" dirty="0">
                          <a:solidFill>
                            <a:srgbClr val="000000"/>
                          </a:solidFill>
                          <a:effectLst/>
                          <a:latin typeface="Helvetica Neue"/>
                          <a:ea typeface="Helvetica Neue"/>
                          <a:cs typeface="Helvetica Neue"/>
                        </a:rPr>
                        <a:t>Nadeau M, Rosas-Arellano MP, </a:t>
                      </a:r>
                      <a:r>
                        <a:rPr lang="en-US" sz="1000" dirty="0" err="1">
                          <a:solidFill>
                            <a:srgbClr val="000000"/>
                          </a:solidFill>
                          <a:effectLst/>
                          <a:latin typeface="Helvetica Neue"/>
                          <a:ea typeface="Helvetica Neue"/>
                          <a:cs typeface="Helvetica Neue"/>
                        </a:rPr>
                        <a:t>Gurr</a:t>
                      </a:r>
                      <a:r>
                        <a:rPr lang="en-US" sz="1000" dirty="0">
                          <a:solidFill>
                            <a:srgbClr val="000000"/>
                          </a:solidFill>
                          <a:effectLst/>
                          <a:latin typeface="Helvetica Neue"/>
                          <a:ea typeface="Helvetica Neue"/>
                          <a:cs typeface="Helvetica Neue"/>
                        </a:rPr>
                        <a:t> KR, et al. The reliability of differentiating neurogenic claudication from vascular claudication based on symptomatic presentation. Canadian Journal of Surgery. 2013;56(6):372-377. doi:10.1503/cjs.016512.</a:t>
                      </a:r>
                    </a:p>
                  </a:txBody>
                  <a:tcPr marL="63500" marR="63500" marT="0" marB="0"/>
                </a:tc>
                <a:tc>
                  <a:txBody>
                    <a:bodyPr/>
                    <a:lstStyle/>
                    <a:p>
                      <a:pPr marL="0" marR="0">
                        <a:spcBef>
                          <a:spcPts val="0"/>
                        </a:spcBef>
                        <a:spcAft>
                          <a:spcPts val="0"/>
                        </a:spcAft>
                      </a:pPr>
                      <a:r>
                        <a:rPr lang="en-US" sz="1000" dirty="0">
                          <a:solidFill>
                            <a:srgbClr val="000000"/>
                          </a:solidFill>
                          <a:effectLst/>
                          <a:latin typeface="Helvetica Neue"/>
                          <a:ea typeface="Helvetica Neue"/>
                          <a:cs typeface="Helvetica Neue"/>
                        </a:rPr>
                        <a:t>Intermittent claudication (IC) is defined by leg muscle pain, cramping and fatigue brought on by ambulation/exercise; relieved on rest; and caused by inadequate blood supply and is the primary symptom of peripheral arterial disease (PAD). </a:t>
                      </a:r>
                    </a:p>
                  </a:txBody>
                  <a:tcPr marL="63500" marR="63500" marT="0" marB="0"/>
                </a:tc>
                <a:tc>
                  <a:txBody>
                    <a:bodyPr/>
                    <a:lstStyle/>
                    <a:p>
                      <a:pPr marL="0" marR="0">
                        <a:spcBef>
                          <a:spcPts val="0"/>
                        </a:spcBef>
                        <a:spcAft>
                          <a:spcPts val="0"/>
                        </a:spcAft>
                      </a:pPr>
                      <a:r>
                        <a:rPr lang="en-US" sz="1000" dirty="0">
                          <a:solidFill>
                            <a:srgbClr val="000000"/>
                          </a:solidFill>
                          <a:effectLst/>
                          <a:latin typeface="Helvetica Neue"/>
                          <a:ea typeface="Helvetica Neue"/>
                          <a:cs typeface="Helvetica Neue"/>
                        </a:rPr>
                        <a:t>Intermittent claudication: An overview</a:t>
                      </a:r>
                    </a:p>
                    <a:p>
                      <a:pPr marL="0" marR="0">
                        <a:spcBef>
                          <a:spcPts val="0"/>
                        </a:spcBef>
                        <a:spcAft>
                          <a:spcPts val="0"/>
                        </a:spcAft>
                      </a:pPr>
                      <a:r>
                        <a:rPr lang="en-US" sz="1000" dirty="0">
                          <a:solidFill>
                            <a:srgbClr val="000000"/>
                          </a:solidFill>
                          <a:effectLst/>
                          <a:latin typeface="Helvetica Neue"/>
                          <a:ea typeface="Helvetica Neue"/>
                          <a:cs typeface="Helvetica Neue"/>
                        </a:rPr>
                        <a:t>Meru, </a:t>
                      </a:r>
                      <a:r>
                        <a:rPr lang="en-US" sz="1000" dirty="0" err="1">
                          <a:solidFill>
                            <a:srgbClr val="000000"/>
                          </a:solidFill>
                          <a:effectLst/>
                          <a:latin typeface="Helvetica Neue"/>
                          <a:ea typeface="Helvetica Neue"/>
                          <a:cs typeface="Helvetica Neue"/>
                        </a:rPr>
                        <a:t>Ashwinkumar</a:t>
                      </a:r>
                      <a:r>
                        <a:rPr lang="en-US" sz="1000" dirty="0">
                          <a:solidFill>
                            <a:srgbClr val="000000"/>
                          </a:solidFill>
                          <a:effectLst/>
                          <a:latin typeface="Helvetica Neue"/>
                          <a:ea typeface="Helvetica Neue"/>
                          <a:cs typeface="Helvetica Neue"/>
                        </a:rPr>
                        <a:t> V. et al.</a:t>
                      </a:r>
                    </a:p>
                    <a:p>
                      <a:pPr marL="0" marR="0">
                        <a:spcBef>
                          <a:spcPts val="0"/>
                        </a:spcBef>
                        <a:spcAft>
                          <a:spcPts val="0"/>
                        </a:spcAft>
                      </a:pPr>
                      <a:r>
                        <a:rPr lang="en-US" sz="1000" dirty="0">
                          <a:solidFill>
                            <a:srgbClr val="000000"/>
                          </a:solidFill>
                          <a:effectLst/>
                          <a:latin typeface="Helvetica Neue"/>
                          <a:ea typeface="Helvetica Neue"/>
                          <a:cs typeface="Helvetica Neue"/>
                        </a:rPr>
                        <a:t>Atherosclerosis , Volume 187 , Issue 2 , 221 - 237</a:t>
                      </a:r>
                    </a:p>
                  </a:txBody>
                  <a:tcPr marL="63500" marR="63500" marT="0" marB="0"/>
                </a:tc>
                <a:extLst>
                  <a:ext uri="{0D108BD9-81ED-4DB2-BD59-A6C34878D82A}">
                    <a16:rowId xmlns:a16="http://schemas.microsoft.com/office/drawing/2014/main" val="3799515462"/>
                  </a:ext>
                </a:extLst>
              </a:tr>
              <a:tr h="1069340">
                <a:tc>
                  <a:txBody>
                    <a:bodyPr/>
                    <a:lstStyle/>
                    <a:p>
                      <a:pPr marL="0" marR="0">
                        <a:spcBef>
                          <a:spcPts val="0"/>
                        </a:spcBef>
                        <a:spcAft>
                          <a:spcPts val="0"/>
                        </a:spcAft>
                      </a:pPr>
                      <a:r>
                        <a:rPr lang="en-US" sz="1200" dirty="0">
                          <a:effectLst/>
                        </a:rPr>
                        <a:t>Little league elbow</a:t>
                      </a:r>
                      <a:endParaRPr lang="en-US" sz="1000" dirty="0">
                        <a:solidFill>
                          <a:srgbClr val="000000"/>
                        </a:solidFill>
                        <a:effectLst/>
                        <a:latin typeface="Helvetica Neue"/>
                        <a:ea typeface="Helvetica Neue"/>
                        <a:cs typeface="Helvetica Neue"/>
                      </a:endParaRPr>
                    </a:p>
                  </a:txBody>
                  <a:tcPr marL="63500" marR="63500" marT="0" marB="0"/>
                </a:tc>
                <a:tc>
                  <a:txBody>
                    <a:bodyPr/>
                    <a:lstStyle/>
                    <a:p>
                      <a:pPr marL="0" marR="0">
                        <a:spcBef>
                          <a:spcPts val="0"/>
                        </a:spcBef>
                        <a:spcAft>
                          <a:spcPts val="0"/>
                        </a:spcAft>
                      </a:pPr>
                      <a:r>
                        <a:rPr lang="en-US" sz="1000" dirty="0">
                          <a:effectLst/>
                        </a:rPr>
                        <a:t>Medial epicondyle </a:t>
                      </a:r>
                      <a:r>
                        <a:rPr lang="en-US" sz="1000" dirty="0" err="1">
                          <a:effectLst/>
                        </a:rPr>
                        <a:t>apophysitis</a:t>
                      </a:r>
                      <a:r>
                        <a:rPr lang="en-US" sz="1000" dirty="0">
                          <a:effectLst/>
                        </a:rPr>
                        <a:t>, often called "little league elbow," is the most common injury affecting young baseball pitchers whose bones have not yet stopped growing. </a:t>
                      </a:r>
                      <a:endParaRPr lang="en-US" sz="1000" dirty="0">
                        <a:solidFill>
                          <a:srgbClr val="000000"/>
                        </a:solidFill>
                        <a:effectLst/>
                        <a:latin typeface="Helvetica Neue"/>
                        <a:ea typeface="Helvetica Neue"/>
                        <a:cs typeface="Helvetica Neue"/>
                      </a:endParaRPr>
                    </a:p>
                  </a:txBody>
                  <a:tcPr marL="63500" marR="63500" marT="0" marB="0"/>
                </a:tc>
                <a:tc>
                  <a:txBody>
                    <a:bodyPr/>
                    <a:lstStyle/>
                    <a:p>
                      <a:pPr marL="0" marR="0">
                        <a:spcBef>
                          <a:spcPts val="0"/>
                        </a:spcBef>
                        <a:spcAft>
                          <a:spcPts val="0"/>
                        </a:spcAft>
                      </a:pPr>
                      <a:r>
                        <a:rPr lang="en-US" sz="1000" dirty="0">
                          <a:solidFill>
                            <a:srgbClr val="000000"/>
                          </a:solidFill>
                          <a:effectLst/>
                          <a:latin typeface="Helvetica Neue"/>
                          <a:ea typeface="Helvetica Neue"/>
                          <a:cs typeface="Helvetica Neue"/>
                        </a:rPr>
                        <a:t>https://www.columbiadoctors.org/condition/medial-epicondyle-apophysitis-little-league-elbow-pediatric</a:t>
                      </a:r>
                    </a:p>
                  </a:txBody>
                  <a:tcPr marL="63500" marR="63500" marT="0" marB="0"/>
                </a:tc>
                <a:tc>
                  <a:txBody>
                    <a:bodyPr/>
                    <a:lstStyle/>
                    <a:p>
                      <a:pPr marL="0" marR="0">
                        <a:spcBef>
                          <a:spcPts val="0"/>
                        </a:spcBef>
                        <a:spcAft>
                          <a:spcPts val="0"/>
                        </a:spcAft>
                      </a:pPr>
                      <a:r>
                        <a:rPr lang="en-US" sz="1000" dirty="0">
                          <a:effectLst/>
                        </a:rPr>
                        <a:t>Little League elbow is the name used to describe a group of elbow problems related to the stress of throwing in children and young adolescents. Throwing can cause medial symptoms as well as lateral and posterior symptoms.</a:t>
                      </a:r>
                      <a:endParaRPr lang="en-US" sz="1000" dirty="0">
                        <a:solidFill>
                          <a:srgbClr val="000000"/>
                        </a:solidFill>
                        <a:effectLst/>
                        <a:latin typeface="Helvetica Neue"/>
                        <a:ea typeface="Helvetica Neue"/>
                        <a:cs typeface="Helvetica Neue"/>
                      </a:endParaRPr>
                    </a:p>
                  </a:txBody>
                  <a:tcPr marL="63500" marR="63500" marT="0" marB="0"/>
                </a:tc>
                <a:tc>
                  <a:txBody>
                    <a:bodyPr/>
                    <a:lstStyle/>
                    <a:p>
                      <a:pPr marL="0" marR="0">
                        <a:spcBef>
                          <a:spcPts val="0"/>
                        </a:spcBef>
                        <a:spcAft>
                          <a:spcPts val="0"/>
                        </a:spcAft>
                      </a:pPr>
                      <a:r>
                        <a:rPr lang="en-US" sz="1000" dirty="0">
                          <a:solidFill>
                            <a:srgbClr val="000000"/>
                          </a:solidFill>
                          <a:effectLst/>
                          <a:latin typeface="Helvetica Neue"/>
                          <a:ea typeface="Helvetica Neue"/>
                          <a:cs typeface="Helvetica Neue"/>
                        </a:rPr>
                        <a:t>https://www.physio-pedia.com/Little_League_Elbow</a:t>
                      </a:r>
                    </a:p>
                  </a:txBody>
                  <a:tcPr marL="63500" marR="63500" marT="0" marB="0"/>
                </a:tc>
                <a:extLst>
                  <a:ext uri="{0D108BD9-81ED-4DB2-BD59-A6C34878D82A}">
                    <a16:rowId xmlns:a16="http://schemas.microsoft.com/office/drawing/2014/main" val="1328279234"/>
                  </a:ext>
                </a:extLst>
              </a:tr>
            </a:tbl>
          </a:graphicData>
        </a:graphic>
      </p:graphicFrame>
    </p:spTree>
    <p:extLst>
      <p:ext uri="{BB962C8B-B14F-4D97-AF65-F5344CB8AC3E}">
        <p14:creationId xmlns:p14="http://schemas.microsoft.com/office/powerpoint/2010/main" val="1102665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A43C3-BA38-4AEA-ADA3-12DD0AB55ECE}"/>
              </a:ext>
            </a:extLst>
          </p:cNvPr>
          <p:cNvSpPr>
            <a:spLocks noGrp="1"/>
          </p:cNvSpPr>
          <p:nvPr>
            <p:ph type="title"/>
          </p:nvPr>
        </p:nvSpPr>
        <p:spPr/>
        <p:txBody>
          <a:bodyPr/>
          <a:lstStyle/>
          <a:p>
            <a:r>
              <a:rPr lang="en-US" b="1" dirty="0"/>
              <a:t>Potential sources of truth</a:t>
            </a:r>
            <a:endParaRPr lang="en-US" dirty="0"/>
          </a:p>
        </p:txBody>
      </p:sp>
      <p:sp>
        <p:nvSpPr>
          <p:cNvPr id="3" name="Content Placeholder 2">
            <a:extLst>
              <a:ext uri="{FF2B5EF4-FFF2-40B4-BE49-F238E27FC236}">
                <a16:creationId xmlns:a16="http://schemas.microsoft.com/office/drawing/2014/main" id="{BCC4E56F-AB8A-48B6-BC00-13F74F045679}"/>
              </a:ext>
            </a:extLst>
          </p:cNvPr>
          <p:cNvSpPr>
            <a:spLocks noGrp="1"/>
          </p:cNvSpPr>
          <p:nvPr>
            <p:ph idx="1"/>
          </p:nvPr>
        </p:nvSpPr>
        <p:spPr/>
        <p:txBody>
          <a:bodyPr/>
          <a:lstStyle/>
          <a:p>
            <a:pPr marL="342900" marR="0" lvl="0" indent="-342900" fontAlgn="base">
              <a:spcBef>
                <a:spcPts val="0"/>
              </a:spcBef>
              <a:spcAft>
                <a:spcPts val="0"/>
              </a:spcAft>
              <a:buFont typeface="+mj-lt"/>
              <a:buAutoNum type="romanUcPeriod"/>
            </a:pPr>
            <a:r>
              <a:rPr lang="en-US" kern="0" dirty="0">
                <a:solidFill>
                  <a:srgbClr val="000000"/>
                </a:solidFill>
                <a:latin typeface="Calibri" panose="020F0502020204030204" pitchFamily="34" charset="0"/>
                <a:ea typeface="Arial Unicode MS" panose="020B0604020202020204" pitchFamily="34" charset="-128"/>
                <a:cs typeface="Arial Unicode MS" panose="020B0604020202020204" pitchFamily="34" charset="-128"/>
              </a:rPr>
              <a:t>Subject matter experts</a:t>
            </a:r>
            <a:endParaRPr lang="en-US" sz="2400" u="none" strike="noStrike" kern="0" spc="0" dirty="0">
              <a:solidFill>
                <a:srgbClr val="000000"/>
              </a:solidFill>
              <a:effectLst/>
              <a:latin typeface="Helvetica Neue"/>
              <a:ea typeface="Arial Unicode MS" panose="020B0604020202020204" pitchFamily="34" charset="-128"/>
              <a:cs typeface="Arial Unicode MS" panose="020B0604020202020204" pitchFamily="34" charset="-128"/>
            </a:endParaRPr>
          </a:p>
          <a:p>
            <a:pPr marL="742950" marR="0" lvl="1" indent="-285750" fontAlgn="base">
              <a:spcBef>
                <a:spcPts val="0"/>
              </a:spcBef>
              <a:spcAft>
                <a:spcPts val="0"/>
              </a:spcAft>
              <a:buFont typeface="+mj-lt"/>
              <a:buAutoNum type="alphaUcPeriod"/>
            </a:pPr>
            <a:r>
              <a:rPr lang="en-US" kern="0" dirty="0">
                <a:solidFill>
                  <a:srgbClr val="000000"/>
                </a:solidFill>
                <a:latin typeface="Calibri" panose="020F0502020204030204" pitchFamily="34" charset="0"/>
                <a:ea typeface="Arial Unicode MS" panose="020B0604020202020204" pitchFamily="34" charset="-128"/>
                <a:cs typeface="Arial Unicode MS" panose="020B0604020202020204" pitchFamily="34" charset="-128"/>
              </a:rPr>
              <a:t>Medical specialty societies.</a:t>
            </a:r>
            <a:endParaRPr lang="en-US" sz="2000" u="none" strike="noStrike" kern="0" spc="0" dirty="0">
              <a:solidFill>
                <a:srgbClr val="000000"/>
              </a:solidFill>
              <a:effectLst/>
              <a:latin typeface="Helvetica Neue"/>
              <a:ea typeface="Arial Unicode MS" panose="020B0604020202020204" pitchFamily="34" charset="-128"/>
              <a:cs typeface="Arial Unicode MS" panose="020B0604020202020204" pitchFamily="34" charset="-128"/>
            </a:endParaRPr>
          </a:p>
          <a:p>
            <a:pPr marL="742950" marR="0" lvl="1" indent="-285750" fontAlgn="base">
              <a:spcBef>
                <a:spcPts val="0"/>
              </a:spcBef>
              <a:spcAft>
                <a:spcPts val="0"/>
              </a:spcAft>
              <a:buFont typeface="+mj-lt"/>
              <a:buAutoNum type="alphaUcPeriod"/>
            </a:pPr>
            <a:r>
              <a:rPr lang="en-US" kern="0" dirty="0">
                <a:solidFill>
                  <a:srgbClr val="000000"/>
                </a:solidFill>
                <a:latin typeface="Calibri" panose="020F0502020204030204" pitchFamily="34" charset="0"/>
                <a:ea typeface="Arial Unicode MS" panose="020B0604020202020204" pitchFamily="34" charset="-128"/>
                <a:cs typeface="Arial Unicode MS" panose="020B0604020202020204" pitchFamily="34" charset="-128"/>
              </a:rPr>
              <a:t>Clinical reference groups</a:t>
            </a:r>
            <a:endParaRPr lang="en-US" sz="2000" u="none" strike="noStrike" kern="0" spc="0" dirty="0">
              <a:solidFill>
                <a:srgbClr val="000000"/>
              </a:solidFill>
              <a:effectLst/>
              <a:latin typeface="Helvetica Neue"/>
              <a:ea typeface="Arial Unicode MS" panose="020B0604020202020204" pitchFamily="34" charset="-128"/>
              <a:cs typeface="Arial Unicode MS" panose="020B0604020202020204" pitchFamily="34" charset="-128"/>
            </a:endParaRPr>
          </a:p>
          <a:p>
            <a:pPr marL="342900" marR="0" lvl="0" indent="-342900" fontAlgn="base">
              <a:spcBef>
                <a:spcPts val="0"/>
              </a:spcBef>
              <a:spcAft>
                <a:spcPts val="0"/>
              </a:spcAft>
              <a:buFont typeface="+mj-lt"/>
              <a:buAutoNum type="romanUcPeriod"/>
            </a:pPr>
            <a:r>
              <a:rPr lang="en-US" kern="0" dirty="0">
                <a:solidFill>
                  <a:srgbClr val="000000"/>
                </a:solidFill>
                <a:latin typeface="Calibri" panose="020F0502020204030204" pitchFamily="34" charset="0"/>
                <a:ea typeface="Arial Unicode MS" panose="020B0604020202020204" pitchFamily="34" charset="-128"/>
                <a:cs typeface="Arial Unicode MS" panose="020B0604020202020204" pitchFamily="34" charset="-128"/>
              </a:rPr>
              <a:t>Publications - print and online</a:t>
            </a:r>
            <a:endParaRPr lang="en-US" sz="2400" u="none" strike="noStrike" kern="0" spc="0" dirty="0">
              <a:solidFill>
                <a:srgbClr val="000000"/>
              </a:solidFill>
              <a:effectLst/>
              <a:latin typeface="Helvetica Neue"/>
              <a:ea typeface="Arial Unicode MS" panose="020B0604020202020204" pitchFamily="34" charset="-128"/>
              <a:cs typeface="Arial Unicode MS" panose="020B0604020202020204" pitchFamily="34" charset="-128"/>
            </a:endParaRPr>
          </a:p>
          <a:p>
            <a:pPr marL="742950" marR="0" lvl="1" indent="-285750" fontAlgn="base">
              <a:spcBef>
                <a:spcPts val="0"/>
              </a:spcBef>
              <a:spcAft>
                <a:spcPts val="0"/>
              </a:spcAft>
              <a:buFont typeface="+mj-lt"/>
              <a:buAutoNum type="alphaUcPeriod"/>
            </a:pPr>
            <a:r>
              <a:rPr lang="en-US" kern="0" dirty="0">
                <a:solidFill>
                  <a:srgbClr val="000000"/>
                </a:solidFill>
                <a:latin typeface="Calibri" panose="020F0502020204030204" pitchFamily="34" charset="0"/>
                <a:ea typeface="Arial Unicode MS" panose="020B0604020202020204" pitchFamily="34" charset="-128"/>
                <a:cs typeface="Arial Unicode MS" panose="020B0604020202020204" pitchFamily="34" charset="-128"/>
              </a:rPr>
              <a:t> Textbooks</a:t>
            </a:r>
          </a:p>
          <a:p>
            <a:pPr marL="742950" marR="0" lvl="1" indent="-285750" fontAlgn="base">
              <a:spcBef>
                <a:spcPts val="0"/>
              </a:spcBef>
              <a:spcAft>
                <a:spcPts val="0"/>
              </a:spcAft>
              <a:buFont typeface="+mj-lt"/>
              <a:buAutoNum type="alphaUcPeriod"/>
            </a:pPr>
            <a:r>
              <a:rPr lang="en-US" kern="0" dirty="0">
                <a:solidFill>
                  <a:srgbClr val="000000"/>
                </a:solidFill>
                <a:latin typeface="Calibri" panose="020F0502020204030204" pitchFamily="34" charset="0"/>
                <a:ea typeface="Arial Unicode MS" panose="020B0604020202020204" pitchFamily="34" charset="-128"/>
                <a:cs typeface="Arial Unicode MS" panose="020B0604020202020204" pitchFamily="34" charset="-128"/>
              </a:rPr>
              <a:t>Guidelines/practice parameters) from medical specialty societies.</a:t>
            </a:r>
            <a:endParaRPr lang="en-US" sz="2000" u="none" strike="noStrike" kern="0" spc="0" dirty="0">
              <a:solidFill>
                <a:srgbClr val="000000"/>
              </a:solidFill>
              <a:effectLst/>
              <a:latin typeface="Helvetica Neue"/>
              <a:ea typeface="Arial Unicode MS" panose="020B0604020202020204" pitchFamily="34" charset="-128"/>
              <a:cs typeface="Arial Unicode MS" panose="020B0604020202020204" pitchFamily="34" charset="-128"/>
            </a:endParaRPr>
          </a:p>
          <a:p>
            <a:pPr marL="742950" marR="0" lvl="1" indent="-285750" fontAlgn="base">
              <a:spcBef>
                <a:spcPts val="0"/>
              </a:spcBef>
              <a:spcAft>
                <a:spcPts val="0"/>
              </a:spcAft>
              <a:buFont typeface="+mj-lt"/>
              <a:buAutoNum type="alphaUcPeriod"/>
            </a:pPr>
            <a:r>
              <a:rPr lang="en-US" kern="0" dirty="0">
                <a:solidFill>
                  <a:srgbClr val="000000"/>
                </a:solidFill>
                <a:latin typeface="Calibri" panose="020F0502020204030204" pitchFamily="34" charset="0"/>
                <a:ea typeface="Arial Unicode MS" panose="020B0604020202020204" pitchFamily="34" charset="-128"/>
                <a:cs typeface="Arial Unicode MS" panose="020B0604020202020204" pitchFamily="34" charset="-128"/>
              </a:rPr>
              <a:t>Publications in peer reviewed journals with high Impact status.</a:t>
            </a:r>
            <a:endParaRPr lang="en-US" sz="2000" u="none" strike="noStrike" kern="0" spc="0" dirty="0">
              <a:solidFill>
                <a:srgbClr val="000000"/>
              </a:solidFill>
              <a:effectLst/>
              <a:latin typeface="Helvetica Neue"/>
              <a:ea typeface="Arial Unicode MS" panose="020B0604020202020204" pitchFamily="34" charset="-128"/>
              <a:cs typeface="Arial Unicode MS" panose="020B0604020202020204" pitchFamily="34" charset="-128"/>
            </a:endParaRPr>
          </a:p>
          <a:p>
            <a:pPr marL="742950" marR="0" lvl="1" indent="-285750" fontAlgn="base">
              <a:spcBef>
                <a:spcPts val="0"/>
              </a:spcBef>
              <a:spcAft>
                <a:spcPts val="0"/>
              </a:spcAft>
              <a:buFont typeface="+mj-lt"/>
              <a:buAutoNum type="alphaUcPeriod"/>
            </a:pPr>
            <a:r>
              <a:rPr lang="en-US" kern="0" dirty="0">
                <a:solidFill>
                  <a:srgbClr val="000000"/>
                </a:solidFill>
                <a:latin typeface="Calibri" panose="020F0502020204030204" pitchFamily="34" charset="0"/>
                <a:ea typeface="Arial Unicode MS" panose="020B0604020202020204" pitchFamily="34" charset="-128"/>
                <a:cs typeface="Arial Unicode MS" panose="020B0604020202020204" pitchFamily="34" charset="-128"/>
              </a:rPr>
              <a:t>Review articles/meta-analyses</a:t>
            </a:r>
          </a:p>
          <a:p>
            <a:pPr marL="285750" indent="-285750" fontAlgn="base">
              <a:spcBef>
                <a:spcPts val="0"/>
              </a:spcBef>
              <a:buFont typeface="+mj-lt"/>
              <a:buAutoNum type="romanUcPeriod"/>
            </a:pPr>
            <a:r>
              <a:rPr lang="en-US" sz="2400" u="none" strike="noStrike" kern="0" spc="0" dirty="0">
                <a:solidFill>
                  <a:srgbClr val="000000"/>
                </a:solidFill>
                <a:effectLst/>
                <a:latin typeface="Calibri" panose="020F0502020204030204" pitchFamily="34" charset="0"/>
                <a:ea typeface="Arial Unicode MS" panose="020B0604020202020204" pitchFamily="34" charset="-128"/>
                <a:cs typeface="Arial Unicode MS" panose="020B0604020202020204" pitchFamily="34" charset="-128"/>
              </a:rPr>
              <a:t>Other sources</a:t>
            </a:r>
          </a:p>
          <a:p>
            <a:pPr marL="742950" lvl="1" indent="-285750" fontAlgn="base">
              <a:spcBef>
                <a:spcPts val="0"/>
              </a:spcBef>
              <a:buFont typeface="+mj-lt"/>
              <a:buAutoNum type="romanUcPeriod"/>
            </a:pPr>
            <a:r>
              <a:rPr lang="en-US" sz="2000" kern="0" dirty="0">
                <a:solidFill>
                  <a:srgbClr val="000000"/>
                </a:solidFill>
                <a:latin typeface="Calibri" panose="020F0502020204030204" pitchFamily="34" charset="0"/>
                <a:ea typeface="Arial Unicode MS" panose="020B0604020202020204" pitchFamily="34" charset="-128"/>
                <a:cs typeface="Arial Unicode MS" panose="020B0604020202020204" pitchFamily="34" charset="-128"/>
              </a:rPr>
              <a:t>WHO</a:t>
            </a:r>
          </a:p>
          <a:p>
            <a:pPr marL="742950" lvl="1" indent="-285750" fontAlgn="base">
              <a:spcBef>
                <a:spcPts val="0"/>
              </a:spcBef>
              <a:buFont typeface="+mj-lt"/>
              <a:buAutoNum type="romanUcPeriod"/>
            </a:pPr>
            <a:r>
              <a:rPr lang="en-US" sz="2000" u="none" strike="noStrike" kern="0" spc="0" dirty="0">
                <a:solidFill>
                  <a:srgbClr val="000000"/>
                </a:solidFill>
                <a:effectLst/>
                <a:latin typeface="Calibri" panose="020F0502020204030204" pitchFamily="34" charset="0"/>
                <a:ea typeface="Arial Unicode MS" panose="020B0604020202020204" pitchFamily="34" charset="-128"/>
                <a:cs typeface="Arial Unicode MS" panose="020B0604020202020204" pitchFamily="34" charset="-128"/>
              </a:rPr>
              <a:t>FMA</a:t>
            </a:r>
            <a:endParaRPr lang="en-US" sz="2000" u="none" strike="noStrike" kern="0" spc="0" dirty="0">
              <a:solidFill>
                <a:srgbClr val="000000"/>
              </a:solidFill>
              <a:effectLst/>
              <a:latin typeface="Helvetica Neue"/>
              <a:ea typeface="Arial Unicode MS" panose="020B0604020202020204" pitchFamily="34" charset="-128"/>
              <a:cs typeface="Arial Unicode MS" panose="020B0604020202020204" pitchFamily="34" charset="-128"/>
            </a:endParaRPr>
          </a:p>
          <a:p>
            <a:pPr lvl="1"/>
            <a:endParaRPr lang="en-US" dirty="0"/>
          </a:p>
        </p:txBody>
      </p:sp>
    </p:spTree>
    <p:extLst>
      <p:ext uri="{BB962C8B-B14F-4D97-AF65-F5344CB8AC3E}">
        <p14:creationId xmlns:p14="http://schemas.microsoft.com/office/powerpoint/2010/main" val="2506202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7D589-1480-42AF-AD1C-9524A7A8E5E4}"/>
              </a:ext>
            </a:extLst>
          </p:cNvPr>
          <p:cNvSpPr>
            <a:spLocks noGrp="1"/>
          </p:cNvSpPr>
          <p:nvPr>
            <p:ph type="title"/>
          </p:nvPr>
        </p:nvSpPr>
        <p:spPr/>
        <p:txBody>
          <a:bodyPr/>
          <a:lstStyle/>
          <a:p>
            <a:r>
              <a:rPr lang="en-US" dirty="0"/>
              <a:t>Journal Impact Factor</a:t>
            </a:r>
          </a:p>
        </p:txBody>
      </p:sp>
      <p:sp>
        <p:nvSpPr>
          <p:cNvPr id="3" name="Content Placeholder 2">
            <a:extLst>
              <a:ext uri="{FF2B5EF4-FFF2-40B4-BE49-F238E27FC236}">
                <a16:creationId xmlns:a16="http://schemas.microsoft.com/office/drawing/2014/main" id="{FE92DE26-C668-4D72-9ABC-F340357A865B}"/>
              </a:ext>
            </a:extLst>
          </p:cNvPr>
          <p:cNvSpPr>
            <a:spLocks noGrp="1"/>
          </p:cNvSpPr>
          <p:nvPr>
            <p:ph idx="1"/>
          </p:nvPr>
        </p:nvSpPr>
        <p:spPr/>
        <p:txBody>
          <a:bodyPr/>
          <a:lstStyle/>
          <a:p>
            <a:r>
              <a:rPr lang="en-US" dirty="0"/>
              <a:t>The impact factor (IF) is a measure of the frequency with which the average article in a journal has been cited in a particular year. It is used to measure the importance or rank of a journal by calculating the times it's articles are cited.</a:t>
            </a:r>
          </a:p>
          <a:p>
            <a:r>
              <a:rPr lang="en-US" dirty="0"/>
              <a:t>The calculation is based on a two-year period and involves dividing the number of times articles were cited by the number of articles that are citable.</a:t>
            </a:r>
          </a:p>
        </p:txBody>
      </p:sp>
    </p:spTree>
    <p:extLst>
      <p:ext uri="{BB962C8B-B14F-4D97-AF65-F5344CB8AC3E}">
        <p14:creationId xmlns:p14="http://schemas.microsoft.com/office/powerpoint/2010/main" val="3532703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FFEF01-5FAC-462F-ADAE-9002BB62801C}"/>
              </a:ext>
            </a:extLst>
          </p:cNvPr>
          <p:cNvPicPr>
            <a:picLocks noChangeAspect="1"/>
          </p:cNvPicPr>
          <p:nvPr/>
        </p:nvPicPr>
        <p:blipFill>
          <a:blip r:embed="rId2"/>
          <a:stretch>
            <a:fillRect/>
          </a:stretch>
        </p:blipFill>
        <p:spPr>
          <a:xfrm>
            <a:off x="838200" y="1825626"/>
            <a:ext cx="10515600" cy="4788794"/>
          </a:xfrm>
          <a:prstGeom prst="rect">
            <a:avLst/>
          </a:prstGeom>
        </p:spPr>
      </p:pic>
      <p:sp>
        <p:nvSpPr>
          <p:cNvPr id="2" name="Title 1">
            <a:extLst>
              <a:ext uri="{FF2B5EF4-FFF2-40B4-BE49-F238E27FC236}">
                <a16:creationId xmlns:a16="http://schemas.microsoft.com/office/drawing/2014/main" id="{0B8EAEFB-D6AC-4FF3-982F-C008D1E7DF27}"/>
              </a:ext>
            </a:extLst>
          </p:cNvPr>
          <p:cNvSpPr>
            <a:spLocks noGrp="1"/>
          </p:cNvSpPr>
          <p:nvPr>
            <p:ph type="title"/>
          </p:nvPr>
        </p:nvSpPr>
        <p:spPr/>
        <p:txBody>
          <a:bodyPr/>
          <a:lstStyle/>
          <a:p>
            <a:r>
              <a:rPr lang="en-US" dirty="0"/>
              <a:t>Determining journal impact factor</a:t>
            </a:r>
            <a:br>
              <a:rPr lang="en-US" dirty="0"/>
            </a:br>
            <a:r>
              <a:rPr lang="en-US" sz="2000" dirty="0"/>
              <a:t>https://www.scimagojr.com/journalrank.php?</a:t>
            </a:r>
            <a:endParaRPr lang="en-US" dirty="0"/>
          </a:p>
        </p:txBody>
      </p:sp>
    </p:spTree>
    <p:extLst>
      <p:ext uri="{BB962C8B-B14F-4D97-AF65-F5344CB8AC3E}">
        <p14:creationId xmlns:p14="http://schemas.microsoft.com/office/powerpoint/2010/main" val="704982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765C5-D2AB-404F-A847-5610C87D366F}"/>
              </a:ext>
            </a:extLst>
          </p:cNvPr>
          <p:cNvSpPr>
            <a:spLocks noGrp="1"/>
          </p:cNvSpPr>
          <p:nvPr>
            <p:ph type="title"/>
          </p:nvPr>
        </p:nvSpPr>
        <p:spPr/>
        <p:txBody>
          <a:bodyPr/>
          <a:lstStyle/>
          <a:p>
            <a:r>
              <a:rPr lang="en-US" dirty="0"/>
              <a:t>Issues with assigning a source of truth</a:t>
            </a:r>
          </a:p>
        </p:txBody>
      </p:sp>
      <p:sp>
        <p:nvSpPr>
          <p:cNvPr id="3" name="Content Placeholder 2">
            <a:extLst>
              <a:ext uri="{FF2B5EF4-FFF2-40B4-BE49-F238E27FC236}">
                <a16:creationId xmlns:a16="http://schemas.microsoft.com/office/drawing/2014/main" id="{23027EED-A8D7-4088-94D9-237D5967D33C}"/>
              </a:ext>
            </a:extLst>
          </p:cNvPr>
          <p:cNvSpPr>
            <a:spLocks noGrp="1"/>
          </p:cNvSpPr>
          <p:nvPr>
            <p:ph idx="1"/>
          </p:nvPr>
        </p:nvSpPr>
        <p:spPr/>
        <p:txBody>
          <a:bodyPr>
            <a:normAutofit lnSpcReduction="10000"/>
          </a:bodyPr>
          <a:lstStyle/>
          <a:p>
            <a:pPr lvl="0" fontAlgn="base"/>
            <a:r>
              <a:rPr lang="en-US" dirty="0"/>
              <a:t>Disagreement among medical specialists.</a:t>
            </a:r>
          </a:p>
          <a:p>
            <a:pPr lvl="0" fontAlgn="base"/>
            <a:r>
              <a:rPr lang="en-US" dirty="0"/>
              <a:t>Update of medical specialty guidelines lags behind newly published studies</a:t>
            </a:r>
          </a:p>
          <a:p>
            <a:pPr lvl="0" fontAlgn="base"/>
            <a:r>
              <a:rPr lang="en-US" dirty="0"/>
              <a:t>Review articles may not represent the latest information available</a:t>
            </a:r>
          </a:p>
          <a:p>
            <a:pPr lvl="0" fontAlgn="base"/>
            <a:r>
              <a:rPr lang="en-US" dirty="0"/>
              <a:t>Evolving data makes it difficult to assign a universal source of truth rather than a source of truth that merely exists at the time the initial query is made.</a:t>
            </a:r>
          </a:p>
          <a:p>
            <a:r>
              <a:rPr lang="en-US" dirty="0"/>
              <a:t>Primary sources reflect the true meanings and ideas put forth by authors, the information itself may not be completely objective, well-reasoned, or accurate.</a:t>
            </a:r>
          </a:p>
        </p:txBody>
      </p:sp>
    </p:spTree>
    <p:extLst>
      <p:ext uri="{BB962C8B-B14F-4D97-AF65-F5344CB8AC3E}">
        <p14:creationId xmlns:p14="http://schemas.microsoft.com/office/powerpoint/2010/main" val="1871452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B479A-C89B-480D-AE2B-E97AD5398678}"/>
              </a:ext>
            </a:extLst>
          </p:cNvPr>
          <p:cNvSpPr>
            <a:spLocks noGrp="1"/>
          </p:cNvSpPr>
          <p:nvPr>
            <p:ph type="title"/>
          </p:nvPr>
        </p:nvSpPr>
        <p:spPr/>
        <p:txBody>
          <a:bodyPr>
            <a:normAutofit fontScale="90000"/>
          </a:bodyPr>
          <a:lstStyle/>
          <a:p>
            <a:r>
              <a:rPr lang="en-US" dirty="0"/>
              <a:t>Possible approaches to assigning a single source of truth for the meaning of SNOMED CT concepts</a:t>
            </a:r>
          </a:p>
        </p:txBody>
      </p:sp>
      <p:sp>
        <p:nvSpPr>
          <p:cNvPr id="3" name="Content Placeholder 2">
            <a:extLst>
              <a:ext uri="{FF2B5EF4-FFF2-40B4-BE49-F238E27FC236}">
                <a16:creationId xmlns:a16="http://schemas.microsoft.com/office/drawing/2014/main" id="{3DC8C761-7D3A-40B4-9A62-187711C72A86}"/>
              </a:ext>
            </a:extLst>
          </p:cNvPr>
          <p:cNvSpPr>
            <a:spLocks noGrp="1"/>
          </p:cNvSpPr>
          <p:nvPr>
            <p:ph idx="1"/>
          </p:nvPr>
        </p:nvSpPr>
        <p:spPr/>
        <p:txBody>
          <a:bodyPr/>
          <a:lstStyle/>
          <a:p>
            <a:r>
              <a:rPr lang="en-US" dirty="0"/>
              <a:t>UpToDate®</a:t>
            </a:r>
          </a:p>
          <a:p>
            <a:pPr lvl="1"/>
            <a:r>
              <a:rPr lang="en-US" dirty="0"/>
              <a:t>Thorough well documented reviews by experts</a:t>
            </a:r>
          </a:p>
          <a:p>
            <a:pPr lvl="1"/>
            <a:r>
              <a:rPr lang="en-US" dirty="0"/>
              <a:t>Constantly updated. Date of last update indicated</a:t>
            </a:r>
          </a:p>
          <a:p>
            <a:pPr lvl="1"/>
            <a:r>
              <a:rPr lang="en-US" dirty="0"/>
              <a:t>Opportunity to contact the authors for clarification through the website</a:t>
            </a:r>
          </a:p>
          <a:p>
            <a:pPr lvl="1"/>
            <a:r>
              <a:rPr lang="en-US" dirty="0"/>
              <a:t>May not cover all possible topics</a:t>
            </a:r>
          </a:p>
          <a:p>
            <a:pPr marL="0" indent="0">
              <a:buNone/>
            </a:pPr>
            <a:endParaRPr lang="en-US" dirty="0"/>
          </a:p>
          <a:p>
            <a:pPr lvl="1"/>
            <a:endParaRPr lang="en-US" dirty="0"/>
          </a:p>
        </p:txBody>
      </p:sp>
    </p:spTree>
    <p:extLst>
      <p:ext uri="{BB962C8B-B14F-4D97-AF65-F5344CB8AC3E}">
        <p14:creationId xmlns:p14="http://schemas.microsoft.com/office/powerpoint/2010/main" val="453309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4F22D29-737A-43D9-B318-0F7AD06D4980}"/>
              </a:ext>
            </a:extLst>
          </p:cNvPr>
          <p:cNvSpPr>
            <a:spLocks noGrp="1"/>
          </p:cNvSpPr>
          <p:nvPr>
            <p:ph type="title"/>
          </p:nvPr>
        </p:nvSpPr>
        <p:spPr/>
        <p:txBody>
          <a:bodyPr/>
          <a:lstStyle/>
          <a:p>
            <a:r>
              <a:rPr lang="en-US" dirty="0"/>
              <a:t>WHO</a:t>
            </a:r>
          </a:p>
        </p:txBody>
      </p:sp>
      <p:pic>
        <p:nvPicPr>
          <p:cNvPr id="4" name="Content Placeholder 3">
            <a:extLst>
              <a:ext uri="{FF2B5EF4-FFF2-40B4-BE49-F238E27FC236}">
                <a16:creationId xmlns:a16="http://schemas.microsoft.com/office/drawing/2014/main" id="{1CB84E81-AE1E-4C7D-A53B-3B0BCCB474C8}"/>
              </a:ext>
            </a:extLst>
          </p:cNvPr>
          <p:cNvPicPr>
            <a:picLocks noGrp="1" noChangeAspect="1"/>
          </p:cNvPicPr>
          <p:nvPr>
            <p:ph sz="half" idx="1"/>
          </p:nvPr>
        </p:nvPicPr>
        <p:blipFill>
          <a:blip r:embed="rId2"/>
          <a:stretch>
            <a:fillRect/>
          </a:stretch>
        </p:blipFill>
        <p:spPr>
          <a:xfrm>
            <a:off x="1245172" y="1825625"/>
            <a:ext cx="4367655" cy="4351338"/>
          </a:xfrm>
          <a:prstGeom prst="rect">
            <a:avLst/>
          </a:prstGeom>
          <a:ln>
            <a:solidFill>
              <a:schemeClr val="accent1"/>
            </a:solidFill>
          </a:ln>
        </p:spPr>
      </p:pic>
      <p:sp>
        <p:nvSpPr>
          <p:cNvPr id="6" name="Content Placeholder 5">
            <a:extLst>
              <a:ext uri="{FF2B5EF4-FFF2-40B4-BE49-F238E27FC236}">
                <a16:creationId xmlns:a16="http://schemas.microsoft.com/office/drawing/2014/main" id="{45C09BDC-7A6A-4534-8C21-BBE0B9C69731}"/>
              </a:ext>
            </a:extLst>
          </p:cNvPr>
          <p:cNvSpPr>
            <a:spLocks noGrp="1"/>
          </p:cNvSpPr>
          <p:nvPr>
            <p:ph sz="half" idx="2"/>
          </p:nvPr>
        </p:nvSpPr>
        <p:spPr/>
        <p:txBody>
          <a:bodyPr>
            <a:normAutofit/>
          </a:bodyPr>
          <a:lstStyle/>
          <a:p>
            <a:r>
              <a:rPr lang="en-US" dirty="0"/>
              <a:t>Conclusions</a:t>
            </a:r>
          </a:p>
          <a:p>
            <a:pPr lvl="1"/>
            <a:r>
              <a:rPr lang="en-US" sz="1800" dirty="0"/>
              <a:t>WHO produces a number of high quality, high impact publications.</a:t>
            </a:r>
          </a:p>
          <a:p>
            <a:pPr lvl="1"/>
            <a:r>
              <a:rPr lang="en-US" sz="1800" dirty="0"/>
              <a:t>There is no doubt that WHO is a credible organization and that health professionals throughout the world look to it for science-based guidance and advice. However, opportunities for improvement do exist.</a:t>
            </a:r>
          </a:p>
          <a:p>
            <a:pPr lvl="1"/>
            <a:r>
              <a:rPr lang="en-US" sz="1800" dirty="0"/>
              <a:t>WHO must strive to maximize the reach and impact it can have with the significant investment it is making in publications.</a:t>
            </a:r>
          </a:p>
          <a:p>
            <a:pPr lvl="1"/>
            <a:endParaRPr lang="en-US" sz="1800" dirty="0"/>
          </a:p>
        </p:txBody>
      </p:sp>
    </p:spTree>
    <p:extLst>
      <p:ext uri="{BB962C8B-B14F-4D97-AF65-F5344CB8AC3E}">
        <p14:creationId xmlns:p14="http://schemas.microsoft.com/office/powerpoint/2010/main" val="5030009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366</TotalTime>
  <Words>1413</Words>
  <Application>Microsoft Macintosh PowerPoint</Application>
  <PresentationFormat>Widescreen</PresentationFormat>
  <Paragraphs>152</Paragraphs>
  <Slides>19</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19</vt:i4>
      </vt:variant>
    </vt:vector>
  </HeadingPairs>
  <TitlesOfParts>
    <vt:vector size="28" baseType="lpstr">
      <vt:lpstr>Arial Unicode MS</vt:lpstr>
      <vt:lpstr>Arial</vt:lpstr>
      <vt:lpstr>Arial</vt:lpstr>
      <vt:lpstr>Calibri</vt:lpstr>
      <vt:lpstr>Calibri Light</vt:lpstr>
      <vt:lpstr>Helvetica Neue</vt:lpstr>
      <vt:lpstr>Office Theme</vt:lpstr>
      <vt:lpstr>1_Office Theme</vt:lpstr>
      <vt:lpstr>2_Office Theme</vt:lpstr>
      <vt:lpstr>Evaluating sources of truth for elucidating the meaning of concepts </vt:lpstr>
      <vt:lpstr>Not uncommonly, while attempting to elucidate the meaning of an existing or proposed SNOMED CT concept, a review of the literature does not support a consensus definition.  </vt:lpstr>
      <vt:lpstr>Examples</vt:lpstr>
      <vt:lpstr>Potential sources of truth</vt:lpstr>
      <vt:lpstr>Journal Impact Factor</vt:lpstr>
      <vt:lpstr>Determining journal impact factor https://www.scimagojr.com/journalrank.php?</vt:lpstr>
      <vt:lpstr>Issues with assigning a source of truth</vt:lpstr>
      <vt:lpstr>Possible approaches to assigning a single source of truth for the meaning of SNOMED CT concepts</vt:lpstr>
      <vt:lpstr>WHO</vt:lpstr>
      <vt:lpstr>WHO - 2</vt:lpstr>
      <vt:lpstr>Evaluating sources of truth</vt:lpstr>
      <vt:lpstr>RADAR</vt:lpstr>
      <vt:lpstr>CRAAP Test</vt:lpstr>
      <vt:lpstr>Potential approach to determine source of truth</vt:lpstr>
      <vt:lpstr>Possible ranking system for determining accuracy</vt:lpstr>
      <vt:lpstr>Differences between 3 definitions of stroke </vt:lpstr>
      <vt:lpstr>Proposed Cerebrovascular accident upper level hierarchy</vt:lpstr>
      <vt:lpstr>Algorithmic approaches to determining source of truth</vt:lpstr>
      <vt:lpstr>Algorithmic approaches to determining source of truth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Evaluating sources of truth for elucidating the meaning of concepts</dc:title>
  <dc:creator>Bruce J. Goldberg</dc:creator>
  <cp:lastModifiedBy>Bruce J. Goldberg</cp:lastModifiedBy>
  <cp:revision>20</cp:revision>
  <dcterms:created xsi:type="dcterms:W3CDTF">2018-09-25T20:23:46Z</dcterms:created>
  <dcterms:modified xsi:type="dcterms:W3CDTF">2018-10-06T22:50:48Z</dcterms:modified>
</cp:coreProperties>
</file>