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50" d="100"/>
          <a:sy n="150" d="100"/>
        </p:scale>
        <p:origin x="-2202" y="-10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10FF8-A4DB-43FB-A430-F37FE72937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6DC545-D84B-4C22-A703-F4E2669DDE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CADE2D-40E9-4C90-A534-00A769AEA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8BE6D-A5F9-4F60-B709-B5957254540D}" type="datetimeFigureOut">
              <a:rPr lang="en-GB" smtClean="0"/>
              <a:t>17/07/2018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B857C8-B120-444C-9087-26E3CA69D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4F962C-A029-4F2A-AD5B-DF80603DD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3C5E0-29BE-485B-AADB-8D2A15761B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3840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356C24-9345-4416-9F7B-B6D220715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01945D-D01A-4757-9681-0BB9691730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B60C1F-1301-4D23-A6B4-4703532DC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8BE6D-A5F9-4F60-B709-B5957254540D}" type="datetimeFigureOut">
              <a:rPr lang="en-GB" smtClean="0"/>
              <a:t>17/07/2018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3A0F1F-64D1-4949-89D1-A5210E47D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3BA8D1-A100-404E-8E0C-4481754EA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3C5E0-29BE-485B-AADB-8D2A15761B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2756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68A3810-85B1-4C52-80FF-F00F7CA78E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AB51AF-DC81-4BA8-881E-4AAE786FED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ECF967-A1D4-472D-BC5D-F2D658E51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8BE6D-A5F9-4F60-B709-B5957254540D}" type="datetimeFigureOut">
              <a:rPr lang="en-GB" smtClean="0"/>
              <a:t>17/07/2018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51F0DC-61DC-46F3-9611-9E463D5CBB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7E506-DB85-4A4A-A4FB-AADA7E9DD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3C5E0-29BE-485B-AADB-8D2A15761B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8550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64899-D353-42EB-8950-C32526CF1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A1B65B-1E2E-406B-9C64-B7203465C3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605698-C352-471E-88BB-33B182A73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8BE6D-A5F9-4F60-B709-B5957254540D}" type="datetimeFigureOut">
              <a:rPr lang="en-GB" smtClean="0"/>
              <a:t>17/07/2018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740A15-F80F-45D2-A82B-ABEB62069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145EF5-ED3C-41BB-8986-8AD54C86A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3C5E0-29BE-485B-AADB-8D2A15761B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1960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2947F-1F8B-43A8-AA4E-BD99470A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9B3EC3-FEBB-4941-B0B1-0D5B1A17A4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AA72F3-7DA1-445B-A8DB-5F6AD8867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8BE6D-A5F9-4F60-B709-B5957254540D}" type="datetimeFigureOut">
              <a:rPr lang="en-GB" smtClean="0"/>
              <a:t>17/07/2018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0E1283-8994-4E9B-A191-AEDD646CD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A9CC65-C042-4996-BCAA-3280C43F5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3C5E0-29BE-485B-AADB-8D2A15761B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6845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047434-F400-4185-B154-EF9DA3209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F8E127-FC8D-4274-979B-C4E82E4433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7C30A8-644C-4279-8E2F-B0EB6C1F9E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743DBD-AF55-41B9-89A2-715D83879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8BE6D-A5F9-4F60-B709-B5957254540D}" type="datetimeFigureOut">
              <a:rPr lang="en-GB" smtClean="0"/>
              <a:t>17/07/2018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288AFC-620E-4CE3-B88F-0D83CE574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D68110-E0DD-4D76-A552-02853B3C7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3C5E0-29BE-485B-AADB-8D2A15761B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8404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084D7-DD39-4E49-983A-2254363468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FCF2A5-B02F-49A3-AEF7-56D2537B11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E5240A-E6F2-42A2-908D-C44B36891B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C9F34FE-AD41-4129-9171-579EE6C8AD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5B7CD2-1925-4459-85B7-CA42BBCC8E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9D5AE8-5A89-44B3-BD04-C64D8A509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8BE6D-A5F9-4F60-B709-B5957254540D}" type="datetimeFigureOut">
              <a:rPr lang="en-GB" smtClean="0"/>
              <a:t>17/07/2018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CAED4C8-286B-42D5-BFC0-1AEB2444C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3B35BA2-FC5A-42D1-A322-D57E6C82C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3C5E0-29BE-485B-AADB-8D2A15761B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3895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DBFE0C-E32B-44FF-98AC-0F86305A9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99E7A4-0C1E-4C15-9E44-33CD93292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8BE6D-A5F9-4F60-B709-B5957254540D}" type="datetimeFigureOut">
              <a:rPr lang="en-GB" smtClean="0"/>
              <a:t>17/07/2018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55729D-2FC2-4EF6-9786-AFEC738B9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5DD962-FC53-4CE6-8C29-33B1CFF71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3C5E0-29BE-485B-AADB-8D2A15761B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6907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03C4196-9892-4662-9C75-942E4AC9C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8BE6D-A5F9-4F60-B709-B5957254540D}" type="datetimeFigureOut">
              <a:rPr lang="en-GB" smtClean="0"/>
              <a:t>17/07/2018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63BB43-9CEE-4E0F-9D7C-B88331526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346F45-1534-4F14-B0B4-4DB8C9593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3C5E0-29BE-485B-AADB-8D2A15761B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1294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6B088-E7AC-4288-A0F6-B226254B1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984A68-92FE-4B84-B988-2F76115ACD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62D93E-B6B1-4AB1-AC94-FADB571EB4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07EAEE-7CE4-485A-BE3D-71AC27E09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8BE6D-A5F9-4F60-B709-B5957254540D}" type="datetimeFigureOut">
              <a:rPr lang="en-GB" smtClean="0"/>
              <a:t>17/07/2018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5CD43F-4157-4BC1-8508-08762A1CF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E9299B-85CC-4FF8-A968-91793FFC8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3C5E0-29BE-485B-AADB-8D2A15761B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2731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443CF5-E1D7-4231-AC89-D55BD521D1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AB0ECA9-8EE8-4DF3-A56A-617E70F391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BD8275-FB74-42D3-AA3A-9BE21A4163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EC819A-8178-4379-921D-9269DAC56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8BE6D-A5F9-4F60-B709-B5957254540D}" type="datetimeFigureOut">
              <a:rPr lang="en-GB" smtClean="0"/>
              <a:t>17/07/2018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5B4586-30DD-4CB4-975F-42645AB085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44A2A8-7519-4F29-BCC8-2C7951884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3C5E0-29BE-485B-AADB-8D2A15761B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129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4DE3CD5-5027-4F9E-A580-F2F85706EE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DFB0E3-4698-4C94-A64B-BDCA5DA81A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A97716-CBBA-41A0-82E0-3DEBCE59A4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8BE6D-A5F9-4F60-B709-B5957254540D}" type="datetimeFigureOut">
              <a:rPr lang="en-GB" smtClean="0"/>
              <a:t>17/07/2018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D94B58-6EFF-4B12-BF09-8AF57E859D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03C6E5-BEB5-4BD4-8003-4F7CA08DEA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B3C5E0-29BE-485B-AADB-8D2A15761B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2280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B2C6DE8-72B0-451E-8B5C-820A6B01B10C}"/>
              </a:ext>
            </a:extLst>
          </p:cNvPr>
          <p:cNvSpPr txBox="1"/>
          <p:nvPr/>
        </p:nvSpPr>
        <p:spPr>
          <a:xfrm>
            <a:off x="0" y="66675"/>
            <a:ext cx="1677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ReferralRequest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114329A-EDE1-4C53-A5A1-4652C4F98D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269" y="237041"/>
            <a:ext cx="9156046" cy="602783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88218C24-F915-4232-95E9-8FCD92202C06}"/>
              </a:ext>
            </a:extLst>
          </p:cNvPr>
          <p:cNvSpPr/>
          <p:nvPr/>
        </p:nvSpPr>
        <p:spPr>
          <a:xfrm>
            <a:off x="7463246" y="2142589"/>
            <a:ext cx="472875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Scope</a:t>
            </a:r>
            <a:r>
              <a:rPr lang="en-GB" dirty="0"/>
              <a:t>: requests by one practitioner to another for an opinion, or to transfer of care to them (whether temporary or permanent)</a:t>
            </a:r>
          </a:p>
          <a:p>
            <a:endParaRPr lang="en-GB" dirty="0"/>
          </a:p>
          <a:p>
            <a:r>
              <a:rPr lang="en-GB" b="1" dirty="0"/>
              <a:t>Boundaries</a:t>
            </a:r>
            <a:r>
              <a:rPr lang="en-GB" dirty="0"/>
              <a:t>: close relation to </a:t>
            </a:r>
            <a:r>
              <a:rPr lang="en-GB" dirty="0" err="1"/>
              <a:t>ProcedureRequest</a:t>
            </a:r>
            <a:r>
              <a:rPr lang="en-GB" dirty="0"/>
              <a:t>. Some service referrals may be equally appropriately sent as </a:t>
            </a:r>
            <a:r>
              <a:rPr lang="en-GB" dirty="0" err="1"/>
              <a:t>ProcedureRequest</a:t>
            </a:r>
            <a:endParaRPr lang="en-GB" dirty="0"/>
          </a:p>
          <a:p>
            <a:endParaRPr lang="en-GB" dirty="0"/>
          </a:p>
          <a:p>
            <a:r>
              <a:rPr lang="en-GB" dirty="0" err="1"/>
              <a:t>ProcedureRequest</a:t>
            </a:r>
            <a:r>
              <a:rPr lang="en-GB" dirty="0"/>
              <a:t> </a:t>
            </a:r>
            <a:r>
              <a:rPr lang="en-GB" dirty="0">
                <a:sym typeface="Wingdings" panose="05000000000000000000" pitchFamily="2" charset="2"/>
              </a:rPr>
              <a:t> </a:t>
            </a:r>
            <a:r>
              <a:rPr lang="en-GB" dirty="0"/>
              <a:t>requestor retains medicolegal authority for subsequent action</a:t>
            </a:r>
          </a:p>
          <a:p>
            <a:r>
              <a:rPr lang="en-GB" dirty="0" err="1"/>
              <a:t>ReferralRequest</a:t>
            </a:r>
            <a:r>
              <a:rPr lang="en-GB" dirty="0"/>
              <a:t> </a:t>
            </a:r>
            <a:r>
              <a:rPr lang="en-GB" dirty="0">
                <a:sym typeface="Wingdings" panose="05000000000000000000" pitchFamily="2" charset="2"/>
              </a:rPr>
              <a:t> </a:t>
            </a:r>
            <a:r>
              <a:rPr lang="en-GB" dirty="0"/>
              <a:t>requestor transfers authority for subsequent action to service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5340491-EB55-40C9-B5DC-D80AEBD3BC54}"/>
              </a:ext>
            </a:extLst>
          </p:cNvPr>
          <p:cNvSpPr/>
          <p:nvPr/>
        </p:nvSpPr>
        <p:spPr>
          <a:xfrm>
            <a:off x="2800269" y="2377440"/>
            <a:ext cx="4096920" cy="261257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73C55E2-E2A5-4EAF-A6D0-BED85CD867F9}"/>
              </a:ext>
            </a:extLst>
          </p:cNvPr>
          <p:cNvSpPr/>
          <p:nvPr/>
        </p:nvSpPr>
        <p:spPr>
          <a:xfrm>
            <a:off x="2786655" y="4099082"/>
            <a:ext cx="4096920" cy="261257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8EB0D9E-C82E-4E2D-B33C-25181FACA462}"/>
              </a:ext>
            </a:extLst>
          </p:cNvPr>
          <p:cNvSpPr/>
          <p:nvPr/>
        </p:nvSpPr>
        <p:spPr>
          <a:xfrm>
            <a:off x="2808424" y="4760939"/>
            <a:ext cx="4323895" cy="261257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1389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FC39623-EAE5-4875-A299-6B7A530AEE05}"/>
              </a:ext>
            </a:extLst>
          </p:cNvPr>
          <p:cNvSpPr txBox="1"/>
          <p:nvPr/>
        </p:nvSpPr>
        <p:spPr>
          <a:xfrm>
            <a:off x="0" y="66675"/>
            <a:ext cx="19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ProcedureRequest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2838A0A-5745-4994-BB95-503170D7FA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7538" y="203716"/>
            <a:ext cx="9204834" cy="6540276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C6CD3D0-2EB1-43C6-B0CF-97576F68A46D}"/>
              </a:ext>
            </a:extLst>
          </p:cNvPr>
          <p:cNvSpPr/>
          <p:nvPr/>
        </p:nvSpPr>
        <p:spPr>
          <a:xfrm>
            <a:off x="2782849" y="2612571"/>
            <a:ext cx="4453973" cy="509457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A2696FB-CD81-48AB-8906-890422D3751F}"/>
              </a:ext>
            </a:extLst>
          </p:cNvPr>
          <p:cNvSpPr/>
          <p:nvPr/>
        </p:nvSpPr>
        <p:spPr>
          <a:xfrm>
            <a:off x="2782850" y="3705508"/>
            <a:ext cx="4218841" cy="269032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985116D-FEC8-4015-ADD5-EF72DC365AC6}"/>
              </a:ext>
            </a:extLst>
          </p:cNvPr>
          <p:cNvSpPr/>
          <p:nvPr/>
        </p:nvSpPr>
        <p:spPr>
          <a:xfrm>
            <a:off x="2782850" y="4959542"/>
            <a:ext cx="4096920" cy="261257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CDEB81D-07A7-4975-AFE7-37BE763D1BF8}"/>
              </a:ext>
            </a:extLst>
          </p:cNvPr>
          <p:cNvSpPr/>
          <p:nvPr/>
        </p:nvSpPr>
        <p:spPr>
          <a:xfrm>
            <a:off x="2782850" y="5808626"/>
            <a:ext cx="4096920" cy="261257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7350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288CB3C-2036-48CA-ACB8-6F34AAD26EF0}"/>
              </a:ext>
            </a:extLst>
          </p:cNvPr>
          <p:cNvSpPr txBox="1"/>
          <p:nvPr/>
        </p:nvSpPr>
        <p:spPr>
          <a:xfrm>
            <a:off x="0" y="66675"/>
            <a:ext cx="1327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Observation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514A77D-3023-46DF-B098-586DFF4219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7694" y="251341"/>
            <a:ext cx="9574306" cy="629471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27EF6A8-42BD-4C81-8726-4D4C043D0409}"/>
              </a:ext>
            </a:extLst>
          </p:cNvPr>
          <p:cNvSpPr/>
          <p:nvPr/>
        </p:nvSpPr>
        <p:spPr>
          <a:xfrm>
            <a:off x="2617695" y="1852267"/>
            <a:ext cx="3869882" cy="285692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941BEAC-2994-4FEA-8582-6C520045FA0E}"/>
              </a:ext>
            </a:extLst>
          </p:cNvPr>
          <p:cNvSpPr/>
          <p:nvPr/>
        </p:nvSpPr>
        <p:spPr>
          <a:xfrm>
            <a:off x="2617693" y="3188262"/>
            <a:ext cx="3869882" cy="210434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239C381-7187-45EE-AAEF-13E10EF022AE}"/>
              </a:ext>
            </a:extLst>
          </p:cNvPr>
          <p:cNvSpPr/>
          <p:nvPr/>
        </p:nvSpPr>
        <p:spPr>
          <a:xfrm>
            <a:off x="2617693" y="3913467"/>
            <a:ext cx="3869882" cy="285692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B6D8000-2C5C-482E-9FD1-C916856C6FED}"/>
              </a:ext>
            </a:extLst>
          </p:cNvPr>
          <p:cNvSpPr/>
          <p:nvPr/>
        </p:nvSpPr>
        <p:spPr>
          <a:xfrm>
            <a:off x="2617693" y="4482988"/>
            <a:ext cx="3869882" cy="402520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5CF857E-E1C6-4F93-8A52-048380531DF0}"/>
              </a:ext>
            </a:extLst>
          </p:cNvPr>
          <p:cNvSpPr/>
          <p:nvPr/>
        </p:nvSpPr>
        <p:spPr>
          <a:xfrm>
            <a:off x="7940906" y="2320256"/>
            <a:ext cx="3869882" cy="285692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1855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3439F-F1BE-4520-9488-8C2056A53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referred to/seen by/under care of/discharged from etc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AF3FE4-1458-446E-8121-957A206672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646" y="2003886"/>
            <a:ext cx="3940534" cy="317522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2C6DF9-6018-437B-B7C2-AD0E473A86AD}"/>
              </a:ext>
            </a:extLst>
          </p:cNvPr>
          <p:cNvSpPr txBox="1"/>
          <p:nvPr/>
        </p:nvSpPr>
        <p:spPr>
          <a:xfrm>
            <a:off x="113646" y="1634554"/>
            <a:ext cx="159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As Procedure…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B2DB7E-6A3D-421C-BBF6-872F950D4E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9683" y="2003886"/>
            <a:ext cx="3623806" cy="292749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5EB695F-3E60-4845-BCAA-951136782729}"/>
              </a:ext>
            </a:extLst>
          </p:cNvPr>
          <p:cNvSpPr txBox="1"/>
          <p:nvPr/>
        </p:nvSpPr>
        <p:spPr>
          <a:xfrm>
            <a:off x="4029844" y="1634554"/>
            <a:ext cx="1305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As Finding…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6768F5D-BEA1-4DB9-B7E5-4D1568C2CF3D}"/>
              </a:ext>
            </a:extLst>
          </p:cNvPr>
          <p:cNvSpPr txBox="1"/>
          <p:nvPr/>
        </p:nvSpPr>
        <p:spPr>
          <a:xfrm>
            <a:off x="7772868" y="1634554"/>
            <a:ext cx="168103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As Observable…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F32D258-D1BF-48B2-BC8F-E75F9520DF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97084" y="2003886"/>
            <a:ext cx="4336498" cy="2805969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8126ED42-126A-4413-B03B-E382E1D63212}"/>
              </a:ext>
            </a:extLst>
          </p:cNvPr>
          <p:cNvSpPr/>
          <p:nvPr/>
        </p:nvSpPr>
        <p:spPr>
          <a:xfrm>
            <a:off x="250852" y="4515356"/>
            <a:ext cx="1942089" cy="145657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897CEC3-EE28-484B-9912-17335E74C53B}"/>
              </a:ext>
            </a:extLst>
          </p:cNvPr>
          <p:cNvSpPr/>
          <p:nvPr/>
        </p:nvSpPr>
        <p:spPr>
          <a:xfrm>
            <a:off x="4167109" y="4628644"/>
            <a:ext cx="1942089" cy="145657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38DA69B-3D60-4253-BDFA-97ADA313F152}"/>
              </a:ext>
            </a:extLst>
          </p:cNvPr>
          <p:cNvSpPr/>
          <p:nvPr/>
        </p:nvSpPr>
        <p:spPr>
          <a:xfrm>
            <a:off x="7904569" y="4271246"/>
            <a:ext cx="1942089" cy="145657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5517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</TotalTime>
  <Words>86</Words>
  <Application>Microsoft Office PowerPoint</Application>
  <PresentationFormat>Widescreen</PresentationFormat>
  <Paragraphs>13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referred to/seen by/under care of/discharged from etc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Jeremy Rogers</dc:creator>
  <cp:lastModifiedBy>Jeremy Rogers</cp:lastModifiedBy>
  <cp:revision>11</cp:revision>
  <dcterms:created xsi:type="dcterms:W3CDTF">2018-07-17T09:32:02Z</dcterms:created>
  <dcterms:modified xsi:type="dcterms:W3CDTF">2018-07-17T20:48:33Z</dcterms:modified>
</cp:coreProperties>
</file>