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434" r:id="rId3"/>
    <p:sldId id="417" r:id="rId4"/>
  </p:sldIdLst>
  <p:sldSz cx="9144000" cy="6858000" type="screen4x3"/>
  <p:notesSz cx="6858000" cy="9144000"/>
  <p:custDataLst>
    <p:tags r:id="rId6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C0066"/>
    <a:srgbClr val="6699FF"/>
    <a:srgbClr val="FF3399"/>
    <a:srgbClr val="3333CC"/>
    <a:srgbClr val="FFFF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0" autoAdjust="0"/>
    <p:restoredTop sz="94585" autoAdjust="0"/>
  </p:normalViewPr>
  <p:slideViewPr>
    <p:cSldViewPr>
      <p:cViewPr varScale="1">
        <p:scale>
          <a:sx n="98" d="100"/>
          <a:sy n="98" d="100"/>
        </p:scale>
        <p:origin x="-28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72664F-C3F4-4415-B782-7977A46292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931C4-4EBB-4000-A895-B97B0F49D33D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B026A1-8127-4B7F-99C0-799BF52D8A25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E0D4F8-BF4B-43A8-B2E7-2E3D13D3EDE3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71714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5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C73428-488D-4DDF-B2B6-F1897601C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AA0-0F73-45E9-B3A3-67CE82F8C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1C1D-6B34-4726-AB7D-312CD2E1A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19F9-3B8C-454C-8FA9-CD3876D5E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7815D-F3FE-48C5-8761-AB0362741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5E9E-617F-46C1-BE61-F47B5393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BF3A0-6337-4804-BD4E-56CF11C5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45C-E84D-423D-ABC0-D3685CA9F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06BD-84B6-45AB-A9F7-FACA4E376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F5818-7AE4-446A-B75D-967CE0D9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6C7A9-FA38-4BC0-AC9F-C0F19E96B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8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0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1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3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7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91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92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3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4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688A2D9-0BEA-4F60-91FF-6BD219895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Snomed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476C"/>
              </a:clrFrom>
              <a:clrTo>
                <a:srgbClr val="00476C">
                  <a:alpha val="0"/>
                </a:srgbClr>
              </a:clrTo>
            </a:clrChange>
          </a:blip>
          <a:srcRect r="65489"/>
          <a:stretch>
            <a:fillRect/>
          </a:stretch>
        </p:blipFill>
        <p:spPr bwMode="auto">
          <a:xfrm>
            <a:off x="4572000" y="5943600"/>
            <a:ext cx="83185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2" descr="logohead"/>
          <p:cNvPicPr>
            <a:picLocks noChangeAspect="1" noChangeArrowheads="1"/>
          </p:cNvPicPr>
          <p:nvPr userDrawn="1"/>
        </p:nvPicPr>
        <p:blipFill>
          <a:blip r:embed="rId14" cstate="print"/>
          <a:srcRect l="79718" t="-15790"/>
          <a:stretch>
            <a:fillRect/>
          </a:stretch>
        </p:blipFill>
        <p:spPr bwMode="auto">
          <a:xfrm>
            <a:off x="7927975" y="5997575"/>
            <a:ext cx="12160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99" name="Text Box 43"/>
          <p:cNvSpPr txBox="1">
            <a:spLocks noChangeAspect="1" noChangeArrowheads="1"/>
          </p:cNvSpPr>
          <p:nvPr userDrawn="1"/>
        </p:nvSpPr>
        <p:spPr bwMode="auto">
          <a:xfrm>
            <a:off x="0" y="6172200"/>
            <a:ext cx="1676400" cy="909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3200">
                <a:solidFill>
                  <a:srgbClr val="FF3399"/>
                </a:solidFill>
                <a:latin typeface="Arial" charset="0"/>
              </a:rPr>
              <a:t>MapSIG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gotomeeting.com/join/43112798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Mapping SIG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848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Conference call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June 20</a:t>
            </a:r>
            <a:r>
              <a:rPr lang="en-US" sz="2400" dirty="0" smtClean="0"/>
              <a:t>,2011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20:00 UTC</a:t>
            </a:r>
          </a:p>
          <a:p>
            <a:r>
              <a:rPr lang="en-US" sz="2400" u="sng" dirty="0" smtClean="0">
                <a:solidFill>
                  <a:schemeClr val="tx1"/>
                </a:solidFill>
                <a:hlinkClick r:id="rId3"/>
              </a:rPr>
              <a:t>https://www1.gotomeeting.com/join/431127985</a:t>
            </a:r>
            <a:endParaRPr lang="en-US" sz="24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s-ES" sz="2400" dirty="0" err="1" smtClean="0">
                <a:effectLst/>
              </a:rPr>
              <a:t>password</a:t>
            </a:r>
            <a:r>
              <a:rPr lang="es-ES" sz="2400" dirty="0" smtClean="0">
                <a:effectLst/>
              </a:rPr>
              <a:t>: “</a:t>
            </a:r>
            <a:r>
              <a:rPr lang="es-ES" sz="2400" dirty="0" err="1" smtClean="0">
                <a:effectLst/>
              </a:rPr>
              <a:t>MapSIG</a:t>
            </a:r>
            <a:r>
              <a:rPr lang="es-ES" sz="24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dirty="0" smtClean="0">
                <a:effectLst/>
              </a:rPr>
              <a:t>Meeting ID: </a:t>
            </a:r>
            <a:r>
              <a:rPr lang="en-US" sz="2400" dirty="0" smtClean="0"/>
              <a:t> </a:t>
            </a:r>
            <a:r>
              <a:rPr lang="en-US" sz="2400" dirty="0" smtClean="0"/>
              <a:t>431-127-985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s-E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Use IHTSDO conference line for map call: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1. Choose our conference by pressing </a:t>
            </a:r>
            <a:r>
              <a:rPr lang="en-US" sz="2400" dirty="0" smtClean="0">
                <a:solidFill>
                  <a:srgbClr val="FF0000"/>
                </a:solidFill>
              </a:rPr>
              <a:t>“4”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2. Enter the Pass code “54362#”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Teleconferencing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Map  conference call is scheduled for Monday at 2000 UTC.  We will use a </a:t>
            </a:r>
            <a:r>
              <a:rPr lang="en-US" sz="1800" dirty="0" err="1" smtClean="0"/>
              <a:t>webex</a:t>
            </a:r>
            <a:r>
              <a:rPr lang="en-US" sz="1800" dirty="0" smtClean="0"/>
              <a:t>, please note the URL on slide 1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dirty="0" smtClean="0"/>
              <a:t>Use of IHTSDO conference line for map call: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dirty="0" smtClean="0"/>
              <a:t>1. Choose a local dial-in number for best savings from the list below.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2. Choose our conference by pressing line number noted on slide 1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3. Enter the Pass code “54362#”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Country 		Region 	                   	Phone number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AUSTRALIA 		BRISBANE 		+61 731234424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CANADA 		TORONTO 		+1 4168000350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DENMARK 		COPENHAGEN 	+45 43396372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LITHUANIA 		VILNIUS 		+370 52058946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NETHERLANDS 	AMSTERDAM 		+31 202629995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NEW ZEALAND 	AUCKLAND 		+64 99250305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SWEDEN 		STOCKHOLM 		+46 852507971	 	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KINGDOM 	BIRMINGHAM		+44 1213142062 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CHICAGO 		+1 3124966622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LOS ANGELES		+1 2133253224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WASHINGTON		+1 2022924256	</a:t>
            </a:r>
            <a:r>
              <a:rPr lang="en-US" sz="500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Agenda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990600"/>
            <a:ext cx="7772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Minutes </a:t>
            </a:r>
            <a:r>
              <a:rPr lang="en-US" sz="2400" dirty="0" smtClean="0"/>
              <a:t>6/6/2011…KWF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Mapping ICD-10</a:t>
            </a:r>
          </a:p>
          <a:p>
            <a:pPr lvl="1" eaLnBrk="1" hangingPunct="1">
              <a:defRPr/>
            </a:pPr>
            <a:r>
              <a:rPr lang="en-US" sz="2400" dirty="0" smtClean="0"/>
              <a:t>Progress report</a:t>
            </a:r>
            <a:r>
              <a:rPr lang="en-US" sz="2400" dirty="0" smtClean="0"/>
              <a:t>…HB,GT,RS</a:t>
            </a:r>
          </a:p>
          <a:p>
            <a:pPr lvl="1" eaLnBrk="1" hangingPunct="1">
              <a:defRPr/>
            </a:pPr>
            <a:r>
              <a:rPr lang="en-US" sz="2400" dirty="0" smtClean="0"/>
              <a:t>Projection for remaining work…JRC, KWF</a:t>
            </a:r>
          </a:p>
          <a:p>
            <a:pPr lvl="1" eaLnBrk="1" hangingPunct="1">
              <a:defRPr/>
            </a:pPr>
            <a:r>
              <a:rPr lang="en-US" sz="2400" dirty="0" smtClean="0"/>
              <a:t>Discordance analysis…KWF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Publication plan…JRC, Group</a:t>
            </a:r>
          </a:p>
          <a:p>
            <a:pPr eaLnBrk="1" hangingPunct="1">
              <a:defRPr/>
            </a:pPr>
            <a:r>
              <a:rPr lang="en-US" sz="2400" dirty="0" smtClean="0"/>
              <a:t>Quality Assurance Plan …Group</a:t>
            </a:r>
          </a:p>
          <a:p>
            <a:pPr eaLnBrk="1" hangingPunct="1">
              <a:defRPr/>
            </a:pPr>
            <a:r>
              <a:rPr lang="en-US" sz="2400" dirty="0" smtClean="0"/>
              <a:t>Report on related meetings…Map Project Management Team meeting, JAG, Quality assurance…</a:t>
            </a:r>
          </a:p>
          <a:p>
            <a:pPr eaLnBrk="1" hangingPunct="1">
              <a:defRPr/>
            </a:pPr>
            <a:r>
              <a:rPr lang="en-US" sz="2400" dirty="0" smtClean="0"/>
              <a:t>Phase 2 plan…Group</a:t>
            </a:r>
          </a:p>
          <a:p>
            <a:pPr eaLnBrk="1" hangingPunct="1">
              <a:defRPr/>
            </a:pPr>
            <a:r>
              <a:rPr lang="en-US" sz="2400" dirty="0" smtClean="0"/>
              <a:t>Other mapping projects (ICD10CM, ICNP, ICPC)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pping Interest Group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eleconferencing&amp;quot;&quot;/&gt;&lt;property id=&quot;20307&quot; value=&quot;434&quot;/&gt;&lt;/object&gt;&lt;object type=&quot;3&quot; unique_id=&quot;10006&quot;&gt;&lt;property id=&quot;20148&quot; value=&quot;5&quot;/&gt;&lt;property id=&quot;20300&quot; value=&quot;Slide 3 - &amp;quot;&amp;#x0D;&amp;#x0A;Agenda&amp;quot;&quot;/&gt;&lt;property id=&quot;20307&quot; value=&quot;417&quot;/&gt;&lt;/object&gt;&lt;object type=&quot;3&quot; unique_id=&quot;10007&quot;&gt;&lt;property id=&quot;20148&quot; value=&quot;5&quot;/&gt;&lt;property id=&quot;20300&quot; value=&quot;Slide 4 - &amp;quot;Toronto Meetings&amp;quot;&quot;/&gt;&lt;property id=&quot;20307&quot; value=&quot;436&quot;/&gt;&lt;/object&gt;&lt;object type=&quot;3&quot; unique_id=&quot;10008&quot;&gt;&lt;property id=&quot;20148&quot; value=&quot;5&quot;/&gt;&lt;property id=&quot;20300&quot; value=&quot;Slide 5 - &amp;quot;Upcoming Activities&amp;quot;&quot;/&gt;&lt;property id=&quot;20307&quot; value=&quot;4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ap_SIG_10_26_2007">
  <a:themeElements>
    <a:clrScheme name="Map_SIG_10_26_2007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Map_SIG_10_26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_SIG_10_26_2007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_SIG_10_26_2007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_SIG_10_26_2007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Map_SIG_10_26_2007</Template>
  <TotalTime>13171</TotalTime>
  <Words>172</Words>
  <Application>Microsoft Office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Map_SIG_10_26_2007</vt:lpstr>
      <vt:lpstr>Mapping SIG </vt:lpstr>
      <vt:lpstr>Teleconferencing</vt:lpstr>
      <vt:lpstr> Agenda</vt:lpstr>
    </vt:vector>
  </TitlesOfParts>
  <Company>University of Nebraska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Special Interest Group SNOMED IHTSDO</dc:title>
  <dc:creator>Owner</dc:creator>
  <cp:lastModifiedBy>kfung</cp:lastModifiedBy>
  <cp:revision>304</cp:revision>
  <dcterms:created xsi:type="dcterms:W3CDTF">2007-10-25T18:23:30Z</dcterms:created>
  <dcterms:modified xsi:type="dcterms:W3CDTF">2011-06-17T14:23:00Z</dcterms:modified>
</cp:coreProperties>
</file>