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8" r:id="rId4"/>
    <p:sldId id="267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78" autoAdjust="0"/>
    <p:restoredTop sz="95027" autoAdjust="0"/>
  </p:normalViewPr>
  <p:slideViewPr>
    <p:cSldViewPr snapToGrid="0" snapToObjects="1">
      <p:cViewPr>
        <p:scale>
          <a:sx n="62" d="100"/>
          <a:sy n="62" d="100"/>
        </p:scale>
        <p:origin x="-134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0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SIG Conference Call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>April 13, 2015</a:t>
            </a:r>
            <a:br>
              <a:rPr lang="en-US" sz="3200" dirty="0" smtClean="0"/>
            </a:br>
            <a:r>
              <a:rPr lang="en-US" sz="3200" dirty="0" smtClean="0"/>
              <a:t>19:00 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3895402"/>
            <a:ext cx="8474075" cy="1469528"/>
          </a:xfrm>
        </p:spPr>
        <p:txBody>
          <a:bodyPr/>
          <a:lstStyle/>
          <a:p>
            <a:r>
              <a:rPr lang="en-US" sz="2800" b="1" dirty="0"/>
              <a:t>https://</a:t>
            </a:r>
            <a:r>
              <a:rPr lang="en-US" sz="2800" b="1" dirty="0" smtClean="0"/>
              <a:t>global.gotomeeting.com/join/</a:t>
            </a:r>
            <a:r>
              <a:rPr lang="en-GB" sz="2800" dirty="0"/>
              <a:t>431210069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09"/>
            <a:ext cx="8229600" cy="53855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Welcome, apologies and conflicts of interest (HB)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Notes (audio </a:t>
            </a:r>
            <a:r>
              <a:rPr lang="en-US" sz="1800" dirty="0"/>
              <a:t>recording </a:t>
            </a:r>
            <a:r>
              <a:rPr lang="en-US" sz="1800" dirty="0" smtClean="0"/>
              <a:t>underway)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Review and agree agenda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Minutes and actions from last meeting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IHTSDO Mapping Project (BC)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Presentation  on methodology and outcomes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Update on Allergy/ adverse sensitivity implementation guide (JRC/KWF)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Quality Assurance Topic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Postponement of ‘Syndromes, rare diseases and </a:t>
            </a:r>
            <a:r>
              <a:rPr lang="en-US" sz="1800" dirty="0" err="1" smtClean="0"/>
              <a:t>Orphanet</a:t>
            </a:r>
            <a:r>
              <a:rPr lang="en-US" sz="1800" dirty="0" smtClean="0"/>
              <a:t>’ discussion to May</a:t>
            </a: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Mapping </a:t>
            </a:r>
            <a:r>
              <a:rPr lang="en-US" sz="2200" dirty="0"/>
              <a:t>Service Team report </a:t>
            </a:r>
            <a:r>
              <a:rPr lang="en-US" sz="2200" dirty="0" smtClean="0"/>
              <a:t>(NI)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NRC Extension Maps report  </a:t>
            </a:r>
            <a:r>
              <a:rPr lang="en-US" sz="2200" dirty="0" smtClean="0"/>
              <a:t>(NLM-KWF, CIHI-GT, UKTC-HB)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53292"/>
          </a:xfrm>
        </p:spPr>
        <p:txBody>
          <a:bodyPr/>
          <a:lstStyle/>
          <a:p>
            <a:pPr marL="129541" indent="0">
              <a:buNone/>
            </a:pPr>
            <a:r>
              <a:rPr lang="en-GB" dirty="0" smtClean="0"/>
              <a:t>239028001| </a:t>
            </a:r>
            <a:r>
              <a:rPr lang="en-GB" dirty="0" err="1" smtClean="0"/>
              <a:t>Odontotrichomelic</a:t>
            </a:r>
            <a:r>
              <a:rPr lang="en-GB" dirty="0" smtClean="0"/>
              <a:t> syndrome (disorder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709075008|Aromatase excess syndrome (disorder)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703522009|Biotin-thiamine-responsive basal ganglia disease (disorder)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15182000| Coffin-Lowry syndrome (disorder)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8634009| Distichiasis-lymphedema syndrome (disorder)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390936003|Cerebral autosomal dominant </a:t>
            </a:r>
            <a:r>
              <a:rPr lang="en-GB" dirty="0" err="1" smtClean="0"/>
              <a:t>arteriopathy</a:t>
            </a:r>
            <a:r>
              <a:rPr lang="en-GB" dirty="0" smtClean="0"/>
              <a:t> with subcortical infarcts and leukoencephalopathy (disorder)</a:t>
            </a:r>
          </a:p>
          <a:p>
            <a:pPr marL="129541" indent="0">
              <a:buNone/>
            </a:pPr>
            <a:endParaRPr lang="en-GB" sz="800" dirty="0" smtClean="0"/>
          </a:p>
          <a:p>
            <a:pPr marL="129541" indent="0">
              <a:buNone/>
            </a:pPr>
            <a:r>
              <a:rPr lang="en-GB" dirty="0" smtClean="0"/>
              <a:t>448045004|Fragile X associated tremor ataxia syndrome (disorder)</a:t>
            </a:r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" y="502920"/>
            <a:ext cx="7360920" cy="719431"/>
          </a:xfrm>
        </p:spPr>
        <p:txBody>
          <a:bodyPr/>
          <a:lstStyle/>
          <a:p>
            <a:r>
              <a:rPr lang="en-GB" dirty="0" smtClean="0"/>
              <a:t>Rare Diseases and Syndromes for Mapping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61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7"/>
            <a:ext cx="8229600" cy="5283773"/>
          </a:xfrm>
        </p:spPr>
        <p:txBody>
          <a:bodyPr/>
          <a:lstStyle/>
          <a:p>
            <a:pPr marL="129541" indent="0">
              <a:buNone/>
            </a:pPr>
            <a:r>
              <a:rPr lang="en-GB" sz="2800" b="1" dirty="0" smtClean="0">
                <a:latin typeface="+mn-lt"/>
              </a:rPr>
              <a:t>Next meeting:</a:t>
            </a:r>
          </a:p>
          <a:p>
            <a:r>
              <a:rPr lang="en-GB" b="1" dirty="0" smtClean="0">
                <a:latin typeface="+mn-lt"/>
              </a:rPr>
              <a:t>11</a:t>
            </a:r>
            <a:r>
              <a:rPr lang="en-GB" b="1" baseline="30000" dirty="0" smtClean="0">
                <a:latin typeface="+mn-lt"/>
              </a:rPr>
              <a:t>th</a:t>
            </a:r>
            <a:r>
              <a:rPr lang="en-GB" b="1" dirty="0" smtClean="0">
                <a:latin typeface="+mn-lt"/>
              </a:rPr>
              <a:t> May 2015 19:00 UTC</a:t>
            </a: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1000" dirty="0" smtClean="0">
              <a:latin typeface="+mn-lt"/>
            </a:endParaRPr>
          </a:p>
          <a:p>
            <a:pPr marL="129541" indent="0">
              <a:buNone/>
            </a:pPr>
            <a:r>
              <a:rPr lang="en-GB" sz="1900" b="1" dirty="0" smtClean="0">
                <a:latin typeface="+mn-lt"/>
              </a:rPr>
              <a:t>IHTSDO Business Meeting  April 26th-29th 2015 in Copenhagen – </a:t>
            </a:r>
            <a:r>
              <a:rPr lang="en-GB" sz="1900" b="1" u="sng" dirty="0" smtClean="0">
                <a:latin typeface="+mn-lt"/>
              </a:rPr>
              <a:t>THERE WILL BE NO FACE-TO-FACE MEETING</a:t>
            </a:r>
          </a:p>
          <a:p>
            <a:pPr marL="129541" indent="0">
              <a:buNone/>
            </a:pPr>
            <a:endParaRPr lang="en-GB" sz="1900" b="1" dirty="0">
              <a:latin typeface="+mn-lt"/>
            </a:endParaRPr>
          </a:p>
          <a:p>
            <a:pPr marL="129541" indent="0">
              <a:buNone/>
            </a:pPr>
            <a:r>
              <a:rPr lang="en-GB" sz="1900" b="1" dirty="0" smtClean="0">
                <a:latin typeface="+mn-lt"/>
              </a:rPr>
              <a:t>IHTSDO Business Meeting &amp; Showcase October 25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-30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 2015 in Uruguay</a:t>
            </a:r>
            <a:endParaRPr lang="en-GB" sz="1900" b="1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Meetings</a:t>
            </a:r>
            <a:endParaRPr lang="en-GB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578" y="2514601"/>
            <a:ext cx="3258502" cy="23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030997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1260</TotalTime>
  <Words>186</Words>
  <Application>Microsoft Office PowerPoint</Application>
  <PresentationFormat>On-screen Show (4:3)</PresentationFormat>
  <Paragraphs>51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MappingSIG_Agenda_20141027</vt:lpstr>
      <vt:lpstr>Mapping SIG Conference Call April 13, 2015 19:00 UTC</vt:lpstr>
      <vt:lpstr>Agenda</vt:lpstr>
      <vt:lpstr>Rare Diseases and Syndromes for Mapping</vt:lpstr>
      <vt:lpstr>Upcoming Meetings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habr2</cp:lastModifiedBy>
  <cp:revision>104</cp:revision>
  <dcterms:created xsi:type="dcterms:W3CDTF">2014-10-03T08:09:49Z</dcterms:created>
  <dcterms:modified xsi:type="dcterms:W3CDTF">2015-04-13T18:38:38Z</dcterms:modified>
</cp:coreProperties>
</file>