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70" r:id="rId4"/>
    <p:sldId id="267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078" autoAdjust="0"/>
    <p:restoredTop sz="95027" autoAdjust="0"/>
  </p:normalViewPr>
  <p:slideViewPr>
    <p:cSldViewPr snapToGrid="0" snapToObjects="1">
      <p:cViewPr varScale="1">
        <p:scale>
          <a:sx n="19" d="100"/>
          <a:sy n="19" d="100"/>
        </p:scale>
        <p:origin x="-96" y="-17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0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SIG Conference Call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>August 10, 2015</a:t>
            </a:r>
            <a:br>
              <a:rPr lang="en-US" sz="3200" dirty="0" smtClean="0"/>
            </a:br>
            <a:r>
              <a:rPr lang="en-US" sz="3200" dirty="0" smtClean="0"/>
              <a:t>19:00-20:00 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3895402"/>
            <a:ext cx="8474075" cy="1469528"/>
          </a:xfrm>
        </p:spPr>
        <p:txBody>
          <a:bodyPr/>
          <a:lstStyle/>
          <a:p>
            <a:r>
              <a:rPr lang="en-US" sz="2800" b="1" dirty="0"/>
              <a:t>https</a:t>
            </a:r>
            <a:r>
              <a:rPr lang="en-US" sz="2800" b="1"/>
              <a:t>://</a:t>
            </a:r>
            <a:r>
              <a:rPr lang="en-US" sz="2800" b="1" smtClean="0"/>
              <a:t>global.gotomeeting.com/join/</a:t>
            </a:r>
            <a:r>
              <a:rPr lang="en-US" sz="2800" smtClean="0"/>
              <a:t>119125581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09"/>
            <a:ext cx="8229600" cy="521787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Welcome, apologies and conflicts of interest (BC)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Notes (audio </a:t>
            </a:r>
            <a:r>
              <a:rPr lang="en-US" sz="1800" dirty="0"/>
              <a:t>recording </a:t>
            </a:r>
            <a:r>
              <a:rPr lang="en-US" sz="1800" dirty="0" smtClean="0"/>
              <a:t>underway)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Review and agree agenda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Notes and actions from last meeting (on next slide)</a:t>
            </a:r>
          </a:p>
          <a:p>
            <a:pPr marL="129541" indent="0">
              <a:buNone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Update on Allergy/ </a:t>
            </a:r>
            <a:r>
              <a:rPr lang="en-US" sz="2200" dirty="0" smtClean="0"/>
              <a:t>Adverse </a:t>
            </a:r>
            <a:r>
              <a:rPr lang="en-US" sz="2200" dirty="0"/>
              <a:t>sensitivity </a:t>
            </a:r>
            <a:r>
              <a:rPr lang="en-US" sz="2200" dirty="0" smtClean="0"/>
              <a:t>work (IG, JRC/KWF)</a:t>
            </a:r>
            <a:endParaRPr lang="en-US" sz="800" dirty="0"/>
          </a:p>
          <a:p>
            <a:pPr marL="565150" lvl="1" indent="0">
              <a:buNone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Mapping </a:t>
            </a:r>
            <a:r>
              <a:rPr lang="en-US" sz="2200" dirty="0"/>
              <a:t>Service Team </a:t>
            </a:r>
            <a:r>
              <a:rPr lang="en-US" sz="2200" dirty="0" smtClean="0"/>
              <a:t>report (</a:t>
            </a:r>
            <a:r>
              <a:rPr lang="en-US" sz="2200" dirty="0"/>
              <a:t>?</a:t>
            </a:r>
            <a:r>
              <a:rPr lang="en-US" sz="22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NRC Extension Maps </a:t>
            </a:r>
            <a:r>
              <a:rPr lang="en-US" sz="2200" dirty="0" smtClean="0"/>
              <a:t>report (KWF)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Discussions/questions on unmapped </a:t>
            </a:r>
            <a:r>
              <a:rPr lang="en-US" sz="2200" dirty="0">
                <a:latin typeface="+mj-lt"/>
              </a:rPr>
              <a:t>p</a:t>
            </a:r>
            <a:r>
              <a:rPr lang="en-US" sz="2200" dirty="0" smtClean="0">
                <a:latin typeface="+mj-lt"/>
              </a:rPr>
              <a:t>roject report (BC)</a:t>
            </a:r>
          </a:p>
          <a:p>
            <a:endParaRPr lang="en-US" sz="2200" dirty="0">
              <a:latin typeface="+mj-lt"/>
            </a:endParaRPr>
          </a:p>
          <a:p>
            <a:r>
              <a:rPr lang="en-US" sz="2200" dirty="0" smtClean="0">
                <a:latin typeface="+mj-lt"/>
              </a:rPr>
              <a:t>Feedback on maps (BC/KL)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Log (August)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452308"/>
            <a:ext cx="8315325" cy="43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56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7"/>
            <a:ext cx="8229600" cy="4948493"/>
          </a:xfrm>
        </p:spPr>
        <p:txBody>
          <a:bodyPr/>
          <a:lstStyle/>
          <a:p>
            <a:pPr marL="129541" indent="0">
              <a:buNone/>
            </a:pPr>
            <a:r>
              <a:rPr lang="en-GB" sz="2800" b="1" dirty="0" smtClean="0">
                <a:latin typeface="+mn-lt"/>
              </a:rPr>
              <a:t>Next meeting:</a:t>
            </a:r>
          </a:p>
          <a:p>
            <a:r>
              <a:rPr lang="en-GB" b="1" dirty="0" smtClean="0">
                <a:latin typeface="+mn-lt"/>
              </a:rPr>
              <a:t>14</a:t>
            </a:r>
            <a:r>
              <a:rPr lang="en-GB" b="1" baseline="30000" dirty="0" smtClean="0">
                <a:latin typeface="+mn-lt"/>
              </a:rPr>
              <a:t>th</a:t>
            </a:r>
            <a:r>
              <a:rPr lang="en-GB" b="1" dirty="0" smtClean="0">
                <a:latin typeface="+mn-lt"/>
              </a:rPr>
              <a:t> September 2015 19:00-20:00 UTC</a:t>
            </a: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1900" b="1" dirty="0" smtClean="0">
              <a:latin typeface="+mn-lt"/>
            </a:endParaRPr>
          </a:p>
          <a:p>
            <a:pPr marL="129541" indent="0">
              <a:buNone/>
            </a:pPr>
            <a:r>
              <a:rPr lang="en-GB" sz="1900" b="1" dirty="0" smtClean="0">
                <a:latin typeface="+mn-lt"/>
              </a:rPr>
              <a:t>IHTSDO Business Meeting &amp; Showcase October 25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-30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 2015 in Uruguay</a:t>
            </a:r>
            <a:endParaRPr lang="en-GB" sz="1900" b="1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Upcoming Meetings</a:t>
            </a:r>
            <a:endParaRPr lang="en-GB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4" y="2575561"/>
            <a:ext cx="3267075" cy="199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030997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1838</TotalTime>
  <Words>124</Words>
  <Application>Microsoft Macintosh PowerPoint</Application>
  <PresentationFormat>On-screen Show (4:3)</PresentationFormat>
  <Paragraphs>33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MappingSIG_Agenda_20141027</vt:lpstr>
      <vt:lpstr>Mapping SIG Conference Call August 10, 2015 19:00-20:00 UTC</vt:lpstr>
      <vt:lpstr>Agenda</vt:lpstr>
      <vt:lpstr>Action Log (August)</vt:lpstr>
      <vt:lpstr>Upcoming Meetings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Krista Lilly</cp:lastModifiedBy>
  <cp:revision>136</cp:revision>
  <cp:lastPrinted>2015-08-10T18:36:46Z</cp:lastPrinted>
  <dcterms:created xsi:type="dcterms:W3CDTF">2014-10-03T08:09:49Z</dcterms:created>
  <dcterms:modified xsi:type="dcterms:W3CDTF">2015-08-12T15:17:39Z</dcterms:modified>
</cp:coreProperties>
</file>