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95" r:id="rId2"/>
    <p:sldId id="296" r:id="rId3"/>
    <p:sldId id="297" r:id="rId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4880" autoAdjust="0"/>
    <p:restoredTop sz="86447" autoAdjust="0"/>
  </p:normalViewPr>
  <p:slideViewPr>
    <p:cSldViewPr snapToGrid="0" snapToObjects="1">
      <p:cViewPr>
        <p:scale>
          <a:sx n="80" d="100"/>
          <a:sy n="80" d="100"/>
        </p:scale>
        <p:origin x="-510" y="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09/03/2014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09-03-2014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09-03-2014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09-03-2014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www.ihtsdo.org</a:t>
            </a:r>
            <a:endParaRPr lang="da-DK" dirty="0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da-DK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60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lobal.gotomeeting.com/join/864233733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>
                <a:ea typeface="Verdana"/>
                <a:cs typeface="Verdana"/>
              </a:rPr>
              <a:t>Mapping Special Interest Group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 smtClean="0"/>
              <a:t>Conference call</a:t>
            </a:r>
          </a:p>
          <a:p>
            <a:pPr marL="0" indent="0" algn="ctr">
              <a:buNone/>
            </a:pPr>
            <a:r>
              <a:rPr lang="en-GB" sz="3600" dirty="0" smtClean="0"/>
              <a:t>Monday, 10 March 2014</a:t>
            </a:r>
          </a:p>
          <a:p>
            <a:pPr marL="0" indent="0" algn="ctr">
              <a:buNone/>
            </a:pPr>
            <a:r>
              <a:rPr lang="en-GB" sz="3600" dirty="0" smtClean="0"/>
              <a:t>1900-2000 UTC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global.gotomeeting.com/join/864233733</a:t>
            </a:r>
            <a:r>
              <a:rPr lang="en-US" dirty="0" smtClean="0"/>
              <a:t> </a:t>
            </a:r>
            <a:endParaRPr lang="en-US" dirty="0"/>
          </a:p>
          <a:p>
            <a:pPr marL="857250" lvl="1" indent="-457200">
              <a:buNone/>
            </a:pPr>
            <a:endParaRPr lang="en-GB" dirty="0" smtClean="0"/>
          </a:p>
          <a:p>
            <a:pPr marL="400050" lvl="1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970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77960"/>
            <a:ext cx="8520545" cy="455143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Minutes:</a:t>
            </a:r>
          </a:p>
          <a:p>
            <a:pPr lvl="1">
              <a:defRPr/>
            </a:pPr>
            <a:r>
              <a:rPr lang="en-US" dirty="0" smtClean="0"/>
              <a:t>February </a:t>
            </a:r>
            <a:r>
              <a:rPr lang="en-US" dirty="0" err="1" smtClean="0"/>
              <a:t>MapSIG</a:t>
            </a:r>
            <a:r>
              <a:rPr lang="en-US" dirty="0" smtClean="0"/>
              <a:t> - All</a:t>
            </a:r>
          </a:p>
          <a:p>
            <a:pPr lvl="1">
              <a:defRPr/>
            </a:pPr>
            <a:r>
              <a:rPr lang="en-US" dirty="0" err="1" smtClean="0"/>
              <a:t>ImpSIG</a:t>
            </a:r>
            <a:r>
              <a:rPr lang="en-US" dirty="0" smtClean="0"/>
              <a:t> combined meeting </a:t>
            </a:r>
            <a:r>
              <a:rPr lang="en-US" dirty="0"/>
              <a:t>– </a:t>
            </a:r>
            <a:r>
              <a:rPr lang="en-US" dirty="0" smtClean="0"/>
              <a:t>GB, KWF, HB</a:t>
            </a:r>
          </a:p>
          <a:p>
            <a:pPr lvl="1">
              <a:defRPr/>
            </a:pPr>
            <a:r>
              <a:rPr lang="en-US" dirty="0" smtClean="0"/>
              <a:t>JAG update - JRC</a:t>
            </a:r>
            <a:endParaRPr lang="en-US" dirty="0"/>
          </a:p>
          <a:p>
            <a:pPr>
              <a:defRPr/>
            </a:pPr>
            <a:r>
              <a:rPr lang="en-US" dirty="0" err="1" smtClean="0">
                <a:solidFill>
                  <a:srgbClr val="0070C0"/>
                </a:solidFill>
              </a:rPr>
              <a:t>Workplan</a:t>
            </a:r>
            <a:r>
              <a:rPr lang="en-US" dirty="0" smtClean="0">
                <a:solidFill>
                  <a:srgbClr val="0070C0"/>
                </a:solidFill>
              </a:rPr>
              <a:t> review - Group</a:t>
            </a:r>
          </a:p>
          <a:p>
            <a:pPr>
              <a:defRPr/>
            </a:pPr>
            <a:r>
              <a:rPr lang="en-US" dirty="0" smtClean="0">
                <a:solidFill>
                  <a:srgbClr val="0070C0"/>
                </a:solidFill>
              </a:rPr>
              <a:t>RF2 </a:t>
            </a:r>
            <a:r>
              <a:rPr lang="en-US" dirty="0">
                <a:solidFill>
                  <a:srgbClr val="0070C0"/>
                </a:solidFill>
              </a:rPr>
              <a:t>map </a:t>
            </a:r>
            <a:r>
              <a:rPr lang="en-US" dirty="0" smtClean="0">
                <a:solidFill>
                  <a:srgbClr val="0070C0"/>
                </a:solidFill>
              </a:rPr>
              <a:t>standard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update </a:t>
            </a:r>
            <a:r>
              <a:rPr lang="en-US" dirty="0">
                <a:solidFill>
                  <a:srgbClr val="0070C0"/>
                </a:solidFill>
              </a:rPr>
              <a:t>- JRC</a:t>
            </a:r>
          </a:p>
          <a:p>
            <a:pPr>
              <a:defRPr/>
            </a:pPr>
            <a:r>
              <a:rPr lang="en-US" dirty="0" err="1" smtClean="0"/>
              <a:t>Followup</a:t>
            </a:r>
            <a:r>
              <a:rPr lang="en-US" dirty="0" smtClean="0"/>
              <a:t> on Terms of reference – IG</a:t>
            </a:r>
          </a:p>
          <a:p>
            <a:pPr>
              <a:defRPr/>
            </a:pPr>
            <a:r>
              <a:rPr lang="en-US" dirty="0" smtClean="0"/>
              <a:t>Reports on ICPC, ICF, ISO activities </a:t>
            </a:r>
            <a:r>
              <a:rPr lang="en-US" dirty="0" smtClean="0"/>
              <a:t>– IG</a:t>
            </a:r>
          </a:p>
          <a:p>
            <a:pPr>
              <a:defRPr/>
            </a:pPr>
            <a:r>
              <a:rPr lang="en-US" dirty="0" smtClean="0"/>
              <a:t>Discussion of </a:t>
            </a:r>
            <a:r>
              <a:rPr lang="en-US" dirty="0" err="1" smtClean="0"/>
              <a:t>ImplementationSIG</a:t>
            </a:r>
            <a:r>
              <a:rPr lang="en-US" dirty="0" smtClean="0"/>
              <a:t> Mapping document – All</a:t>
            </a:r>
          </a:p>
          <a:p>
            <a:pPr>
              <a:defRPr/>
            </a:pPr>
            <a:r>
              <a:rPr lang="en-US" dirty="0" smtClean="0"/>
              <a:t>Discussion of ICD-10 Map </a:t>
            </a:r>
            <a:r>
              <a:rPr lang="en-US" smtClean="0"/>
              <a:t>QA document - All</a:t>
            </a:r>
            <a:endParaRPr lang="en-US" dirty="0"/>
          </a:p>
          <a:p>
            <a:pPr>
              <a:defRPr/>
            </a:pPr>
            <a:r>
              <a:rPr lang="en-US" dirty="0"/>
              <a:t>Report from Mapping Service Team – KG, </a:t>
            </a:r>
            <a:r>
              <a:rPr lang="en-US" dirty="0" smtClean="0"/>
              <a:t>DM</a:t>
            </a:r>
          </a:p>
          <a:p>
            <a:pPr>
              <a:defRPr/>
            </a:pPr>
            <a:r>
              <a:rPr lang="en-US" dirty="0" smtClean="0"/>
              <a:t>Report of mapping national extensions – HB, KWF, GT</a:t>
            </a:r>
          </a:p>
        </p:txBody>
      </p:sp>
    </p:spTree>
    <p:extLst>
      <p:ext uri="{BB962C8B-B14F-4D97-AF65-F5344CB8AC3E}">
        <p14:creationId xmlns:p14="http://schemas.microsoft.com/office/powerpoint/2010/main" val="65577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Upcoming Meetings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Next MapSIG meeting: </a:t>
            </a:r>
            <a:r>
              <a:rPr lang="en-US" dirty="0" smtClean="0"/>
              <a:t>Monday 14 April @ </a:t>
            </a:r>
            <a:r>
              <a:rPr lang="en-US" smtClean="0"/>
              <a:t>1900 UTC</a:t>
            </a: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/>
              <a:t>Joint meeting with Implementation SIG to discuss allergy guidance material: Tuesday, 11 March @ 21:00 UTC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IHTSDO Business Meeting, 28-30 April 2014 Copenhagen, Denmark</a:t>
            </a:r>
          </a:p>
        </p:txBody>
      </p:sp>
    </p:spTree>
    <p:extLst>
      <p:ext uri="{BB962C8B-B14F-4D97-AF65-F5344CB8AC3E}">
        <p14:creationId xmlns:p14="http://schemas.microsoft.com/office/powerpoint/2010/main" val="1612142878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3884</TotalTime>
  <Words>138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Ihtsdo_PptTemplate_2012</vt:lpstr>
      <vt:lpstr>Mapping Special Interest Group</vt:lpstr>
      <vt:lpstr>Agenda</vt:lpstr>
      <vt:lpstr>Upcoming 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</dc:title>
  <dc:creator>David Markwell</dc:creator>
  <cp:lastModifiedBy>Administrator</cp:lastModifiedBy>
  <cp:revision>79</cp:revision>
  <cp:lastPrinted>2012-02-08T14:59:06Z</cp:lastPrinted>
  <dcterms:created xsi:type="dcterms:W3CDTF">2013-10-05T20:55:24Z</dcterms:created>
  <dcterms:modified xsi:type="dcterms:W3CDTF">2014-03-09T12:30:54Z</dcterms:modified>
</cp:coreProperties>
</file>