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5"/>
  </p:notesMasterIdLst>
  <p:handoutMasterIdLst>
    <p:handoutMasterId r:id="rId6"/>
  </p:handoutMasterIdLst>
  <p:sldIdLst>
    <p:sldId id="295" r:id="rId2"/>
    <p:sldId id="296" r:id="rId3"/>
    <p:sldId id="297" r:id="rId4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4880" autoAdjust="0"/>
    <p:restoredTop sz="86447" autoAdjust="0"/>
  </p:normalViewPr>
  <p:slideViewPr>
    <p:cSldViewPr snapToGrid="0" snapToObjects="1">
      <p:cViewPr>
        <p:scale>
          <a:sx n="70" d="100"/>
          <a:sy n="70" d="100"/>
        </p:scale>
        <p:origin x="-1884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4387F-E010-4F9B-AEA1-DCCE2C26E715}" type="datetimeFigureOut">
              <a:rPr lang="en-GB" smtClean="0"/>
              <a:pPr/>
              <a:t>10/08/2014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B8F18-F341-48B6-A3E5-487CF75F80A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8538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DB1BF-FE3E-4329-BE63-D2A8502369CB}" type="datetimeFigureOut">
              <a:rPr lang="en-US" smtClean="0"/>
              <a:pPr/>
              <a:t>8/10/2014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0B162-B110-41DD-96C2-67D84E7CC3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58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87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171448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43116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8/10/2014</a:t>
            </a:fld>
            <a:endParaRPr lang="en-US" dirty="0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3310" y="17254"/>
            <a:ext cx="5520690" cy="166306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8/10/2014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8/10/2014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3839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7960"/>
            <a:ext cx="8229600" cy="4551435"/>
          </a:xfrm>
        </p:spPr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10-08-2014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777472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11040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943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10-08-2014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025803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 smtClean="0"/>
              <a:pPr>
                <a:defRPr/>
              </a:pPr>
              <a:t>10-08-2014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 smtClean="0"/>
              <a:t>www.ihtsdo.org</a:t>
            </a:r>
            <a:endParaRPr lang="da-DK" dirty="0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9" name="Line 222"/>
          <p:cNvSpPr>
            <a:spLocks noChangeShapeType="1"/>
          </p:cNvSpPr>
          <p:nvPr userDrawn="1"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8/10/2014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79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0006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8/10/2014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8/10/2014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8/10/2014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8/10/2014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00831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8/10/2014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28597" y="1428736"/>
            <a:ext cx="3071834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152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da-DK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8/10/2014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fld id="{433C56EF-5C50-014F-83FF-A185149DB78E}" type="datetimeFigureOut">
              <a:rPr lang="en-US" smtClean="0"/>
              <a:pPr/>
              <a:t>8/10/2014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37" name="Line 189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Klik for at redigere teksttypografierne i masteren</a:t>
            </a:r>
          </a:p>
          <a:p>
            <a:pPr lvl="1"/>
            <a:r>
              <a:rPr lang="da-DK" noProof="0" dirty="0" smtClean="0"/>
              <a:t>Andet niveau</a:t>
            </a:r>
          </a:p>
          <a:p>
            <a:pPr lvl="2"/>
            <a:r>
              <a:rPr lang="da-DK" noProof="0" dirty="0" smtClean="0"/>
              <a:t>Tredje niveau</a:t>
            </a:r>
          </a:p>
          <a:p>
            <a:pPr lvl="3"/>
            <a:r>
              <a:rPr lang="da-DK" noProof="0" dirty="0" smtClean="0"/>
              <a:t>Fjerde niveau</a:t>
            </a:r>
          </a:p>
          <a:p>
            <a:pPr lvl="4"/>
            <a:r>
              <a:rPr lang="da-DK" noProof="0" dirty="0" smtClean="0"/>
              <a:t>Femte niveau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 rotWithShape="1"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titeltypografi i masteren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60" r:id="rId14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dirty="0" smtClean="0">
                <a:ea typeface="Verdana"/>
                <a:cs typeface="Verdana"/>
              </a:rPr>
              <a:t>Mapping Special Interest Group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3600" dirty="0" smtClean="0"/>
              <a:t>Conference call</a:t>
            </a:r>
          </a:p>
          <a:p>
            <a:pPr marL="0" indent="0" algn="ctr">
              <a:buNone/>
            </a:pPr>
            <a:r>
              <a:rPr lang="en-GB" sz="3600" dirty="0" smtClean="0"/>
              <a:t>Monday, 11 August 2014</a:t>
            </a:r>
          </a:p>
          <a:p>
            <a:pPr marL="0" indent="0" algn="ctr">
              <a:buNone/>
            </a:pPr>
            <a:r>
              <a:rPr lang="en-GB" sz="3600" dirty="0" smtClean="0"/>
              <a:t>19:00 UTC</a:t>
            </a:r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US" dirty="0"/>
              <a:t>https://global.gotomeeting.com/join/264768261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9706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Agenda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7960"/>
            <a:ext cx="8495731" cy="4551435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Conflicts of </a:t>
            </a:r>
            <a:r>
              <a:rPr lang="en-US" sz="2800" dirty="0" smtClean="0"/>
              <a:t>interest -JRC</a:t>
            </a:r>
            <a:endParaRPr lang="en-US" sz="2800" dirty="0" smtClean="0"/>
          </a:p>
          <a:p>
            <a:pPr>
              <a:defRPr/>
            </a:pPr>
            <a:r>
              <a:rPr lang="en-US" sz="2800" dirty="0" smtClean="0"/>
              <a:t>Minutes</a:t>
            </a:r>
            <a:r>
              <a:rPr lang="en-US" sz="2800" dirty="0"/>
              <a:t>: </a:t>
            </a:r>
            <a:r>
              <a:rPr lang="en-US" sz="2800" dirty="0" smtClean="0"/>
              <a:t>21 July Mapping SIG call </a:t>
            </a:r>
            <a:r>
              <a:rPr lang="en-US" sz="2800" dirty="0" smtClean="0"/>
              <a:t>and          action log – HB</a:t>
            </a:r>
          </a:p>
          <a:p>
            <a:pPr>
              <a:defRPr/>
            </a:pPr>
            <a:r>
              <a:rPr lang="en-US" sz="2800" dirty="0" smtClean="0"/>
              <a:t>Discuss report to Content Committee – JRC,HB</a:t>
            </a:r>
            <a:endParaRPr lang="en-US" sz="2800" dirty="0" smtClean="0"/>
          </a:p>
          <a:p>
            <a:pPr>
              <a:defRPr/>
            </a:pPr>
            <a:r>
              <a:rPr lang="en-US" sz="2800" dirty="0" smtClean="0"/>
              <a:t>Report </a:t>
            </a:r>
            <a:r>
              <a:rPr lang="en-US" sz="2800" dirty="0"/>
              <a:t>from Mapping Service Team – </a:t>
            </a:r>
            <a:r>
              <a:rPr lang="en-US" sz="2800" dirty="0" smtClean="0"/>
              <a:t>KG, </a:t>
            </a:r>
            <a:r>
              <a:rPr lang="en-US" sz="2800" dirty="0" smtClean="0"/>
              <a:t>DM</a:t>
            </a:r>
          </a:p>
          <a:p>
            <a:pPr lvl="1">
              <a:defRPr/>
            </a:pPr>
            <a:r>
              <a:rPr lang="en-US" dirty="0" smtClean="0"/>
              <a:t>Release schedule and </a:t>
            </a:r>
            <a:r>
              <a:rPr lang="en-US" dirty="0" err="1" smtClean="0"/>
              <a:t>workplan</a:t>
            </a:r>
            <a:endParaRPr lang="en-US" dirty="0" smtClean="0"/>
          </a:p>
          <a:p>
            <a:pPr lvl="1">
              <a:defRPr/>
            </a:pPr>
            <a:r>
              <a:rPr lang="en-US" smtClean="0"/>
              <a:t>Quality metrics report</a:t>
            </a:r>
            <a:endParaRPr lang="en-US" dirty="0" smtClean="0"/>
          </a:p>
          <a:p>
            <a:pPr>
              <a:defRPr/>
            </a:pPr>
            <a:r>
              <a:rPr lang="en-US" sz="2800" dirty="0" smtClean="0"/>
              <a:t>Report of mapping national extensions – HB, KWF, </a:t>
            </a:r>
            <a:r>
              <a:rPr lang="en-US" sz="2800" dirty="0" smtClean="0"/>
              <a:t>GT</a:t>
            </a:r>
            <a:endParaRPr lang="en-US" sz="2800" dirty="0" smtClean="0"/>
          </a:p>
          <a:p>
            <a:pPr>
              <a:defRPr/>
            </a:pPr>
            <a:r>
              <a:rPr lang="en-US" sz="2800" dirty="0" smtClean="0"/>
              <a:t>Meeting </a:t>
            </a:r>
            <a:r>
              <a:rPr lang="en-US" sz="2800" dirty="0" smtClean="0"/>
              <a:t>planning and communication </a:t>
            </a:r>
            <a:r>
              <a:rPr lang="en-US" sz="2800" dirty="0" smtClean="0"/>
              <a:t>- All</a:t>
            </a:r>
          </a:p>
        </p:txBody>
      </p:sp>
    </p:spTree>
    <p:extLst>
      <p:ext uri="{BB962C8B-B14F-4D97-AF65-F5344CB8AC3E}">
        <p14:creationId xmlns:p14="http://schemas.microsoft.com/office/powerpoint/2010/main" val="655775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Upcoming Meetings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77960"/>
            <a:ext cx="8509379" cy="4551435"/>
          </a:xfrm>
        </p:spPr>
        <p:txBody>
          <a:bodyPr/>
          <a:lstStyle/>
          <a:p>
            <a:pPr>
              <a:defRPr/>
            </a:pPr>
            <a:r>
              <a:rPr lang="en-US" sz="3200" dirty="0" smtClean="0"/>
              <a:t>Next </a:t>
            </a:r>
            <a:r>
              <a:rPr lang="en-US" sz="3200" dirty="0"/>
              <a:t>MapSIG meeting: </a:t>
            </a:r>
            <a:r>
              <a:rPr lang="en-US" sz="3200" dirty="0" smtClean="0"/>
              <a:t>  </a:t>
            </a:r>
          </a:p>
          <a:p>
            <a:pPr marL="0" indent="0" algn="r">
              <a:buNone/>
              <a:defRPr/>
            </a:pPr>
            <a:r>
              <a:rPr lang="en-US" sz="3200" dirty="0" smtClean="0"/>
              <a:t>?Monday 8 September at 19:00 UTC?</a:t>
            </a:r>
          </a:p>
          <a:p>
            <a:pPr>
              <a:defRPr/>
            </a:pPr>
            <a:r>
              <a:rPr lang="en-US" sz="3200" dirty="0" smtClean="0"/>
              <a:t>IHTSDO business meeting: October 26-29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Amsterdam</a:t>
            </a:r>
          </a:p>
          <a:p>
            <a:pPr lvl="1">
              <a:defRPr/>
            </a:pPr>
            <a:r>
              <a:rPr lang="en-US" sz="2800" dirty="0" smtClean="0"/>
              <a:t>Monday 10/27 9-12:30 Surinam room</a:t>
            </a:r>
          </a:p>
          <a:p>
            <a:pPr lvl="1">
              <a:defRPr/>
            </a:pPr>
            <a:r>
              <a:rPr lang="en-US" sz="2800" dirty="0" smtClean="0"/>
              <a:t>13:30-15:00 Joint w/</a:t>
            </a:r>
            <a:r>
              <a:rPr lang="en-US" sz="2800" dirty="0" err="1" smtClean="0"/>
              <a:t>ImpSIG</a:t>
            </a:r>
            <a:r>
              <a:rPr lang="en-US" sz="2800" dirty="0" smtClean="0"/>
              <a:t> Indonesia room</a:t>
            </a:r>
          </a:p>
          <a:p>
            <a:pPr lvl="1">
              <a:defRPr/>
            </a:pPr>
            <a:r>
              <a:rPr lang="en-US" sz="2800" dirty="0" smtClean="0"/>
              <a:t>15:30-17:00 Joint w/</a:t>
            </a:r>
            <a:r>
              <a:rPr lang="en-US" sz="2800" dirty="0" err="1" smtClean="0"/>
              <a:t>ImpSIG</a:t>
            </a:r>
            <a:r>
              <a:rPr lang="en-US" sz="2800" dirty="0" smtClean="0"/>
              <a:t>, EC&amp;E project group Indonesia </a:t>
            </a:r>
            <a:r>
              <a:rPr lang="en-US" sz="2800" dirty="0" smtClean="0"/>
              <a:t>room</a:t>
            </a:r>
          </a:p>
          <a:p>
            <a:pPr>
              <a:defRPr/>
            </a:pPr>
            <a:r>
              <a:rPr lang="en-US" sz="3200" dirty="0" smtClean="0"/>
              <a:t>IHTSDO Implementation Showcase October 29-30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612142878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_PptTemplate_2012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Ihtsdo_PptTemplate_2012</Template>
  <TotalTime>3966</TotalTime>
  <Words>119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Ihtsdo_PptTemplate_2012</vt:lpstr>
      <vt:lpstr>Mapping Special Interest Group</vt:lpstr>
      <vt:lpstr>Agenda</vt:lpstr>
      <vt:lpstr>Upcoming Meetings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SIG</dc:title>
  <dc:creator>David Markwell</dc:creator>
  <cp:lastModifiedBy>Administrator</cp:lastModifiedBy>
  <cp:revision>96</cp:revision>
  <cp:lastPrinted>2012-02-08T14:59:06Z</cp:lastPrinted>
  <dcterms:created xsi:type="dcterms:W3CDTF">2013-10-05T20:55:24Z</dcterms:created>
  <dcterms:modified xsi:type="dcterms:W3CDTF">2014-08-10T14:40:40Z</dcterms:modified>
</cp:coreProperties>
</file>