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70" d="100"/>
          <a:sy n="70" d="100"/>
        </p:scale>
        <p:origin x="-188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20/07/2014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20-07-2014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20-07-2014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20-07-2014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l.gotomeeting.com/join/782836461" TargetMode="External"/><Relationship Id="rId2" Type="http://schemas.openxmlformats.org/officeDocument/2006/relationships/hyperlink" Target="https://global.gotomeeting.com/join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21 July 2014</a:t>
            </a:r>
          </a:p>
          <a:p>
            <a:pPr marL="0" indent="0" algn="ctr">
              <a:buNone/>
            </a:pPr>
            <a:r>
              <a:rPr lang="en-GB" sz="3600" dirty="0" smtClean="0"/>
              <a:t>19:00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global.gotomeeting.com/join/</a:t>
            </a:r>
            <a:r>
              <a:rPr lang="en-US" dirty="0" smtClean="0">
                <a:hlinkClick r:id="rId3"/>
              </a:rPr>
              <a:t>782836461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686800" cy="455143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Conflicts of interest</a:t>
            </a:r>
          </a:p>
          <a:p>
            <a:pPr>
              <a:defRPr/>
            </a:pPr>
            <a:r>
              <a:rPr lang="en-US" sz="2800" dirty="0" smtClean="0"/>
              <a:t>Minutes</a:t>
            </a:r>
            <a:r>
              <a:rPr lang="en-US" sz="2800" dirty="0"/>
              <a:t>: </a:t>
            </a:r>
            <a:r>
              <a:rPr lang="en-US" sz="2800" dirty="0" smtClean="0"/>
              <a:t>June 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</a:t>
            </a:r>
            <a:r>
              <a:rPr lang="en-US" sz="2800" dirty="0" err="1" smtClean="0"/>
              <a:t>MapSIG</a:t>
            </a:r>
            <a:r>
              <a:rPr lang="en-US" sz="2800" dirty="0" smtClean="0"/>
              <a:t> call – JRC</a:t>
            </a:r>
          </a:p>
          <a:p>
            <a:pPr>
              <a:defRPr/>
            </a:pPr>
            <a:r>
              <a:rPr lang="en-US" sz="2800" dirty="0" smtClean="0"/>
              <a:t>Co-chair introduction - JM</a:t>
            </a:r>
            <a:endParaRPr lang="en-US" sz="2800" dirty="0"/>
          </a:p>
          <a:p>
            <a:pPr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Adverse sensitivities project update – JRC</a:t>
            </a:r>
          </a:p>
          <a:p>
            <a:pPr>
              <a:defRPr/>
            </a:pPr>
            <a:r>
              <a:rPr lang="en-US" sz="2800" dirty="0" smtClean="0"/>
              <a:t>Follow-up on Terms of reference - KL</a:t>
            </a:r>
            <a:endParaRPr lang="en-US" sz="2800" dirty="0"/>
          </a:p>
          <a:p>
            <a:pPr>
              <a:defRPr/>
            </a:pPr>
            <a:r>
              <a:rPr lang="en-US" sz="2800" dirty="0"/>
              <a:t>Report from Mapping Service Team – KG</a:t>
            </a:r>
            <a:r>
              <a:rPr lang="en-US" sz="2800"/>
              <a:t>, </a:t>
            </a:r>
            <a:r>
              <a:rPr lang="en-US" sz="2800" smtClean="0"/>
              <a:t>DM, BC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Report of mapping national extensions – HB, KWF, GT</a:t>
            </a:r>
          </a:p>
          <a:p>
            <a:pPr>
              <a:defRPr/>
            </a:pPr>
            <a:r>
              <a:rPr lang="en-US" sz="2800" dirty="0" smtClean="0"/>
              <a:t>Meeting planning - 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Next </a:t>
            </a:r>
            <a:r>
              <a:rPr lang="en-US" sz="3200" dirty="0"/>
              <a:t>MapSIG meeting: </a:t>
            </a:r>
            <a:r>
              <a:rPr lang="en-US" sz="3200" dirty="0" smtClean="0"/>
              <a:t>?Monday </a:t>
            </a:r>
            <a:r>
              <a:rPr lang="en-US" sz="3200" dirty="0" smtClean="0"/>
              <a:t>11 August </a:t>
            </a:r>
            <a:r>
              <a:rPr lang="en-US" sz="3200" dirty="0" smtClean="0"/>
              <a:t>at 19:00 UTC?</a:t>
            </a:r>
          </a:p>
          <a:p>
            <a:pPr>
              <a:defRPr/>
            </a:pPr>
            <a:r>
              <a:rPr lang="en-US" sz="3200" dirty="0" smtClean="0"/>
              <a:t>SNOMED </a:t>
            </a:r>
            <a:r>
              <a:rPr lang="en-US" sz="3200" dirty="0" smtClean="0"/>
              <a:t>CT International Release; 31 July</a:t>
            </a:r>
          </a:p>
          <a:p>
            <a:pPr>
              <a:defRPr/>
            </a:pPr>
            <a:r>
              <a:rPr lang="en-US" sz="3200" dirty="0" smtClean="0"/>
              <a:t>IHTSDO business meeting October 26-29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Amsterdam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3944</TotalTime>
  <Words>98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91</cp:revision>
  <cp:lastPrinted>2012-02-08T14:59:06Z</cp:lastPrinted>
  <dcterms:created xsi:type="dcterms:W3CDTF">2013-10-05T20:55:24Z</dcterms:created>
  <dcterms:modified xsi:type="dcterms:W3CDTF">2014-07-20T14:18:46Z</dcterms:modified>
</cp:coreProperties>
</file>