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80" d="100"/>
          <a:sy n="80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13/01/2014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13-01-2014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13-01-2014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13-01-2014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1/13/2014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gotomeeting.com/join/136779725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Conference call</a:t>
            </a:r>
          </a:p>
          <a:p>
            <a:pPr marL="0" indent="0" algn="ctr">
              <a:buNone/>
            </a:pPr>
            <a:r>
              <a:rPr lang="en-GB" dirty="0" smtClean="0"/>
              <a:t>Monday, 13 January 2014</a:t>
            </a:r>
          </a:p>
          <a:p>
            <a:pPr marL="0" indent="0" algn="ctr">
              <a:buNone/>
            </a:pPr>
            <a:r>
              <a:rPr lang="en-GB" dirty="0" smtClean="0"/>
              <a:t>20:00-21:00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global.gotomeeting.com/join/136779725</a:t>
            </a:r>
            <a:endParaRPr lang="en-US" dirty="0" smtClean="0"/>
          </a:p>
          <a:p>
            <a:pPr marL="0" indent="0" algn="ctr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es-ES" dirty="0" smtClean="0"/>
              <a:t>Meeting </a:t>
            </a:r>
            <a:r>
              <a:rPr lang="es-ES" dirty="0"/>
              <a:t>ID: </a:t>
            </a:r>
            <a:r>
              <a:rPr lang="es-ES" dirty="0" smtClean="0"/>
              <a:t>136-779-725</a:t>
            </a:r>
            <a:endParaRPr lang="es-ES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  <a:defRPr/>
            </a:pPr>
            <a:r>
              <a:rPr lang="en-US" dirty="0"/>
              <a:t>IHTSDO conference line will not be used for map </a:t>
            </a:r>
            <a:r>
              <a:rPr lang="en-US" dirty="0" smtClean="0"/>
              <a:t>call.</a:t>
            </a:r>
            <a:endParaRPr lang="en-US" dirty="0"/>
          </a:p>
          <a:p>
            <a:pPr marL="0" indent="0" algn="ctr">
              <a:lnSpc>
                <a:spcPct val="80000"/>
              </a:lnSpc>
              <a:buNone/>
              <a:defRPr/>
            </a:pPr>
            <a:r>
              <a:rPr lang="en-US" dirty="0"/>
              <a:t>Audio will be provided with </a:t>
            </a:r>
            <a:r>
              <a:rPr lang="en-US" dirty="0" err="1" smtClean="0"/>
              <a:t>GoToMeeting</a:t>
            </a:r>
            <a:r>
              <a:rPr lang="en-US" dirty="0" smtClean="0"/>
              <a:t>.</a:t>
            </a:r>
            <a:endParaRPr lang="en-US" dirty="0"/>
          </a:p>
          <a:p>
            <a:pPr marL="857250" lvl="1" indent="-457200">
              <a:buNone/>
            </a:pPr>
            <a:endParaRPr lang="en-GB" dirty="0" smtClean="0"/>
          </a:p>
          <a:p>
            <a:pPr marL="400050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Minutes of </a:t>
            </a:r>
            <a:r>
              <a:rPr lang="en-US" dirty="0" smtClean="0"/>
              <a:t>December meeting </a:t>
            </a:r>
            <a:r>
              <a:rPr lang="en-US" dirty="0"/>
              <a:t>– JRC</a:t>
            </a:r>
          </a:p>
          <a:p>
            <a:pPr>
              <a:defRPr/>
            </a:pPr>
            <a:r>
              <a:rPr lang="en-US" dirty="0"/>
              <a:t>Update from </a:t>
            </a:r>
            <a:r>
              <a:rPr lang="en-US" dirty="0" smtClean="0"/>
              <a:t>JAG </a:t>
            </a:r>
            <a:r>
              <a:rPr lang="en-US" dirty="0"/>
              <a:t>– </a:t>
            </a:r>
            <a:r>
              <a:rPr lang="en-US" dirty="0" smtClean="0"/>
              <a:t>JRC</a:t>
            </a:r>
            <a:endParaRPr lang="en-US" dirty="0"/>
          </a:p>
          <a:p>
            <a:pPr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RF2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map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standard; on hold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- JRC</a:t>
            </a:r>
          </a:p>
          <a:p>
            <a:pPr>
              <a:defRPr/>
            </a:pPr>
            <a:r>
              <a:rPr lang="en-US" dirty="0" smtClean="0"/>
              <a:t>Map </a:t>
            </a:r>
            <a:r>
              <a:rPr lang="en-US" dirty="0"/>
              <a:t>Education guidelines – KG, </a:t>
            </a:r>
            <a:r>
              <a:rPr lang="en-US" dirty="0" smtClean="0"/>
              <a:t>RS</a:t>
            </a:r>
          </a:p>
          <a:p>
            <a:pPr>
              <a:defRPr/>
            </a:pPr>
            <a:r>
              <a:rPr lang="en-US" dirty="0" smtClean="0"/>
              <a:t>Terms </a:t>
            </a:r>
            <a:r>
              <a:rPr lang="en-US" smtClean="0"/>
              <a:t>of reference - JM</a:t>
            </a:r>
            <a:endParaRPr lang="en-US" dirty="0"/>
          </a:p>
          <a:p>
            <a:pPr>
              <a:defRPr/>
            </a:pPr>
            <a:r>
              <a:rPr lang="en-US" dirty="0"/>
              <a:t>Report from Mapping Service Team – KG, </a:t>
            </a:r>
            <a:r>
              <a:rPr lang="en-US" dirty="0" smtClean="0"/>
              <a:t>DM</a:t>
            </a:r>
          </a:p>
          <a:p>
            <a:pPr>
              <a:defRPr/>
            </a:pPr>
            <a:r>
              <a:rPr lang="en-US" dirty="0" smtClean="0"/>
              <a:t>Report of mapping national extensions – HB, KWF, GT</a:t>
            </a:r>
          </a:p>
          <a:p>
            <a:pPr>
              <a:defRPr/>
            </a:pPr>
            <a:r>
              <a:rPr lang="en-US" dirty="0" smtClean="0"/>
              <a:t>Preparation for Collaboration with Implementation SIG; call 1/28 2100 UTC – JRC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HL7 Working Group Meeting, 19-24 January 2014      San Antonio, Texas, USA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IHTSDO Business Meeting, 28-30 April 2014 Copenhagen, Denmark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Mapping SIG &amp; Implementation SIG Joint Call  on Tuesday, 28 January 2014 from 21:00 to 22:30 UTC</a:t>
            </a:r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2347</TotalTime>
  <Words>147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65</cp:revision>
  <cp:lastPrinted>2012-02-08T14:59:06Z</cp:lastPrinted>
  <dcterms:created xsi:type="dcterms:W3CDTF">2013-10-05T20:55:24Z</dcterms:created>
  <dcterms:modified xsi:type="dcterms:W3CDTF">2014-01-13T12:15:15Z</dcterms:modified>
</cp:coreProperties>
</file>