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80" d="100"/>
          <a:sy n="80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26/04/2014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26-04-2014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26-04-2014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26-04-2014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4/26/2014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SIG</a:t>
            </a:r>
            <a:br>
              <a:rPr lang="en-GB" sz="4000" dirty="0" smtClean="0">
                <a:ea typeface="Verdana"/>
                <a:cs typeface="Verdana"/>
              </a:rPr>
            </a:br>
            <a:r>
              <a:rPr lang="en-GB" sz="4000" dirty="0" smtClean="0">
                <a:ea typeface="Verdana"/>
                <a:cs typeface="Verdana"/>
              </a:rPr>
              <a:t>Implementation SIG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28 April 2014</a:t>
            </a:r>
          </a:p>
          <a:p>
            <a:pPr marL="0" indent="0" algn="ctr">
              <a:buNone/>
            </a:pPr>
            <a:r>
              <a:rPr lang="en-GB" sz="3600" dirty="0" smtClean="0"/>
              <a:t>19:00-20:0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/>
              <a:t>https://</a:t>
            </a:r>
            <a:r>
              <a:rPr lang="en-US" dirty="0" smtClean="0"/>
              <a:t>global.gotomeeting.com/join/979652709</a:t>
            </a:r>
            <a:endParaRPr lang="en-GB" dirty="0" smtClean="0"/>
          </a:p>
          <a:p>
            <a:pPr marL="400050" lvl="1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Welcome and apologies</a:t>
            </a:r>
          </a:p>
          <a:p>
            <a:pPr>
              <a:defRPr/>
            </a:pPr>
            <a:r>
              <a:rPr lang="en-US" dirty="0" err="1" smtClean="0"/>
              <a:t>Minutes:April</a:t>
            </a:r>
            <a:r>
              <a:rPr lang="en-US" dirty="0" smtClean="0"/>
              <a:t> Map/</a:t>
            </a:r>
            <a:r>
              <a:rPr lang="en-US" dirty="0" err="1" smtClean="0"/>
              <a:t>ImpSIG</a:t>
            </a:r>
            <a:r>
              <a:rPr lang="en-US" dirty="0" smtClean="0"/>
              <a:t> joint meetings </a:t>
            </a:r>
            <a:r>
              <a:rPr lang="en-US" dirty="0"/>
              <a:t>– </a:t>
            </a:r>
            <a:r>
              <a:rPr lang="en-US" dirty="0" smtClean="0"/>
              <a:t>JRC, BK</a:t>
            </a:r>
          </a:p>
          <a:p>
            <a:pPr>
              <a:defRPr/>
            </a:pPr>
            <a:r>
              <a:rPr lang="en-US" dirty="0" smtClean="0"/>
              <a:t>Report from IHTSDO discussions on action planning – JRC</a:t>
            </a:r>
          </a:p>
          <a:p>
            <a:pPr>
              <a:defRPr/>
            </a:pPr>
            <a:r>
              <a:rPr lang="en-US" dirty="0" smtClean="0"/>
              <a:t>Action item </a:t>
            </a:r>
            <a:r>
              <a:rPr lang="en-US" dirty="0" err="1" smtClean="0"/>
              <a:t>followups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dirty="0" smtClean="0"/>
              <a:t>Review of </a:t>
            </a:r>
            <a:r>
              <a:rPr lang="en-US" dirty="0" err="1" smtClean="0"/>
              <a:t>pseudoallergy</a:t>
            </a:r>
            <a:r>
              <a:rPr lang="en-US" dirty="0" smtClean="0"/>
              <a:t> with Bruce – KWF</a:t>
            </a:r>
          </a:p>
          <a:p>
            <a:pPr lvl="1">
              <a:defRPr/>
            </a:pPr>
            <a:r>
              <a:rPr lang="en-US" dirty="0" smtClean="0"/>
              <a:t>Comments received since last call – KWF, RH</a:t>
            </a:r>
          </a:p>
          <a:p>
            <a:pPr>
              <a:defRPr/>
            </a:pPr>
            <a:r>
              <a:rPr lang="en-US" dirty="0" smtClean="0"/>
              <a:t>Discussion of </a:t>
            </a:r>
            <a:r>
              <a:rPr lang="en-US" dirty="0" err="1" smtClean="0"/>
              <a:t>workplan</a:t>
            </a:r>
            <a:r>
              <a:rPr lang="en-US" dirty="0" smtClean="0"/>
              <a:t>; </a:t>
            </a:r>
            <a:r>
              <a:rPr lang="en-US" smtClean="0"/>
              <a:t>next steps </a:t>
            </a:r>
            <a:r>
              <a:rPr lang="en-US" dirty="0" smtClean="0"/>
              <a:t>-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Next MapSIG meeting: </a:t>
            </a:r>
            <a:r>
              <a:rPr lang="en-US" dirty="0" smtClean="0"/>
              <a:t>Monday 12 May </a:t>
            </a:r>
            <a:r>
              <a:rPr lang="en-US" dirty="0"/>
              <a:t>at </a:t>
            </a:r>
            <a:r>
              <a:rPr lang="en-US" dirty="0" smtClean="0"/>
              <a:t>19:00 </a:t>
            </a:r>
            <a:r>
              <a:rPr lang="en-US" dirty="0" smtClean="0"/>
              <a:t>UTC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IHTSDO Business Meeting</a:t>
            </a:r>
            <a:r>
              <a:rPr lang="en-US" smtClean="0"/>
              <a:t>, </a:t>
            </a:r>
            <a:r>
              <a:rPr lang="en-US" smtClean="0"/>
              <a:t>happening now; 28-30 </a:t>
            </a:r>
            <a:r>
              <a:rPr lang="en-US" dirty="0" smtClean="0"/>
              <a:t>April 2014 Copenhagen, Denmark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HL7, Working Group Meeting, Phoenix, Arizona, USA May 4-9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ISO/TC 215 Health Informatics Plenary May 18-24, Japan</a:t>
            </a:r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3866</TotalTime>
  <Words>110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SIG Implementation SIG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81</cp:revision>
  <cp:lastPrinted>2012-02-08T14:59:06Z</cp:lastPrinted>
  <dcterms:created xsi:type="dcterms:W3CDTF">2013-10-05T20:55:24Z</dcterms:created>
  <dcterms:modified xsi:type="dcterms:W3CDTF">2014-04-27T04:31:57Z</dcterms:modified>
</cp:coreProperties>
</file>