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80" d="100"/>
          <a:sy n="80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13/04/2014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13-04-2014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13-04-2014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13-04-2014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4/13/2014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14 April 2014</a:t>
            </a:r>
          </a:p>
          <a:p>
            <a:pPr marL="0" indent="0" algn="ctr">
              <a:buNone/>
            </a:pPr>
            <a:r>
              <a:rPr lang="en-GB" sz="3600" dirty="0" smtClean="0"/>
              <a:t>19:00-20:30 </a:t>
            </a:r>
            <a:r>
              <a:rPr lang="en-GB" sz="3600" dirty="0" smtClean="0"/>
              <a:t>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/>
              <a:t>https://global.gotomeeting.com/join/496057213</a:t>
            </a:r>
            <a:endParaRPr lang="en-GB" dirty="0" smtClean="0"/>
          </a:p>
          <a:p>
            <a:pPr marL="400050" lvl="1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Minutes:March</a:t>
            </a:r>
            <a:r>
              <a:rPr lang="en-US" dirty="0" smtClean="0"/>
              <a:t> </a:t>
            </a:r>
            <a:r>
              <a:rPr lang="en-US" dirty="0" err="1" smtClean="0"/>
              <a:t>ImpSIG</a:t>
            </a:r>
            <a:r>
              <a:rPr lang="en-US" dirty="0" smtClean="0"/>
              <a:t> joint meetings </a:t>
            </a:r>
            <a:r>
              <a:rPr lang="en-US" dirty="0"/>
              <a:t>– </a:t>
            </a:r>
            <a:r>
              <a:rPr lang="en-US" dirty="0" smtClean="0"/>
              <a:t>JRC, BK</a:t>
            </a:r>
          </a:p>
          <a:p>
            <a:pPr>
              <a:defRPr/>
            </a:pPr>
            <a:r>
              <a:rPr lang="en-US" dirty="0" smtClean="0"/>
              <a:t>Agenda: joint meeting with </a:t>
            </a:r>
            <a:r>
              <a:rPr lang="en-US" dirty="0" err="1" smtClean="0"/>
              <a:t>ImpSIG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Review and report of models comparison – KWF, RH</a:t>
            </a:r>
          </a:p>
          <a:p>
            <a:pPr lvl="1">
              <a:defRPr/>
            </a:pPr>
            <a:r>
              <a:rPr lang="en-US" dirty="0" smtClean="0"/>
              <a:t>Discussion of </a:t>
            </a:r>
            <a:r>
              <a:rPr lang="en-US" dirty="0" err="1" smtClean="0"/>
              <a:t>workplan</a:t>
            </a:r>
            <a:r>
              <a:rPr lang="en-US" dirty="0" smtClean="0"/>
              <a:t>; value set development; implementation guide - Group</a:t>
            </a:r>
            <a:endParaRPr lang="en-US" dirty="0"/>
          </a:p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</a:rPr>
              <a:t>Minutes: March </a:t>
            </a:r>
            <a:r>
              <a:rPr lang="en-US" dirty="0" err="1" smtClean="0">
                <a:solidFill>
                  <a:srgbClr val="0070C0"/>
                </a:solidFill>
              </a:rPr>
              <a:t>MapSIG</a:t>
            </a:r>
            <a:r>
              <a:rPr lang="en-US" dirty="0" smtClean="0">
                <a:solidFill>
                  <a:srgbClr val="0070C0"/>
                </a:solidFill>
              </a:rPr>
              <a:t> call – JRC</a:t>
            </a:r>
          </a:p>
          <a:p>
            <a:pPr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MapSIG</a:t>
            </a:r>
            <a:r>
              <a:rPr lang="en-US" dirty="0" smtClean="0">
                <a:solidFill>
                  <a:srgbClr val="0070C0"/>
                </a:solidFill>
              </a:rPr>
              <a:t> agenda items</a:t>
            </a:r>
          </a:p>
          <a:p>
            <a:pPr lvl="1">
              <a:defRPr/>
            </a:pPr>
            <a:r>
              <a:rPr lang="en-US" dirty="0" smtClean="0">
                <a:solidFill>
                  <a:srgbClr val="0070C0"/>
                </a:solidFill>
              </a:rPr>
              <a:t>Co-chair call for nominations - JM</a:t>
            </a:r>
          </a:p>
          <a:p>
            <a:pPr lvl="1">
              <a:defRPr/>
            </a:pPr>
            <a:r>
              <a:rPr lang="en-US" dirty="0" err="1" smtClean="0">
                <a:solidFill>
                  <a:srgbClr val="0070C0"/>
                </a:solidFill>
              </a:rPr>
              <a:t>Workplan</a:t>
            </a:r>
            <a:r>
              <a:rPr lang="en-US" dirty="0" smtClean="0">
                <a:solidFill>
                  <a:srgbClr val="0070C0"/>
                </a:solidFill>
              </a:rPr>
              <a:t> review - Group</a:t>
            </a:r>
          </a:p>
          <a:p>
            <a:pPr lvl="1">
              <a:defRPr/>
            </a:pPr>
            <a:r>
              <a:rPr lang="en-US" dirty="0" err="1" smtClean="0"/>
              <a:t>Followup</a:t>
            </a:r>
            <a:r>
              <a:rPr lang="en-US" dirty="0" smtClean="0"/>
              <a:t> on Terms of reference - JM</a:t>
            </a:r>
            <a:endParaRPr lang="en-US" dirty="0"/>
          </a:p>
          <a:p>
            <a:pPr lvl="1">
              <a:defRPr/>
            </a:pPr>
            <a:r>
              <a:rPr lang="en-US" dirty="0"/>
              <a:t>Report from Mapping Service Team – KG, </a:t>
            </a:r>
            <a:r>
              <a:rPr lang="en-US" dirty="0" smtClean="0"/>
              <a:t>DM</a:t>
            </a:r>
          </a:p>
          <a:p>
            <a:pPr lvl="1">
              <a:defRPr/>
            </a:pPr>
            <a:r>
              <a:rPr lang="en-US" dirty="0" smtClean="0"/>
              <a:t>Report on harmonization; ICD*, ICF, ICPC – JM, JRC</a:t>
            </a:r>
          </a:p>
          <a:p>
            <a:pPr lvl="1">
              <a:defRPr/>
            </a:pPr>
            <a:r>
              <a:rPr lang="en-US" dirty="0" smtClean="0"/>
              <a:t>Report of mapping national extensions – HB, KWF, GT</a:t>
            </a:r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Next MapSIG meeting: </a:t>
            </a:r>
            <a:r>
              <a:rPr lang="en-US" dirty="0" smtClean="0"/>
              <a:t>Monday 12 May </a:t>
            </a:r>
            <a:r>
              <a:rPr lang="en-US" dirty="0"/>
              <a:t>at </a:t>
            </a:r>
            <a:r>
              <a:rPr lang="en-US" dirty="0" smtClean="0"/>
              <a:t>19:00 UTC?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IHTSDO Business Meeting, 28-30 April 2014 Copenhagen, Denmark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HL7, Working Group Meeting, Phoenix, Arizona, USA May 4-9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ISO/TC 215 Health Informatics Plenary May 18-24, Japan</a:t>
            </a:r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3859</TotalTime>
  <Words>158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79</cp:revision>
  <cp:lastPrinted>2012-02-08T14:59:06Z</cp:lastPrinted>
  <dcterms:created xsi:type="dcterms:W3CDTF">2013-10-05T20:55:24Z</dcterms:created>
  <dcterms:modified xsi:type="dcterms:W3CDTF">2014-04-13T15:33:22Z</dcterms:modified>
</cp:coreProperties>
</file>