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6"/>
  </p:notesMasterIdLst>
  <p:sldIdLst>
    <p:sldId id="258" r:id="rId2"/>
    <p:sldId id="263" r:id="rId3"/>
    <p:sldId id="265" r:id="rId4"/>
    <p:sldId id="266" r:id="rId5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078" autoAdjust="0"/>
    <p:restoredTop sz="94757" autoAdjust="0"/>
  </p:normalViewPr>
  <p:slideViewPr>
    <p:cSldViewPr snapToGrid="0" snapToObjects="1">
      <p:cViewPr>
        <p:scale>
          <a:sx n="62" d="100"/>
          <a:sy n="62" d="100"/>
        </p:scale>
        <p:origin x="-1350" y="-3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secure.unmc.edu/owa/,DanaInfo=owa.unmc.edu,SSL+redir.aspx?C=eWP9Gw5zD0-3SV7J4YbvQ_KgOghS5NEIvefnHKcYCm_bDAtFNWC51W--2Dypt6nAiJ74JvZgTLQ.&amp;URL=https%3a%2f%2fglobal.gotomeeting.com%2fjoin%2f89158218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Mapping SIG Conference Call</a:t>
            </a:r>
            <a:r>
              <a:rPr lang="en-US" dirty="0"/>
              <a:t/>
            </a:r>
            <a:br>
              <a:rPr lang="en-US" dirty="0"/>
            </a:br>
            <a:r>
              <a:rPr lang="en-US" sz="3200" dirty="0" smtClean="0"/>
              <a:t>December 8, </a:t>
            </a:r>
            <a:r>
              <a:rPr lang="en-US" sz="3200" dirty="0" smtClean="0"/>
              <a:t>2014</a:t>
            </a:r>
            <a:br>
              <a:rPr lang="en-US" sz="3200" dirty="0" smtClean="0"/>
            </a:br>
            <a:r>
              <a:rPr lang="en-US" sz="3200" dirty="0" smtClean="0"/>
              <a:t>2000 UTC</a:t>
            </a:r>
            <a:endParaRPr lang="en-US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9900" y="3895402"/>
            <a:ext cx="8474075" cy="1469528"/>
          </a:xfrm>
        </p:spPr>
        <p:txBody>
          <a:bodyPr/>
          <a:lstStyle/>
          <a:p>
            <a:r>
              <a:rPr lang="en-US" sz="2800" b="1" dirty="0"/>
              <a:t>https://</a:t>
            </a:r>
            <a:r>
              <a:rPr lang="en-US" sz="2800" b="1" dirty="0" smtClean="0"/>
              <a:t>global.gotomeeting.com/join/685801021</a:t>
            </a:r>
            <a:endParaRPr lang="en-US" sz="2800" b="1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226788"/>
          </a:xfr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Welcome, apologies and conflicts of interest(JRC)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Review and agree agenda (JRC)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Minutes, action log and 2015 </a:t>
            </a:r>
            <a:r>
              <a:rPr lang="en-US" dirty="0" err="1" smtClean="0">
                <a:latin typeface="+mj-lt"/>
              </a:rPr>
              <a:t>workplan</a:t>
            </a:r>
            <a:r>
              <a:rPr lang="en-US" dirty="0" smtClean="0">
                <a:latin typeface="+mj-lt"/>
              </a:rPr>
              <a:t> (JRC)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Thanks to Krista….identification of scribe (ALL)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Mapping Service Team report </a:t>
            </a:r>
            <a:r>
              <a:rPr lang="en-US" dirty="0" smtClean="0"/>
              <a:t>(BH)</a:t>
            </a: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NRC Extension Maps report  (KWF</a:t>
            </a:r>
            <a:r>
              <a:rPr lang="en-US" dirty="0" smtClean="0"/>
              <a:t>, </a:t>
            </a:r>
            <a:r>
              <a:rPr lang="en-US" dirty="0"/>
              <a:t>GT)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Audio recording of </a:t>
            </a:r>
            <a:r>
              <a:rPr lang="en-US" dirty="0" err="1" smtClean="0">
                <a:latin typeface="+mj-lt"/>
              </a:rPr>
              <a:t>MapSIG</a:t>
            </a:r>
            <a:r>
              <a:rPr lang="en-US" dirty="0" smtClean="0">
                <a:latin typeface="+mj-lt"/>
              </a:rPr>
              <a:t> calls (ALL)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err="1" smtClean="0">
                <a:latin typeface="+mj-lt"/>
              </a:rPr>
              <a:t>Workplan</a:t>
            </a:r>
            <a:endParaRPr lang="en-US" dirty="0" smtClean="0">
              <a:latin typeface="+mj-lt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Allergy </a:t>
            </a:r>
            <a:r>
              <a:rPr lang="en-US" sz="2400" dirty="0" smtClean="0">
                <a:latin typeface="+mj-lt"/>
              </a:rPr>
              <a:t>/ adverse sensitivity implementation </a:t>
            </a:r>
            <a:r>
              <a:rPr lang="en-US" sz="2400" dirty="0" smtClean="0">
                <a:latin typeface="+mj-lt"/>
              </a:rPr>
              <a:t>guide; </a:t>
            </a:r>
            <a:r>
              <a:rPr lang="en-US" sz="2400" smtClean="0">
                <a:latin typeface="+mj-lt"/>
              </a:rPr>
              <a:t>Call scheduled </a:t>
            </a:r>
            <a:r>
              <a:rPr lang="en-US" sz="2400" dirty="0" smtClean="0">
                <a:latin typeface="+mj-lt"/>
              </a:rPr>
              <a:t>for 12/10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+mj-lt"/>
              </a:rPr>
              <a:t>Tooling and support for NRCs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 smtClean="0">
                <a:latin typeface="+mj-lt"/>
              </a:rPr>
              <a:t>Quality assurance activity deferred to February (HB,KG)</a:t>
            </a:r>
            <a:endParaRPr lang="en-US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sz="2000" dirty="0" smtClean="0">
              <a:latin typeface="+mj-lt"/>
            </a:endParaRPr>
          </a:p>
          <a:p>
            <a:pPr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buFont typeface="Arial" panose="020B0604020202020204" pitchFamily="34" charset="0"/>
              <a:buChar char="•"/>
            </a:pPr>
            <a:endParaRPr lang="en-US" sz="18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25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452308"/>
            <a:ext cx="8229600" cy="5062792"/>
          </a:xfrm>
        </p:spPr>
        <p:txBody>
          <a:bodyPr/>
          <a:lstStyle/>
          <a:p>
            <a:pPr marL="129541" indent="0">
              <a:buNone/>
            </a:pPr>
            <a:r>
              <a:rPr lang="en-GB" sz="2800" b="1" dirty="0" smtClean="0">
                <a:latin typeface="+mn-lt"/>
              </a:rPr>
              <a:t>Next meeting:</a:t>
            </a:r>
          </a:p>
          <a:p>
            <a:r>
              <a:rPr lang="en-GB" sz="2800" b="1" u="sng" dirty="0" smtClean="0">
                <a:latin typeface="+mn-lt"/>
              </a:rPr>
              <a:t>12</a:t>
            </a:r>
            <a:r>
              <a:rPr lang="en-GB" sz="2800" b="1" u="sng" baseline="30000" dirty="0" smtClean="0">
                <a:latin typeface="+mn-lt"/>
              </a:rPr>
              <a:t>th</a:t>
            </a:r>
            <a:r>
              <a:rPr lang="en-GB" sz="2800" b="1" u="sng" dirty="0" smtClean="0">
                <a:latin typeface="+mn-lt"/>
              </a:rPr>
              <a:t> January 2015 </a:t>
            </a:r>
            <a:r>
              <a:rPr lang="en-GB" sz="2800" b="1" u="sng" dirty="0" smtClean="0">
                <a:latin typeface="+mn-lt"/>
              </a:rPr>
              <a:t>2000UTC</a:t>
            </a:r>
          </a:p>
          <a:p>
            <a:r>
              <a:rPr lang="en-GB" sz="2800" b="1" u="sng" dirty="0" smtClean="0">
                <a:latin typeface="+mn-lt"/>
              </a:rPr>
              <a:t>IHTSDO Spring Business meeting Copenhagen  </a:t>
            </a:r>
            <a:r>
              <a:rPr lang="en-GB" b="1" dirty="0" smtClean="0">
                <a:latin typeface="+mn-lt"/>
              </a:rPr>
              <a:t>4/26-29, 2015</a:t>
            </a:r>
          </a:p>
          <a:p>
            <a:pPr marL="129541" indent="0">
              <a:buNone/>
            </a:pPr>
            <a:endParaRPr lang="en-GB" sz="2000" dirty="0">
              <a:latin typeface="+mn-lt"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Upcoming Meetings</a:t>
            </a:r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4304" y="3690751"/>
            <a:ext cx="5234939" cy="28243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59270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/>
              <a:t>Gotomeeting</a:t>
            </a:r>
            <a:r>
              <a:rPr lang="en-US" dirty="0"/>
              <a:t> details for the allergy/adverse sensitivity implementation guide discussion is </a:t>
            </a:r>
            <a:r>
              <a:rPr lang="en-US" dirty="0">
                <a:hlinkClick r:id="rId2"/>
              </a:rPr>
              <a:t/>
            </a:r>
            <a:br>
              <a:rPr lang="en-US" dirty="0">
                <a:hlinkClick r:id="rId2"/>
              </a:rPr>
            </a:br>
            <a:r>
              <a:rPr lang="en-US" dirty="0">
                <a:hlinkClick r:id="rId2"/>
              </a:rPr>
              <a:t/>
            </a:r>
            <a:br>
              <a:rPr lang="en-US" dirty="0">
                <a:hlinkClick r:id="rId2"/>
              </a:rPr>
            </a:br>
            <a:r>
              <a:rPr lang="en-US" dirty="0">
                <a:hlinkClick r:id="rId2"/>
              </a:rPr>
              <a:t>https://global.gotomeeting.com/join/891582181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meeting is 12/9 at 2100 UTC.</a:t>
            </a:r>
            <a:r>
              <a:rPr lang="en-US" dirty="0"/>
              <a:t> 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Adverse sensitivity call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025180"/>
      </p:ext>
    </p:extLst>
  </p:cSld>
  <p:clrMapOvr>
    <a:masterClrMapping/>
  </p:clrMapOvr>
</p:sld>
</file>

<file path=ppt/theme/theme1.xml><?xml version="1.0" encoding="utf-8"?>
<a:theme xmlns:a="http://schemas.openxmlformats.org/drawingml/2006/main" name="MappingSIG_Agenda_20141027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MappingSIG_Agenda_20141027</Template>
  <TotalTime>947</TotalTime>
  <Words>123</Words>
  <Application>Microsoft Office PowerPoint</Application>
  <PresentationFormat>On-screen Show (4:3)</PresentationFormat>
  <Paragraphs>21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MappingSIG_Agenda_20141027</vt:lpstr>
      <vt:lpstr>Mapping SIG Conference Call December 8, 2014 2000 UTC</vt:lpstr>
      <vt:lpstr>Agenda</vt:lpstr>
      <vt:lpstr>Upcoming Meetings</vt:lpstr>
      <vt:lpstr>Adverse sensitivity call</vt:lpstr>
    </vt:vector>
  </TitlesOfParts>
  <Company>Health &amp; Social Care Information Centre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Mapping SIG Face-to-Face Meeting</dc:title>
  <dc:creator>habr2</dc:creator>
  <cp:lastModifiedBy>Administrator</cp:lastModifiedBy>
  <cp:revision>68</cp:revision>
  <dcterms:created xsi:type="dcterms:W3CDTF">2014-10-03T08:09:49Z</dcterms:created>
  <dcterms:modified xsi:type="dcterms:W3CDTF">2014-12-05T21:06:34Z</dcterms:modified>
</cp:coreProperties>
</file>