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6"/>
  </p:notesMasterIdLst>
  <p:sldIdLst>
    <p:sldId id="276" r:id="rId2"/>
    <p:sldId id="258" r:id="rId3"/>
    <p:sldId id="277" r:id="rId4"/>
    <p:sldId id="278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7" autoAdjust="0"/>
    <p:restoredTop sz="51956" autoAdjust="0"/>
  </p:normalViewPr>
  <p:slideViewPr>
    <p:cSldViewPr snapToGrid="0" snapToObjects="1">
      <p:cViewPr>
        <p:scale>
          <a:sx n="100" d="100"/>
          <a:sy n="100" d="100"/>
        </p:scale>
        <p:origin x="-1110" y="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3F1F98-F762-4DF1-B4D7-2D14050740B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D2BD99-52EB-4DA7-9414-C7EBBF437F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515864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2BD99-52EB-4DA7-9414-C7EBBF437FD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433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CMT – many duplicates in SIRs system;</a:t>
            </a:r>
            <a:r>
              <a:rPr lang="en-US" baseline="0" dirty="0" smtClean="0"/>
              <a:t> now working to remove these as well as edit new content.</a:t>
            </a:r>
          </a:p>
          <a:p>
            <a:r>
              <a:rPr lang="en-US" baseline="0" dirty="0" smtClean="0"/>
              <a:t>Dentistry – Final review xls of SNODENT and dental substances by SIG CPH new concepts for July release.</a:t>
            </a:r>
          </a:p>
          <a:p>
            <a:r>
              <a:rPr lang="en-US" baseline="0" dirty="0" smtClean="0"/>
              <a:t>Nursing – new content added for </a:t>
            </a:r>
            <a:r>
              <a:rPr lang="en-US" baseline="0" dirty="0" err="1" smtClean="0"/>
              <a:t>Dx</a:t>
            </a:r>
            <a:r>
              <a:rPr lang="en-US" baseline="0" dirty="0" smtClean="0"/>
              <a:t> and interventions; FROM AN AUTHORING  STANDPOINT - the DX is finished and ready for review</a:t>
            </a:r>
          </a:p>
          <a:p>
            <a:r>
              <a:rPr lang="en-US" dirty="0" smtClean="0"/>
              <a:t>Devices</a:t>
            </a:r>
            <a:r>
              <a:rPr lang="en-US" baseline="0" dirty="0" smtClean="0"/>
              <a:t> -  July 15 and Jan. 16: New concepts/retired/remove dups./implement a concept model;</a:t>
            </a:r>
          </a:p>
          <a:p>
            <a:r>
              <a:rPr lang="en-US" baseline="0" dirty="0" smtClean="0"/>
              <a:t>Micro/organism redesign in progress</a:t>
            </a:r>
          </a:p>
          <a:p>
            <a:endParaRPr lang="en-US" dirty="0" smtClean="0"/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2BD99-52EB-4DA7-9414-C7EBBF437FD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433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Functioning: Need to engage member countries requesting this as priority to define scope as this is not clear. </a:t>
            </a:r>
          </a:p>
          <a:p>
            <a:r>
              <a:rPr lang="en-US" dirty="0" smtClean="0"/>
              <a:t>CMT – many duplicates in SIRs system;</a:t>
            </a:r>
            <a:r>
              <a:rPr lang="en-US" baseline="0" dirty="0" smtClean="0"/>
              <a:t> now working to remove these as well as edit new content.</a:t>
            </a:r>
          </a:p>
          <a:p>
            <a:r>
              <a:rPr lang="en-US" baseline="0" dirty="0" smtClean="0"/>
              <a:t>Anatomy  - working with </a:t>
            </a:r>
            <a:r>
              <a:rPr lang="en-US" baseline="0" dirty="0" err="1" smtClean="0"/>
              <a:t>universtiy</a:t>
            </a:r>
            <a:r>
              <a:rPr lang="en-US" baseline="0" dirty="0" smtClean="0"/>
              <a:t> of </a:t>
            </a:r>
            <a:r>
              <a:rPr lang="en-US" baseline="0" dirty="0" err="1" smtClean="0"/>
              <a:t>washington</a:t>
            </a:r>
            <a:r>
              <a:rPr lang="en-US" baseline="0" dirty="0" smtClean="0"/>
              <a:t>; new interim report has been received but will not reviewed till after the close of editing this week.</a:t>
            </a:r>
          </a:p>
          <a:p>
            <a:r>
              <a:rPr lang="en-US" baseline="0" dirty="0" smtClean="0"/>
              <a:t>Nursing – more to be added for nursing interventions </a:t>
            </a:r>
          </a:p>
          <a:p>
            <a:r>
              <a:rPr lang="en-US" dirty="0" smtClean="0"/>
              <a:t>Devices</a:t>
            </a:r>
            <a:r>
              <a:rPr lang="en-US" baseline="0" dirty="0" smtClean="0"/>
              <a:t> -  Ongoing for Jan. 16: New concepts/retired/remove dups./implement a concept model;</a:t>
            </a:r>
          </a:p>
          <a:p>
            <a:r>
              <a:rPr lang="en-US" baseline="0" dirty="0" smtClean="0"/>
              <a:t>Drugs – revised concept model proposal to be agreed by stakeholders;</a:t>
            </a:r>
          </a:p>
          <a:p>
            <a:r>
              <a:rPr lang="en-US" dirty="0" smtClean="0"/>
              <a:t>Substances –</a:t>
            </a:r>
            <a:r>
              <a:rPr lang="en-US" baseline="0" dirty="0" smtClean="0"/>
              <a:t> technical preview molecular entity is underway; substance hierarchy technical preview to be released at same time. CPH update?</a:t>
            </a:r>
          </a:p>
          <a:p>
            <a:endParaRPr lang="en-US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D2BD99-52EB-4DA7-9414-C7EBBF437FD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1433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eldias">
    <p:spTree>
      <p:nvGrpSpPr>
        <p:cNvPr id="1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3" name="Shape 13"/>
          <p:cNvCxnSpPr/>
          <p:nvPr/>
        </p:nvCxnSpPr>
        <p:spPr>
          <a:xfrm>
            <a:off x="0" y="1613266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4" name="Shape 14"/>
          <p:cNvSpPr txBox="1">
            <a:spLocks noGrp="1"/>
          </p:cNvSpPr>
          <p:nvPr>
            <p:ph type="ctrTitle"/>
          </p:nvPr>
        </p:nvSpPr>
        <p:spPr>
          <a:xfrm>
            <a:off x="685800" y="2143116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5" name="Shape 15"/>
          <p:cNvSpPr txBox="1">
            <a:spLocks noGrp="1"/>
          </p:cNvSpPr>
          <p:nvPr>
            <p:ph type="subTitle" idx="1"/>
          </p:nvPr>
        </p:nvSpPr>
        <p:spPr>
          <a:xfrm>
            <a:off x="685800" y="3895402"/>
            <a:ext cx="6400799" cy="1469528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None/>
              <a:defRPr sz="2400" b="0" i="0" u="none" strike="noStrike" cap="none" baseline="0">
                <a:solidFill>
                  <a:srgbClr val="0070C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subtitle style</a:t>
            </a:r>
            <a:endParaRPr dirty="0"/>
          </a:p>
        </p:txBody>
      </p:sp>
      <p:pic>
        <p:nvPicPr>
          <p:cNvPr id="2" name="Picture 1" descr="ihtsdo_brand_master_P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Picture 2" descr="delivering_snomed_tagline_CMYK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7675" y="5722818"/>
            <a:ext cx="2426053" cy="1033959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15E8B0BA-344B-8F4E-9DF9-C49D423C8951}" type="datetimeFigureOut">
              <a:rPr lang="en-US" smtClean="0"/>
              <a:t>5/4/2015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8735-1CB6-6448-BB17-A94B54B43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26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838735-1CB6-6448-BB17-A94B54B43CA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Trebuchet MS"/>
                <a:ea typeface="Arial"/>
                <a:cs typeface="Trebuchet MS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fsnitsoversk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Trebuchet MS Bold"/>
                <a:cs typeface="Trebuchet MS Bold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Trebuchet MS"/>
                <a:cs typeface="Trebuchet MS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30838735-1CB6-6448-BB17-A94B54B43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>
  <p:cSld name="To indholdsobjekter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30" name="Shape 30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4038599" cy="500066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1" name="Shape 31"/>
          <p:cNvSpPr txBox="1">
            <a:spLocks noGrp="1"/>
          </p:cNvSpPr>
          <p:nvPr>
            <p:ph type="body" idx="2"/>
          </p:nvPr>
        </p:nvSpPr>
        <p:spPr>
          <a:xfrm>
            <a:off x="4648200" y="1428736"/>
            <a:ext cx="4038599" cy="5000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7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38598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Trebuchet MS"/>
                <a:cs typeface="Trebuchet MS"/>
              </a:defRPr>
            </a:lvl1pPr>
          </a:lstStyle>
          <a:p>
            <a:fld id="{30838735-1CB6-6448-BB17-A94B54B43C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Sammenligning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000" b="1" i="0">
                <a:latin typeface="Trebuchet MS Bold"/>
                <a:cs typeface="Trebuchet MS Bold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1800" b="0" i="0">
                <a:latin typeface="Trebuchet MS"/>
                <a:cs typeface="Trebuchet MS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30838735-1CB6-6448-BB17-A94B54B43C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Kun titel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Trebuchet MS Bold"/>
                <a:ea typeface="Arial"/>
                <a:cs typeface="Trebuchet MS Bold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30838735-1CB6-6448-BB17-A94B54B43C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omt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30838735-1CB6-6448-BB17-A94B54B43C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Indhold med billedtekst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Trebuchet MS"/>
                <a:cs typeface="Trebuchet MS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30838735-1CB6-6448-BB17-A94B54B43C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Billede med billedtekst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Trebuchet MS Bold"/>
                <a:cs typeface="Trebuchet MS Bold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Trebuchet MS"/>
                <a:cs typeface="Trebuchet MS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30838735-1CB6-6448-BB17-A94B54B43CA9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30838735-1CB6-6448-BB17-A94B54B43CA9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 Bold"/>
          <a:ea typeface="Arial"/>
          <a:cs typeface="Trebuchet MS Bold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Trebuchet MS"/>
          <a:ea typeface="Arial"/>
          <a:cs typeface="Trebuchet MS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Content Development Update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Monica Harry</a:t>
            </a:r>
          </a:p>
          <a:p>
            <a:r>
              <a:rPr lang="en-US" sz="1600" dirty="0" smtClean="0"/>
              <a:t>Senior Terminology Author</a:t>
            </a:r>
          </a:p>
        </p:txBody>
      </p:sp>
    </p:spTree>
    <p:extLst>
      <p:ext uri="{BB962C8B-B14F-4D97-AF65-F5344CB8AC3E}">
        <p14:creationId xmlns:p14="http://schemas.microsoft.com/office/powerpoint/2010/main" val="3243398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2015 content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May 6</a:t>
            </a:r>
            <a:r>
              <a:rPr lang="en-US" baseline="30000" dirty="0" smtClean="0"/>
              <a:t>th</a:t>
            </a:r>
            <a:r>
              <a:rPr lang="en-US" dirty="0"/>
              <a:t> </a:t>
            </a:r>
            <a:r>
              <a:rPr lang="en-US" dirty="0" smtClean="0"/>
              <a:t>- </a:t>
            </a:r>
            <a:r>
              <a:rPr lang="en-US" dirty="0" smtClean="0"/>
              <a:t>Authoring closes </a:t>
            </a:r>
          </a:p>
          <a:p>
            <a:r>
              <a:rPr lang="en-US" dirty="0" smtClean="0"/>
              <a:t>7500 new concepts added</a:t>
            </a:r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79740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July 2015 content update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Allergy representation</a:t>
            </a:r>
          </a:p>
          <a:p>
            <a:r>
              <a:rPr lang="en-US" sz="2000" dirty="0" smtClean="0"/>
              <a:t>CMT ongoing</a:t>
            </a:r>
          </a:p>
          <a:p>
            <a:r>
              <a:rPr lang="en-US" sz="2000" dirty="0" smtClean="0"/>
              <a:t>Dentistry</a:t>
            </a:r>
          </a:p>
          <a:p>
            <a:r>
              <a:rPr lang="en-US" sz="2000" dirty="0" smtClean="0"/>
              <a:t>Nursing diagnoses and interventions</a:t>
            </a:r>
          </a:p>
          <a:p>
            <a:r>
              <a:rPr lang="en-US" sz="2000" dirty="0" smtClean="0"/>
              <a:t>Medical devices </a:t>
            </a:r>
          </a:p>
          <a:p>
            <a:r>
              <a:rPr lang="en-US" sz="2000" dirty="0" smtClean="0"/>
              <a:t>Microbiology reporting</a:t>
            </a:r>
          </a:p>
          <a:p>
            <a:r>
              <a:rPr lang="en-US" sz="2000" dirty="0" smtClean="0"/>
              <a:t>Organism redesign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086115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66775" y="627019"/>
            <a:ext cx="6711673" cy="579433"/>
          </a:xfrm>
        </p:spPr>
        <p:txBody>
          <a:bodyPr/>
          <a:lstStyle/>
          <a:p>
            <a:r>
              <a:rPr lang="en-US" dirty="0" smtClean="0"/>
              <a:t>Future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Functioning project </a:t>
            </a:r>
          </a:p>
          <a:p>
            <a:r>
              <a:rPr lang="en-US" sz="2000" dirty="0" smtClean="0"/>
              <a:t>CMT ongoing</a:t>
            </a:r>
          </a:p>
          <a:p>
            <a:r>
              <a:rPr lang="en-US" sz="2000" dirty="0" smtClean="0"/>
              <a:t>Anatomy</a:t>
            </a:r>
            <a:endParaRPr lang="en-US" sz="2000" dirty="0" smtClean="0"/>
          </a:p>
          <a:p>
            <a:r>
              <a:rPr lang="en-US" sz="2000" dirty="0" smtClean="0"/>
              <a:t>Nursing interventions </a:t>
            </a:r>
          </a:p>
          <a:p>
            <a:r>
              <a:rPr lang="en-US" sz="2000" dirty="0" smtClean="0"/>
              <a:t>Medical devices </a:t>
            </a:r>
          </a:p>
          <a:p>
            <a:r>
              <a:rPr lang="en-US" sz="2000" dirty="0" smtClean="0"/>
              <a:t>Drugs</a:t>
            </a:r>
          </a:p>
          <a:p>
            <a:r>
              <a:rPr lang="en-US" sz="2000" dirty="0" smtClean="0"/>
              <a:t>Substance redesign</a:t>
            </a:r>
          </a:p>
          <a:p>
            <a:r>
              <a:rPr lang="en-US" sz="2000" dirty="0" smtClean="0"/>
              <a:t>Microbiology reporting</a:t>
            </a:r>
          </a:p>
          <a:p>
            <a:r>
              <a:rPr lang="en-US" sz="2000" dirty="0" smtClean="0"/>
              <a:t>Organism redesign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2556378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HTSDO PPT Template 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 PPT Template 2014 (1).potx</Template>
  <TotalTime>7411</TotalTime>
  <Words>272</Words>
  <Application>Microsoft Office PowerPoint</Application>
  <PresentationFormat>On-screen Show (4:3)</PresentationFormat>
  <Paragraphs>46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IHTSDO PPT Template 2014</vt:lpstr>
      <vt:lpstr>Content Development Update</vt:lpstr>
      <vt:lpstr>July 2015 content update</vt:lpstr>
      <vt:lpstr>July 2015 content update</vt:lpstr>
      <vt:lpstr>Future </vt:lpstr>
    </vt:vector>
  </TitlesOfParts>
  <Company>IHTSDO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CONTENT OVERVIEW</dc:title>
  <dc:creator>Ian Green</dc:creator>
  <cp:lastModifiedBy>MHA</cp:lastModifiedBy>
  <cp:revision>55</cp:revision>
  <dcterms:created xsi:type="dcterms:W3CDTF">2014-10-01T13:58:28Z</dcterms:created>
  <dcterms:modified xsi:type="dcterms:W3CDTF">2015-05-04T16:18:26Z</dcterms:modified>
</cp:coreProperties>
</file>