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9468CD-5832-4271-898F-FA98FBA77A6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86E1531-B403-4592-9293-72842AC0C2C1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Nursing SIG update to the Health Care Professions Co-ordination Group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Zac Whitewood-Moores</a:t>
            </a:r>
          </a:p>
          <a:p>
            <a:r>
              <a:rPr lang="en-GB" dirty="0" smtClean="0"/>
              <a:t>Chair of Nursing Special Interest Group of the IHTSDO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35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September 2015 </a:t>
            </a: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welcoming Roberta </a:t>
            </a:r>
            <a:r>
              <a:rPr lang="en-GB" dirty="0"/>
              <a:t>Severin </a:t>
            </a:r>
            <a:r>
              <a:rPr lang="en-GB" dirty="0" smtClean="0"/>
              <a:t>into her role as Vice </a:t>
            </a:r>
            <a:r>
              <a:rPr lang="en-GB" dirty="0" smtClean="0"/>
              <a:t>Chair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Nursing SIG </a:t>
            </a:r>
            <a:r>
              <a:rPr lang="en-GB" dirty="0" smtClean="0"/>
              <a:t>have been </a:t>
            </a:r>
            <a:r>
              <a:rPr lang="en-GB" dirty="0" smtClean="0"/>
              <a:t>awarded two </a:t>
            </a:r>
            <a:r>
              <a:rPr lang="en-GB" dirty="0" smtClean="0"/>
              <a:t>afternoon meetings </a:t>
            </a:r>
            <a:r>
              <a:rPr lang="en-GB" dirty="0" smtClean="0"/>
              <a:t>in Montevideo </a:t>
            </a:r>
            <a:r>
              <a:rPr lang="en-GB" dirty="0" smtClean="0"/>
              <a:t>(videoconferencing </a:t>
            </a:r>
            <a:r>
              <a:rPr lang="en-GB" dirty="0" smtClean="0"/>
              <a:t>essential as several may not be able to attend in </a:t>
            </a:r>
            <a:r>
              <a:rPr lang="en-GB" dirty="0" smtClean="0"/>
              <a:t>person, including one of the speakers)</a:t>
            </a:r>
            <a:endParaRPr lang="en-GB" dirty="0" smtClean="0"/>
          </a:p>
          <a:p>
            <a:r>
              <a:rPr lang="en-GB" smtClean="0"/>
              <a:t>Still trying </a:t>
            </a:r>
            <a:r>
              <a:rPr lang="en-GB" dirty="0" smtClean="0"/>
              <a:t>to find our way with the new roles of advisory groups and SIGs within the new IHTSDO structures </a:t>
            </a:r>
          </a:p>
        </p:txBody>
      </p:sp>
    </p:spTree>
    <p:extLst>
      <p:ext uri="{BB962C8B-B14F-4D97-AF65-F5344CB8AC3E}">
        <p14:creationId xmlns:p14="http://schemas.microsoft.com/office/powerpoint/2010/main" val="82960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Draft agenda for </a:t>
            </a:r>
            <a:r>
              <a:rPr lang="en-GB" dirty="0" smtClean="0"/>
              <a:t>Montevideo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Tues PM (Zac Chair)</a:t>
            </a:r>
          </a:p>
          <a:p>
            <a:r>
              <a:rPr lang="en-GB" dirty="0" smtClean="0"/>
              <a:t>Review </a:t>
            </a:r>
            <a:r>
              <a:rPr lang="en-GB" dirty="0"/>
              <a:t>of August minutes</a:t>
            </a:r>
          </a:p>
          <a:p>
            <a:r>
              <a:rPr lang="en-GB" dirty="0" smtClean="0"/>
              <a:t>Role </a:t>
            </a:r>
            <a:r>
              <a:rPr lang="en-GB" dirty="0"/>
              <a:t>of the SIGs (IHTSDO staff/Zac)</a:t>
            </a:r>
          </a:p>
          <a:p>
            <a:r>
              <a:rPr lang="en-GB" dirty="0" smtClean="0"/>
              <a:t>Priorities </a:t>
            </a:r>
            <a:r>
              <a:rPr lang="en-GB" dirty="0"/>
              <a:t>from Content Tracker (Monica)</a:t>
            </a:r>
          </a:p>
          <a:p>
            <a:r>
              <a:rPr lang="en-GB" dirty="0" smtClean="0"/>
              <a:t>Roadmap </a:t>
            </a:r>
            <a:r>
              <a:rPr lang="en-GB" dirty="0"/>
              <a:t>for Nursing SIG activity (Roberta)</a:t>
            </a:r>
          </a:p>
          <a:p>
            <a:r>
              <a:rPr lang="en-GB" dirty="0" smtClean="0"/>
              <a:t>Future </a:t>
            </a:r>
            <a:r>
              <a:rPr lang="en-GB" dirty="0"/>
              <a:t>nursing content subsets (Zac/Monica/Nick)</a:t>
            </a:r>
          </a:p>
          <a:p>
            <a:pPr lvl="1"/>
            <a:r>
              <a:rPr lang="en-GB" dirty="0" smtClean="0"/>
              <a:t>Problems </a:t>
            </a:r>
            <a:r>
              <a:rPr lang="en-GB" dirty="0"/>
              <a:t>(initially based on ICN content)</a:t>
            </a:r>
          </a:p>
          <a:p>
            <a:pPr lvl="1"/>
            <a:r>
              <a:rPr lang="en-GB" dirty="0" smtClean="0"/>
              <a:t>Interventions </a:t>
            </a:r>
            <a:r>
              <a:rPr lang="en-GB" dirty="0"/>
              <a:t>(initially based on ICN content)</a:t>
            </a:r>
          </a:p>
          <a:p>
            <a:pPr marL="0" indent="0">
              <a:buNone/>
            </a:pPr>
            <a:r>
              <a:rPr lang="en-GB" dirty="0"/>
              <a:t>Wed PM (Zac Chair)</a:t>
            </a:r>
          </a:p>
          <a:p>
            <a:r>
              <a:rPr lang="en-GB" dirty="0" smtClean="0"/>
              <a:t>Care </a:t>
            </a:r>
            <a:r>
              <a:rPr lang="en-GB" dirty="0"/>
              <a:t>Regimes </a:t>
            </a:r>
            <a:r>
              <a:rPr lang="en-GB" dirty="0" smtClean="0"/>
              <a:t>(Ismat </a:t>
            </a:r>
            <a:r>
              <a:rPr lang="en-GB" dirty="0"/>
              <a:t>&amp; Cathy)</a:t>
            </a:r>
          </a:p>
          <a:p>
            <a:r>
              <a:rPr lang="en-GB" dirty="0" smtClean="0"/>
              <a:t>Care </a:t>
            </a:r>
            <a:r>
              <a:rPr lang="en-GB" dirty="0"/>
              <a:t>Management (Ismat &amp; Cathy)</a:t>
            </a:r>
          </a:p>
          <a:p>
            <a:pPr marL="0" indent="0">
              <a:buNone/>
            </a:pPr>
            <a:r>
              <a:rPr lang="en-GB" dirty="0"/>
              <a:t>After break</a:t>
            </a:r>
          </a:p>
          <a:p>
            <a:r>
              <a:rPr lang="en-GB" dirty="0" smtClean="0"/>
              <a:t>Care </a:t>
            </a:r>
            <a:r>
              <a:rPr lang="en-GB" dirty="0"/>
              <a:t>plans (Zac)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965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101</TotalTime>
  <Words>173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Origin</vt:lpstr>
      <vt:lpstr>Nursing SIG update to the Health Care Professions Co-ordination Group </vt:lpstr>
      <vt:lpstr>September 2015 Update</vt:lpstr>
      <vt:lpstr>Draft agenda for Montevideo</vt:lpstr>
    </vt:vector>
  </TitlesOfParts>
  <Company>Health &amp; Social Care Information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SIG update to the Health Care Professions Co-ordination Group</dc:title>
  <dc:creator>Zac Whitewood-Moores</dc:creator>
  <cp:lastModifiedBy>Zac Whitewood-Moores</cp:lastModifiedBy>
  <cp:revision>7</cp:revision>
  <dcterms:created xsi:type="dcterms:W3CDTF">2015-06-29T15:12:48Z</dcterms:created>
  <dcterms:modified xsi:type="dcterms:W3CDTF">2015-09-07T19:37:28Z</dcterms:modified>
</cp:coreProperties>
</file>