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4"/>
  </p:notesMasterIdLst>
  <p:sldIdLst>
    <p:sldId id="263" r:id="rId2"/>
    <p:sldId id="264" r:id="rId3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78" autoAdjust="0"/>
    <p:restoredTop sz="94757" autoAdjust="0"/>
  </p:normalViewPr>
  <p:slideViewPr>
    <p:cSldViewPr snapToGrid="0" snapToObjects="1">
      <p:cViewPr>
        <p:scale>
          <a:sx n="73" d="100"/>
          <a:sy n="73" d="100"/>
        </p:scale>
        <p:origin x="-139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Museo 500"/>
                <a:cs typeface="Museo 500"/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Museo 300"/>
                <a:cs typeface="Museo 30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0" r:id="rId1"/>
    <p:sldLayoutId id="2147483679" r:id="rId2"/>
    <p:sldLayoutId id="2147483652" r:id="rId3"/>
    <p:sldLayoutId id="2147483653" r:id="rId4"/>
    <p:sldLayoutId id="2147483654" r:id="rId5"/>
    <p:sldLayoutId id="2147483655" r:id="rId6"/>
    <p:sldLayoutId id="2147483656" r:id="rId7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Face-to-face meeting scheduled for 9/17-9/19</a:t>
            </a:r>
            <a:r>
              <a:rPr lang="en-US" dirty="0"/>
              <a:t> </a:t>
            </a:r>
            <a:r>
              <a:rPr lang="en-US" dirty="0" smtClean="0"/>
              <a:t>in London</a:t>
            </a:r>
          </a:p>
          <a:p>
            <a:pPr lvl="1"/>
            <a:r>
              <a:rPr lang="en-US" dirty="0" smtClean="0"/>
              <a:t>Marriott Kensington</a:t>
            </a:r>
          </a:p>
          <a:p>
            <a:endParaRPr lang="en-US" dirty="0"/>
          </a:p>
          <a:p>
            <a:r>
              <a:rPr lang="en-US" dirty="0" smtClean="0"/>
              <a:t>Topic for f2f is the encoding of cancer synoptic reports</a:t>
            </a: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r>
              <a:rPr lang="en-US" dirty="0" smtClean="0"/>
              <a:t>Attendance estimates –  12 to15</a:t>
            </a:r>
          </a:p>
          <a:p>
            <a:pPr lvl="1"/>
            <a:r>
              <a:rPr lang="en-US" dirty="0" smtClean="0"/>
              <a:t>University of NE Medical Center (3)</a:t>
            </a:r>
          </a:p>
          <a:p>
            <a:pPr lvl="1"/>
            <a:r>
              <a:rPr lang="en-US" dirty="0" smtClean="0"/>
              <a:t>CAP – 1</a:t>
            </a:r>
          </a:p>
          <a:p>
            <a:pPr lvl="1"/>
            <a:r>
              <a:rPr lang="en-US" dirty="0" smtClean="0"/>
              <a:t>NHS/HCSIC – 4</a:t>
            </a:r>
          </a:p>
          <a:p>
            <a:pPr lvl="1"/>
            <a:r>
              <a:rPr lang="en-US" dirty="0" smtClean="0"/>
              <a:t>IHTSDO - 3</a:t>
            </a:r>
          </a:p>
          <a:p>
            <a:pPr lvl="1"/>
            <a:r>
              <a:rPr lang="en-US" dirty="0" smtClean="0"/>
              <a:t>NLM – 1</a:t>
            </a:r>
          </a:p>
          <a:p>
            <a:pPr lvl="1"/>
            <a:r>
              <a:rPr lang="en-US" dirty="0" smtClean="0"/>
              <a:t>Others – 2-3 (Daniel </a:t>
            </a:r>
            <a:r>
              <a:rPr lang="en-US" dirty="0" err="1" smtClean="0"/>
              <a:t>Karlsson</a:t>
            </a:r>
            <a:r>
              <a:rPr lang="en-US" dirty="0" smtClean="0"/>
              <a:t>; Georg </a:t>
            </a:r>
            <a:r>
              <a:rPr lang="en-US" dirty="0" err="1" smtClean="0"/>
              <a:t>Brox</a:t>
            </a:r>
            <a:r>
              <a:rPr lang="en-US" dirty="0" smtClean="0"/>
              <a:t>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IPaLM</a:t>
            </a:r>
            <a:r>
              <a:rPr lang="en-US" dirty="0" smtClean="0"/>
              <a:t> SIG Updates – September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019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9/17 – Pre-meeting topics (Afternoon)</a:t>
            </a:r>
          </a:p>
          <a:p>
            <a:pPr lvl="1"/>
            <a:r>
              <a:rPr lang="en-US" dirty="0" smtClean="0"/>
              <a:t>Ground rules</a:t>
            </a:r>
          </a:p>
          <a:p>
            <a:pPr lvl="1"/>
            <a:r>
              <a:rPr lang="en-US" dirty="0" smtClean="0"/>
              <a:t>Review of CAP vs. RCP </a:t>
            </a:r>
            <a:r>
              <a:rPr lang="en-US" dirty="0" err="1" smtClean="0"/>
              <a:t>synoptics</a:t>
            </a:r>
            <a:endParaRPr lang="en-US" dirty="0" smtClean="0"/>
          </a:p>
          <a:p>
            <a:pPr lvl="1"/>
            <a:r>
              <a:rPr lang="en-US" dirty="0" smtClean="0"/>
              <a:t>Use case discussion</a:t>
            </a:r>
          </a:p>
          <a:p>
            <a:pPr lvl="1"/>
            <a:endParaRPr lang="en-US" dirty="0"/>
          </a:p>
          <a:p>
            <a:r>
              <a:rPr lang="en-US" dirty="0" smtClean="0"/>
              <a:t>9/18 – Core meeting (all day)</a:t>
            </a:r>
          </a:p>
          <a:p>
            <a:pPr lvl="1"/>
            <a:r>
              <a:rPr lang="en-US" dirty="0" smtClean="0"/>
              <a:t>Fully encode three cancer </a:t>
            </a:r>
            <a:r>
              <a:rPr lang="en-US" dirty="0" err="1" smtClean="0"/>
              <a:t>synoptics</a:t>
            </a:r>
            <a:r>
              <a:rPr lang="en-US" dirty="0" smtClean="0"/>
              <a:t> in Observables model</a:t>
            </a:r>
          </a:p>
          <a:p>
            <a:pPr lvl="2"/>
            <a:r>
              <a:rPr lang="en-US" dirty="0" smtClean="0"/>
              <a:t>Colon cancer; Breast cancer; Pancreatic cancer</a:t>
            </a:r>
          </a:p>
          <a:p>
            <a:pPr lvl="2"/>
            <a:r>
              <a:rPr lang="en-US" dirty="0" smtClean="0"/>
              <a:t>Goal = Template for further development; Observables</a:t>
            </a:r>
          </a:p>
          <a:p>
            <a:pPr lvl="2"/>
            <a:r>
              <a:rPr lang="en-US" dirty="0" smtClean="0"/>
              <a:t>Deploy within NE Lexicon and test</a:t>
            </a: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r>
              <a:rPr lang="en-US" dirty="0" smtClean="0"/>
              <a:t>9/19 – Post-meeting topics (Morning)</a:t>
            </a:r>
          </a:p>
          <a:p>
            <a:pPr lvl="1"/>
            <a:r>
              <a:rPr lang="en-US" dirty="0" smtClean="0"/>
              <a:t>Wrap up activities</a:t>
            </a:r>
          </a:p>
          <a:p>
            <a:pPr lvl="1"/>
            <a:r>
              <a:rPr lang="en-US" dirty="0" smtClean="0"/>
              <a:t>Next steps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Face-to-face Approach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885320"/>
      </p:ext>
    </p:extLst>
  </p:cSld>
  <p:clrMapOvr>
    <a:masterClrMapping/>
  </p:clrMapOvr>
</p:sld>
</file>

<file path=ppt/theme/theme1.xml><?xml version="1.0" encoding="utf-8"?>
<a:theme xmlns:a="http://schemas.openxmlformats.org/drawingml/2006/main" name="HPCG update 0915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HPCG update 0915</Template>
  <TotalTime>0</TotalTime>
  <Words>84</Words>
  <Application>Microsoft Office PowerPoint</Application>
  <PresentationFormat>On-screen Show (4:3)</PresentationFormat>
  <Paragraphs>26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HPCG update 0915</vt:lpstr>
      <vt:lpstr>IPaLM SIG Updates – September 2015</vt:lpstr>
      <vt:lpstr>Face-to-face Approach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IPaLM SIG Updates – September 2015</dc:title>
  <dc:creator>Jane Millar</dc:creator>
  <cp:lastModifiedBy>Jane Millar</cp:lastModifiedBy>
  <cp:revision>1</cp:revision>
  <dcterms:created xsi:type="dcterms:W3CDTF">2015-09-07T17:39:10Z</dcterms:created>
  <dcterms:modified xsi:type="dcterms:W3CDTF">2015-09-07T17:39:29Z</dcterms:modified>
</cp:coreProperties>
</file>