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07/09/2015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07/09/2015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07/09/2015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07/09/2015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07/09/2015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07/09/2015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07/09/2015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07/09/2015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07/09/2015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07/09/2015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07/09/2015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AEF32-07A2-41FD-8EB0-AA07DD93B244}" type="datetimeFigureOut">
              <a:rPr lang="en-GB" smtClean="0"/>
              <a:pPr/>
              <a:t>07/09/2015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HPCG 7</a:t>
            </a:r>
            <a:r>
              <a:rPr lang="en-GB" baseline="30000" dirty="0" smtClean="0"/>
              <a:t>th</a:t>
            </a:r>
            <a:r>
              <a:rPr lang="en-GB" dirty="0" smtClean="0"/>
              <a:t> September 2015</a:t>
            </a:r>
            <a:br>
              <a:rPr lang="en-GB" dirty="0" smtClean="0"/>
            </a:br>
            <a:r>
              <a:rPr lang="en-GB" dirty="0" smtClean="0"/>
              <a:t>IHTSDO Anesthesia SIG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Last meeting 28</a:t>
            </a:r>
            <a:r>
              <a:rPr lang="en-GB" baseline="30000" dirty="0" smtClean="0"/>
              <a:t>th</a:t>
            </a:r>
            <a:r>
              <a:rPr lang="en-GB" dirty="0" smtClean="0"/>
              <a:t> July 2015</a:t>
            </a:r>
          </a:p>
          <a:p>
            <a:r>
              <a:rPr lang="en-GB" dirty="0" smtClean="0"/>
              <a:t>Next meeting 29</a:t>
            </a:r>
            <a:r>
              <a:rPr lang="en-GB" baseline="30000" dirty="0" smtClean="0"/>
              <a:t>th</a:t>
            </a:r>
            <a:r>
              <a:rPr lang="en-GB" dirty="0" smtClean="0"/>
              <a:t> September 2015</a:t>
            </a:r>
          </a:p>
          <a:p>
            <a:r>
              <a:rPr lang="en-GB" dirty="0" smtClean="0"/>
              <a:t>Anesthesia SIG meeting in Montevideo</a:t>
            </a:r>
          </a:p>
          <a:p>
            <a:r>
              <a:rPr lang="en-GB" dirty="0" smtClean="0"/>
              <a:t>14 attendees at last meeting</a:t>
            </a:r>
          </a:p>
          <a:p>
            <a:r>
              <a:rPr lang="en-GB" dirty="0" smtClean="0"/>
              <a:t>Subjects discussed:</a:t>
            </a:r>
          </a:p>
          <a:p>
            <a:pPr lvl="1"/>
            <a:r>
              <a:rPr lang="en-GB" dirty="0" smtClean="0"/>
              <a:t>Outcomes and adverse events in </a:t>
            </a:r>
            <a:r>
              <a:rPr lang="en-GB" dirty="0" err="1" smtClean="0"/>
              <a:t>anesthesia</a:t>
            </a:r>
            <a:r>
              <a:rPr lang="en-GB" dirty="0" smtClean="0"/>
              <a:t> and surgery</a:t>
            </a:r>
          </a:p>
          <a:p>
            <a:pPr lvl="1"/>
            <a:r>
              <a:rPr lang="en-GB" dirty="0" smtClean="0"/>
              <a:t>ECMO terms</a:t>
            </a:r>
          </a:p>
          <a:p>
            <a:pPr lvl="1"/>
            <a:r>
              <a:rPr lang="en-GB" dirty="0" smtClean="0"/>
              <a:t>Current terminology submission</a:t>
            </a:r>
          </a:p>
          <a:p>
            <a:pPr lvl="1"/>
            <a:r>
              <a:rPr lang="en-GB" dirty="0" smtClean="0"/>
              <a:t>The IHTSDO online SNOMED CT browser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Anesthesia SIG – Outcomes terminology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A number of concepts in request submissions</a:t>
            </a:r>
          </a:p>
          <a:p>
            <a:r>
              <a:rPr lang="en-GB" dirty="0" smtClean="0"/>
              <a:t>Following last Anesthesia SIG meeting, a further meeting was held on 24</a:t>
            </a:r>
            <a:r>
              <a:rPr lang="en-GB" baseline="30000" dirty="0" smtClean="0"/>
              <a:t>th</a:t>
            </a:r>
            <a:r>
              <a:rPr lang="en-GB" dirty="0" smtClean="0"/>
              <a:t> August with representatives of the Anesthesia Quality Institute(AQI) and </a:t>
            </a:r>
            <a:r>
              <a:rPr lang="en-GB" dirty="0" err="1" smtClean="0"/>
              <a:t>Perioperative</a:t>
            </a:r>
            <a:r>
              <a:rPr lang="en-GB" dirty="0" smtClean="0"/>
              <a:t> Quality Improvement Committee (PQIC)</a:t>
            </a:r>
          </a:p>
          <a:p>
            <a:r>
              <a:rPr lang="en-GB" dirty="0" smtClean="0"/>
              <a:t>Much of the discussion related to definition of outcomes terms</a:t>
            </a:r>
          </a:p>
          <a:p>
            <a:r>
              <a:rPr lang="en-GB" dirty="0" smtClean="0"/>
              <a:t>It was agreed that initial work would focus on a small number of concepts and consensus </a:t>
            </a:r>
            <a:r>
              <a:rPr lang="en-GB" smtClean="0"/>
              <a:t>on definitions 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116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HPCG 7th September 2015 IHTSDO Anesthesia SIG</vt:lpstr>
      <vt:lpstr>Anesthesia SIG – Outcomes terminology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Anesthesia SIG 2nd March 2015 - Meetings</dc:title>
  <dc:creator>Andrew</dc:creator>
  <cp:lastModifiedBy>Jane Millar</cp:lastModifiedBy>
  <cp:revision>7</cp:revision>
  <dcterms:created xsi:type="dcterms:W3CDTF">2015-03-02T17:38:38Z</dcterms:created>
  <dcterms:modified xsi:type="dcterms:W3CDTF">2015-09-07T16:18:43Z</dcterms:modified>
</cp:coreProperties>
</file>