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47E4E-7E72-4ACE-B2E1-EB3F2E3B1330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698A1-EE97-469D-98EC-B7E785FB70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698A1-EE97-469D-98EC-B7E785FB709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1F118-B48E-403A-BC6B-FB148C34F9C8}" type="datetimeFigureOut">
              <a:rPr lang="en-US" smtClean="0"/>
              <a:pPr/>
              <a:t>8/10/2013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A7E70-CB6D-4421-8EA5-81EC20CFE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a-adc.ca/jcda/vol-65/issue-11/612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Supernumerary teeth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1752601"/>
            <a:ext cx="7772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Defined </a:t>
            </a:r>
            <a:r>
              <a:rPr lang="en-US" dirty="0"/>
              <a:t>as teeth additional to </a:t>
            </a:r>
            <a:r>
              <a:rPr lang="en-US" dirty="0" smtClean="0"/>
              <a:t>the normal dentition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Classified </a:t>
            </a:r>
            <a:r>
              <a:rPr lang="en-US" dirty="0"/>
              <a:t>according to their </a:t>
            </a:r>
            <a:r>
              <a:rPr lang="en-US" u="sng" dirty="0" smtClean="0"/>
              <a:t>morphology</a:t>
            </a:r>
            <a:r>
              <a:rPr lang="en-US" dirty="0" smtClean="0"/>
              <a:t> and </a:t>
            </a:r>
            <a:r>
              <a:rPr lang="en-US" u="sng" dirty="0" smtClean="0"/>
              <a:t>location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O</a:t>
            </a:r>
            <a:r>
              <a:rPr lang="en-US" dirty="0" smtClean="0"/>
              <a:t>ccurs in both the permanent (*predominant) and the primary dentition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 the permanent dentition, there are </a:t>
            </a:r>
            <a:r>
              <a:rPr lang="en-US" u="sng" dirty="0" smtClean="0"/>
              <a:t>four different morphological types</a:t>
            </a:r>
            <a:r>
              <a:rPr lang="en-US" dirty="0" smtClean="0"/>
              <a:t>: </a:t>
            </a:r>
            <a:r>
              <a:rPr lang="en-US" u="sng" dirty="0" smtClean="0"/>
              <a:t>conical</a:t>
            </a:r>
            <a:r>
              <a:rPr lang="en-US" dirty="0" smtClean="0"/>
              <a:t>, </a:t>
            </a:r>
            <a:r>
              <a:rPr lang="en-US" u="sng" dirty="0" err="1" smtClean="0"/>
              <a:t>tuberculate</a:t>
            </a:r>
            <a:r>
              <a:rPr lang="en-US" dirty="0" smtClean="0"/>
              <a:t>, </a:t>
            </a:r>
            <a:r>
              <a:rPr lang="en-US" u="sng" dirty="0" smtClean="0"/>
              <a:t>supplemental</a:t>
            </a:r>
            <a:r>
              <a:rPr lang="en-US" dirty="0" smtClean="0"/>
              <a:t>, and </a:t>
            </a:r>
            <a:r>
              <a:rPr lang="en-US" u="sng" dirty="0" err="1" smtClean="0"/>
              <a:t>odontoma</a:t>
            </a:r>
            <a:endParaRPr lang="en-US" u="sng" dirty="0" smtClean="0"/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Occurs in almost all regions of the dental arch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Most are found in the anterior maxilla, either as </a:t>
            </a:r>
            <a:r>
              <a:rPr lang="en-US" dirty="0" err="1" smtClean="0"/>
              <a:t>mesiodens</a:t>
            </a:r>
            <a:r>
              <a:rPr lang="en-US" dirty="0" smtClean="0"/>
              <a:t> or supernumerary lateral incisors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7533"/>
            <a:ext cx="9067800" cy="449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198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Supernumerary permanent maxillary left canine tooth (disorder) | 2611000124100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0"/>
            <a:ext cx="72390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981200" y="4724400"/>
            <a:ext cx="609600" cy="129540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0" y="5257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295400"/>
            <a:ext cx="5410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Conical: small peg-shaped</a:t>
            </a:r>
          </a:p>
          <a:p>
            <a:endParaRPr lang="en-US" dirty="0" smtClean="0"/>
          </a:p>
          <a:p>
            <a:r>
              <a:rPr lang="en-US" dirty="0" err="1" smtClean="0"/>
              <a:t>Tuberculate</a:t>
            </a:r>
            <a:r>
              <a:rPr lang="en-US" dirty="0" smtClean="0"/>
              <a:t>:  more than one cusp or tubercle</a:t>
            </a:r>
          </a:p>
          <a:p>
            <a:endParaRPr lang="en-US" dirty="0" smtClean="0"/>
          </a:p>
          <a:p>
            <a:r>
              <a:rPr lang="en-US" dirty="0" err="1" smtClean="0"/>
              <a:t>Odontoma</a:t>
            </a:r>
            <a:r>
              <a:rPr lang="en-US" dirty="0" smtClean="0"/>
              <a:t>: </a:t>
            </a:r>
            <a:r>
              <a:rPr lang="en-US" dirty="0" err="1" smtClean="0"/>
              <a:t>hamartomatous</a:t>
            </a:r>
            <a:r>
              <a:rPr lang="en-US" dirty="0" smtClean="0"/>
              <a:t> malformation</a:t>
            </a:r>
          </a:p>
          <a:p>
            <a:endParaRPr lang="en-US" dirty="0" smtClean="0"/>
          </a:p>
          <a:p>
            <a:r>
              <a:rPr lang="en-US" dirty="0" smtClean="0"/>
              <a:t>Supplemental: duplication of teeth in the normal series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53340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http://www.cda-adc.ca/jcda/vol-65/issue-11/612.html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Morphologic types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733800"/>
            <a:ext cx="320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286000" y="3810000"/>
            <a:ext cx="23622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5029200" y="3962400"/>
            <a:ext cx="6096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19800" y="38862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refine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106</Words>
  <Application>Microsoft Office PowerPoint</Application>
  <PresentationFormat>On-screen Show (4:3)</PresentationFormat>
  <Paragraphs>25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Supernumerary teeth </vt:lpstr>
      <vt:lpstr>Slide 2</vt:lpstr>
      <vt:lpstr>Slide 3</vt:lpstr>
      <vt:lpstr>Slide 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CIC</dc:creator>
  <cp:lastModifiedBy>CIC</cp:lastModifiedBy>
  <cp:revision>5</cp:revision>
  <dcterms:created xsi:type="dcterms:W3CDTF">2013-08-10T15:50:40Z</dcterms:created>
  <dcterms:modified xsi:type="dcterms:W3CDTF">2013-08-10T20:29:37Z</dcterms:modified>
</cp:coreProperties>
</file>