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79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31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62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5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16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1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11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63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990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16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195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A0E4B-2AF0-43DB-B236-D7A36F193A99}" type="datetimeFigureOut">
              <a:rPr lang="en-US" smtClean="0"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DCA73-F35E-4EB3-B2B2-E9488BCC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54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Currently available SNOMED CT terms for caries severity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 Jurkovich</a:t>
            </a:r>
          </a:p>
          <a:p>
            <a:r>
              <a:rPr lang="en-US" dirty="0" smtClean="0"/>
              <a:t>August 2,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703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230" y="28100"/>
            <a:ext cx="9421540" cy="680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3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993" y="2409682"/>
            <a:ext cx="9412013" cy="203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900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19" y="1657102"/>
            <a:ext cx="9392961" cy="354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44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125" y="2395393"/>
            <a:ext cx="9497750" cy="206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469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572" y="1695208"/>
            <a:ext cx="9354856" cy="346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014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67" y="2476367"/>
            <a:ext cx="9431066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070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153" y="723522"/>
            <a:ext cx="6039693" cy="541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691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414" y="2142945"/>
            <a:ext cx="9469171" cy="257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959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993" y="1333207"/>
            <a:ext cx="9412013" cy="419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1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072" y="2209630"/>
            <a:ext cx="9535856" cy="243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728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230" y="985496"/>
            <a:ext cx="9421540" cy="488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064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732" y="113837"/>
            <a:ext cx="6344535" cy="663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575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67" y="1833340"/>
            <a:ext cx="9431066" cy="319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267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14</Words>
  <Application>Microsoft Office PowerPoint</Application>
  <PresentationFormat>Widescreen</PresentationFormat>
  <Paragraphs>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Currently available SNOMED CT terms for caries severity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jurkovich</dc:creator>
  <cp:lastModifiedBy>mark jurkovich</cp:lastModifiedBy>
  <cp:revision>2</cp:revision>
  <dcterms:created xsi:type="dcterms:W3CDTF">2014-08-03T17:01:11Z</dcterms:created>
  <dcterms:modified xsi:type="dcterms:W3CDTF">2014-08-03T18:19:48Z</dcterms:modified>
</cp:coreProperties>
</file>