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1" autoAdjust="0"/>
    <p:restoredTop sz="94660"/>
  </p:normalViewPr>
  <p:slideViewPr>
    <p:cSldViewPr>
      <p:cViewPr>
        <p:scale>
          <a:sx n="130" d="100"/>
          <a:sy n="130" d="100"/>
        </p:scale>
        <p:origin x="40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D0F17-D83E-4A2F-9F1C-B7D1ED77B97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C404A-CDE6-45FF-920C-72C837328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9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3" y="1516828"/>
            <a:ext cx="3417346" cy="750981"/>
          </a:xfrm>
        </p:spPr>
        <p:txBody>
          <a:bodyPr anchor="b"/>
          <a:lstStyle>
            <a:lvl1pPr algn="l">
              <a:defRPr sz="2000"/>
            </a:lvl1pPr>
          </a:lstStyle>
          <a:p>
            <a:fld id="{57D0D6B0-4403-4179-8EF6-0BBEFCD5B4FE}" type="datetime1">
              <a:rPr lang="en-US" smtClean="0"/>
              <a:t>12/15/2015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Warren Associates,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3CA8-70FE-4A63-8283-A5CAEEEC26E5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7274-14F8-4636-8567-51F20374D258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8BEF-5B65-4481-B792-64BA01A427F3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A8C5-26A9-42D7-9C6A-F428BBC3F227}" type="datetime1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6DCA-655D-4D7E-B2A8-8BF11C031019}" type="datetime1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B4881-B033-48F2-B9B4-805DF04122A6}" type="datetime1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36E1-1B5C-40D3-B93D-F6BACBB25E33}" type="datetime1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E510-C688-4D72-A767-396C63B80707}" type="datetime1">
              <a:rPr lang="en-US" smtClean="0"/>
              <a:t>12/15/2015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A668-7AFD-4D64-91D7-D96CD89ABDA2}" type="datetime1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5D80CFB-BCD5-4367-8BF9-F796C7D0A083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Warren Associates,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058795-C0F4-4E55-950C-CB404EA413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lm.nih.gov/research/umls/Snomed/nursing_terminology_resources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lm.nih.gov/research/umls/quickstart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uts.nlm.nih.gov/hom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UMLS Resources and Nursing Webpage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Judith J. Warren, PhD, RN, FAAN, FACMI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1FE5F-C096-48B3-AE6F-EBBEFCBA1D71}" type="datetime1">
              <a:rPr lang="en-US" smtClean="0"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77861"/>
            <a:ext cx="7024744" cy="1143000"/>
          </a:xfrm>
        </p:spPr>
        <p:txBody>
          <a:bodyPr>
            <a:normAutofit/>
          </a:bodyPr>
          <a:lstStyle/>
          <a:p>
            <a:r>
              <a:rPr lang="en-US" sz="3200" dirty="0"/>
              <a:t>Nursing Resources for Standards and </a:t>
            </a:r>
            <a:r>
              <a:rPr lang="en-US" sz="3200" dirty="0" smtClean="0"/>
              <a:t>Interoperability at the NLM</a:t>
            </a:r>
            <a:endParaRPr lang="en-US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7369"/>
          <a:stretch/>
        </p:blipFill>
        <p:spPr>
          <a:xfrm>
            <a:off x="2438400" y="2380186"/>
            <a:ext cx="3695428" cy="2019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D4F5-EBD0-4011-B8A6-AA8BDFB18DAF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45446" y="4724400"/>
            <a:ext cx="7505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www.nlm.nih.gov/research/umls/Snomed/nursing_terminology_resources.html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UMLS?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UMLS, or Unified Medical Language System, is a set of files and software that brings together many health and biomedical vocabularies and standards to enable interoperability between computer systems</a:t>
            </a:r>
            <a:r>
              <a:rPr lang="en-US" dirty="0" smtClean="0"/>
              <a:t>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www.nlm.nih.gov/research/umls/quickstart.html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Request a UMLS License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7512936" cy="1181547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https://uts.nlm.nih.gov/home.html</a:t>
            </a:r>
            <a:r>
              <a:rPr lang="en-US" dirty="0" smtClean="0">
                <a:hlinkClick r:id="rId2"/>
              </a:rPr>
              <a:t>#</a:t>
            </a:r>
            <a:r>
              <a:rPr lang="en-US" dirty="0" smtClean="0"/>
              <a:t> </a:t>
            </a:r>
          </a:p>
          <a:p>
            <a:r>
              <a:rPr lang="en-US" dirty="0"/>
              <a:t>License is free to all, not just US citizens.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640B-4801-4A11-941E-49E0570088EE}" type="datetime1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Warren Associates,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58795-C0F4-4E55-950C-CB404EA413BC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188" r="42857" b="19109"/>
          <a:stretch/>
        </p:blipFill>
        <p:spPr>
          <a:xfrm>
            <a:off x="4400066" y="3352800"/>
            <a:ext cx="4156363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Warren Associates</Template>
  <TotalTime>21</TotalTime>
  <Words>114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2</vt:lpstr>
      <vt:lpstr>Austin</vt:lpstr>
      <vt:lpstr>UMLS Resources and Nursing Webpage</vt:lpstr>
      <vt:lpstr>Nursing Resources for Standards and Interoperability at the NLM</vt:lpstr>
      <vt:lpstr>What is the UMLS?</vt:lpstr>
      <vt:lpstr>To Request a UMLS License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UMLS Resources and Nursing Webpage</dc:title>
  <dc:creator>Judy Warren</dc:creator>
  <cp:lastModifiedBy>Judy Warren</cp:lastModifiedBy>
  <cp:revision>3</cp:revision>
  <dcterms:created xsi:type="dcterms:W3CDTF">2015-12-15T18:11:19Z</dcterms:created>
  <dcterms:modified xsi:type="dcterms:W3CDTF">2015-12-15T18:33:05Z</dcterms:modified>
</cp:coreProperties>
</file>