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2" r:id="rId6"/>
    <p:sldId id="264" r:id="rId7"/>
    <p:sldId id="265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7" autoAdjust="0"/>
    <p:restoredTop sz="86462" autoAdjust="0"/>
  </p:normalViewPr>
  <p:slideViewPr>
    <p:cSldViewPr>
      <p:cViewPr varScale="1">
        <p:scale>
          <a:sx n="59" d="100"/>
          <a:sy n="59" d="100"/>
        </p:scale>
        <p:origin x="-749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7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1EBD8-C4F4-4897-9980-CE9ABDB6E536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FF0E2-0AA0-46D6-9B71-9D095AF82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111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1EBD8-C4F4-4897-9980-CE9ABDB6E536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FF0E2-0AA0-46D6-9B71-9D095AF82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265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1EBD8-C4F4-4897-9980-CE9ABDB6E536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FF0E2-0AA0-46D6-9B71-9D095AF82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430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1EBD8-C4F4-4897-9980-CE9ABDB6E536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FF0E2-0AA0-46D6-9B71-9D095AF82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199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1EBD8-C4F4-4897-9980-CE9ABDB6E536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FF0E2-0AA0-46D6-9B71-9D095AF82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10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1EBD8-C4F4-4897-9980-CE9ABDB6E536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FF0E2-0AA0-46D6-9B71-9D095AF82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910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1EBD8-C4F4-4897-9980-CE9ABDB6E536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FF0E2-0AA0-46D6-9B71-9D095AF82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690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1EBD8-C4F4-4897-9980-CE9ABDB6E536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FF0E2-0AA0-46D6-9B71-9D095AF82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840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1EBD8-C4F4-4897-9980-CE9ABDB6E536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FF0E2-0AA0-46D6-9B71-9D095AF82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263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1EBD8-C4F4-4897-9980-CE9ABDB6E536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FF0E2-0AA0-46D6-9B71-9D095AF82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444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1EBD8-C4F4-4897-9980-CE9ABDB6E536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FF0E2-0AA0-46D6-9B71-9D095AF82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533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41EBD8-C4F4-4897-9980-CE9ABDB6E536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EFF0E2-0AA0-46D6-9B71-9D095AF82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568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atadictionary.nhs.uk/data_dictionary/nhs_business_definitions/h/hospital_provider_spell_de.asp?shownav=1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atadictionary.nhs.uk/data_dictionary/nhs_business_definitions/c/consultant_out-patient_episode_de.asp?shownav=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atadictionary.nhs.uk/data_dictionary/nhs_business_definitions/a/accident_and_emergency_department_de.asp?shownav=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atadictionary.nhs.uk/data_dictionary/attributes/d/den/department_type_de.asp?shownav=1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atadictionary.nhs.uk/data_dictionary/nhs_business_definitions/w/ward_attendance_de.asp?shownav=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‘Environment’ Glossary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Administrative categories from UK National Health Service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014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Admitted</a:t>
            </a:r>
            <a:r>
              <a:rPr lang="en-US" baseline="0" dirty="0" smtClean="0"/>
              <a:t> patient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www.datadictionary.nhs.uk/data_dictionary/nhs_business_definitions/h/hospital_provider_spell_de.asp?shownav=1</a:t>
            </a:r>
            <a:endParaRPr lang="en-GB" dirty="0" smtClean="0"/>
          </a:p>
          <a:p>
            <a:r>
              <a:rPr lang="en-GB" dirty="0" smtClean="0"/>
              <a:t>Hospital</a:t>
            </a:r>
            <a:r>
              <a:rPr lang="en-GB" baseline="0" dirty="0" smtClean="0"/>
              <a:t> Provider Spell</a:t>
            </a:r>
            <a:endParaRPr lang="en-US" dirty="0"/>
          </a:p>
          <a:p>
            <a:r>
              <a:rPr lang="en-US" dirty="0" smtClean="0"/>
              <a:t>Admission to Discharge</a:t>
            </a:r>
          </a:p>
          <a:p>
            <a:pPr lvl="1"/>
            <a:r>
              <a:rPr lang="en-US" dirty="0" smtClean="0"/>
              <a:t>Begins when decision made to admit</a:t>
            </a:r>
          </a:p>
          <a:p>
            <a:pPr lvl="1"/>
            <a:r>
              <a:rPr lang="en-US" dirty="0" smtClean="0"/>
              <a:t>Using a hospital bed</a:t>
            </a:r>
          </a:p>
          <a:p>
            <a:pPr lvl="2"/>
            <a:r>
              <a:rPr lang="en-US" dirty="0" smtClean="0"/>
              <a:t>One or more consultants </a:t>
            </a:r>
          </a:p>
          <a:p>
            <a:pPr lvl="2"/>
            <a:r>
              <a:rPr lang="en-US" dirty="0" smtClean="0"/>
              <a:t>Nursing or midwife episodes in a ward</a:t>
            </a:r>
            <a:endParaRPr lang="en-GB" dirty="0" smtClean="0"/>
          </a:p>
          <a:p>
            <a:pPr marL="914400" lvl="2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594177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Out-patient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>
                <a:hlinkClick r:id="rId2"/>
              </a:rPr>
              <a:t>http://www.datadictionary.nhs.uk/data_dictionary/nhs_business_definitions/c/consultant_out-patient_episode_de.asp?shownav=1</a:t>
            </a:r>
            <a:endParaRPr lang="en-GB" dirty="0" smtClean="0"/>
          </a:p>
          <a:p>
            <a:r>
              <a:rPr lang="en-GB" dirty="0"/>
              <a:t> </a:t>
            </a:r>
            <a:r>
              <a:rPr lang="en-GB" dirty="0" smtClean="0"/>
              <a:t>http://www.datadictionary.nhs.uk/data_dictionary/messages/cds_v6-2/overviews/cds_v6-2_type_020_-_outpatient_cds_overview.asp?shownav=1?query=%22outpatient%22&amp;rank=100&amp;shownav=1</a:t>
            </a:r>
          </a:p>
          <a:p>
            <a:r>
              <a:rPr lang="en-GB" dirty="0" smtClean="0"/>
              <a:t>Not in a hospital bed  </a:t>
            </a:r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401388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Accident and Emergency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www.datadictionary.nhs.uk/data_dictionary/nhs_business_definitions/a/accident_and_emergency_department_de.asp?shownav=1</a:t>
            </a:r>
            <a:endParaRPr lang="en-GB" dirty="0" smtClean="0"/>
          </a:p>
          <a:p>
            <a:r>
              <a:rPr lang="en-GB" dirty="0" smtClean="0"/>
              <a:t>Considered out-patient</a:t>
            </a:r>
          </a:p>
          <a:p>
            <a:r>
              <a:rPr lang="en-GB" dirty="0" smtClean="0"/>
              <a:t>Services can be provided in a hospital or non-hospital facility</a:t>
            </a:r>
          </a:p>
          <a:p>
            <a:pPr lvl="1"/>
            <a:r>
              <a:rPr lang="en-GB" dirty="0" smtClean="0"/>
              <a:t>24/7 care</a:t>
            </a:r>
            <a:r>
              <a:rPr lang="en-GB" baseline="0" dirty="0" smtClean="0"/>
              <a:t> or other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9383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Department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http://www.datadictionary.nhs.uk/data_dictionary/attributes/d/den/department_type_de.asp?shownav=1</a:t>
            </a:r>
            <a:r>
              <a:rPr lang="en-GB" dirty="0"/>
              <a:t> </a:t>
            </a:r>
            <a:endParaRPr lang="en-GB" dirty="0" smtClean="0"/>
          </a:p>
          <a:p>
            <a:r>
              <a:rPr lang="en-GB" dirty="0" smtClean="0">
                <a:effectLst/>
              </a:rPr>
              <a:t>Based on the specialty of the head of the department</a:t>
            </a:r>
          </a:p>
          <a:p>
            <a:pPr lvl="1"/>
            <a:r>
              <a:rPr lang="en-GB" dirty="0" smtClean="0"/>
              <a:t>Accident and </a:t>
            </a:r>
            <a:r>
              <a:rPr lang="en-GB" dirty="0"/>
              <a:t>E</a:t>
            </a:r>
            <a:r>
              <a:rPr lang="en-GB" dirty="0" smtClean="0"/>
              <a:t>mergency department</a:t>
            </a:r>
            <a:endParaRPr lang="en-GB" dirty="0" smtClean="0">
              <a:effectLst/>
            </a:endParaRPr>
          </a:p>
          <a:p>
            <a:pPr lvl="1"/>
            <a:r>
              <a:rPr lang="en-GB" dirty="0" smtClean="0"/>
              <a:t>Radiology department</a:t>
            </a:r>
          </a:p>
          <a:p>
            <a:pPr lvl="1"/>
            <a:r>
              <a:rPr lang="en-GB" dirty="0" smtClean="0">
                <a:effectLst/>
              </a:rPr>
              <a:t>Nuclear medicine department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3270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Ward Attendee</a:t>
            </a:r>
            <a:br>
              <a:rPr lang="en-US" dirty="0" smtClean="0"/>
            </a:br>
            <a:r>
              <a:rPr lang="en-US" dirty="0"/>
              <a:t>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www.datadictionary.nhs.uk/data_dictionary/nhs_business_definitions/w/ward_attendance_de.asp?shownav=1</a:t>
            </a:r>
            <a:endParaRPr lang="en-GB" dirty="0" smtClean="0"/>
          </a:p>
          <a:p>
            <a:r>
              <a:rPr lang="en-GB" dirty="0" smtClean="0"/>
              <a:t>Considered inpatient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7842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Inpatient and Outpatient environments do not subsume sub </a:t>
            </a:r>
            <a:r>
              <a:rPr lang="en-US" dirty="0" smtClean="0"/>
              <a:t>types</a:t>
            </a:r>
            <a:r>
              <a:rPr lang="en-US" dirty="0"/>
              <a:t> </a:t>
            </a:r>
            <a:endParaRPr lang="en-US" dirty="0" smtClean="0"/>
          </a:p>
          <a:p>
            <a:r>
              <a:rPr lang="en-US" dirty="0" smtClean="0"/>
              <a:t>Inpatient – In a hospital bed </a:t>
            </a:r>
          </a:p>
          <a:p>
            <a:r>
              <a:rPr lang="en-US" dirty="0" smtClean="0"/>
              <a:t>Outpatient </a:t>
            </a:r>
            <a:r>
              <a:rPr lang="en-US" dirty="0"/>
              <a:t>-  </a:t>
            </a:r>
            <a:r>
              <a:rPr lang="en-US" dirty="0" smtClean="0"/>
              <a:t>Not in a hospital bed</a:t>
            </a:r>
            <a:r>
              <a:rPr lang="en-US" dirty="0"/>
              <a:t> </a:t>
            </a:r>
          </a:p>
          <a:p>
            <a:r>
              <a:rPr lang="en-US" dirty="0" smtClean="0"/>
              <a:t>Department </a:t>
            </a:r>
            <a:r>
              <a:rPr lang="en-US" dirty="0"/>
              <a:t>- </a:t>
            </a:r>
            <a:r>
              <a:rPr lang="en-US" smtClean="0"/>
              <a:t>More difficult – can be both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1937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 Categories from a use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Hospital inpatient</a:t>
            </a:r>
          </a:p>
          <a:p>
            <a:r>
              <a:rPr lang="en-US" dirty="0" smtClean="0"/>
              <a:t>Outpatient</a:t>
            </a:r>
          </a:p>
          <a:p>
            <a:r>
              <a:rPr lang="en-US" dirty="0" smtClean="0"/>
              <a:t>Emergency care</a:t>
            </a:r>
          </a:p>
          <a:p>
            <a:r>
              <a:rPr lang="en-US" dirty="0" smtClean="0"/>
              <a:t>Extended Care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15989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</TotalTime>
  <Words>122</Words>
  <Application>Microsoft Office PowerPoint</Application>
  <PresentationFormat>On-screen Show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‘Environment’ Glossary</vt:lpstr>
      <vt:lpstr>Admitted patient</vt:lpstr>
      <vt:lpstr>Out-patient</vt:lpstr>
      <vt:lpstr>Accident and Emergency</vt:lpstr>
      <vt:lpstr>Department</vt:lpstr>
      <vt:lpstr>Ward Attendee  </vt:lpstr>
      <vt:lpstr>Summary</vt:lpstr>
      <vt:lpstr>US Categories from a use case</vt:lpstr>
    </vt:vector>
  </TitlesOfParts>
  <Company>Cerner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‘Environment’ Glossary</dc:title>
  <dc:creator>Severin,Roberta</dc:creator>
  <cp:lastModifiedBy>Severin,Roberta</cp:lastModifiedBy>
  <cp:revision>4</cp:revision>
  <dcterms:created xsi:type="dcterms:W3CDTF">2016-01-19T16:01:00Z</dcterms:created>
  <dcterms:modified xsi:type="dcterms:W3CDTF">2016-01-19T16:41:01Z</dcterms:modified>
</cp:coreProperties>
</file>