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0" r:id="rId3"/>
    <p:sldId id="262" r:id="rId4"/>
    <p:sldId id="263" r:id="rId5"/>
    <p:sldId id="264" r:id="rId6"/>
    <p:sldId id="269" r:id="rId7"/>
    <p:sldId id="259" r:id="rId8"/>
    <p:sldId id="265" r:id="rId9"/>
    <p:sldId id="266" r:id="rId10"/>
    <p:sldId id="261" r:id="rId11"/>
    <p:sldId id="268" r:id="rId12"/>
    <p:sldId id="267" r:id="rId13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0" autoAdjust="0"/>
  </p:normalViewPr>
  <p:slideViewPr>
    <p:cSldViewPr>
      <p:cViewPr>
        <p:scale>
          <a:sx n="100" d="100"/>
          <a:sy n="100" d="100"/>
        </p:scale>
        <p:origin x="-1860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4444F9-3E74-4AA4-B60B-C7E3C2E6D12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F971E9B-D2B7-415A-8AEC-059959FAB945}">
      <dgm:prSet/>
      <dgm:spPr/>
      <dgm:t>
        <a:bodyPr/>
        <a:lstStyle/>
        <a:p>
          <a:pPr rtl="0"/>
          <a:r>
            <a:rPr lang="en-GB" sz="2000" dirty="0" smtClean="0">
              <a:latin typeface="+mj-lt"/>
            </a:rPr>
            <a:t>Major </a:t>
          </a:r>
          <a:r>
            <a:rPr lang="en-GB" dirty="0" smtClean="0"/>
            <a:t>drivers</a:t>
          </a:r>
          <a:r>
            <a:rPr lang="en-GB" sz="2000" dirty="0" smtClean="0">
              <a:latin typeface="+mj-lt"/>
            </a:rPr>
            <a:t> for NHS Care Planning Content</a:t>
          </a:r>
          <a:endParaRPr lang="en-GB" sz="2000" dirty="0">
            <a:latin typeface="+mj-lt"/>
          </a:endParaRPr>
        </a:p>
      </dgm:t>
    </dgm:pt>
    <dgm:pt modelId="{640C326B-CE08-4A77-8C2D-009CBAB84E89}" type="parTrans" cxnId="{ED95CBE8-55A9-4DFF-A323-05C5243B521C}">
      <dgm:prSet/>
      <dgm:spPr/>
      <dgm:t>
        <a:bodyPr/>
        <a:lstStyle/>
        <a:p>
          <a:endParaRPr lang="en-GB" sz="2000">
            <a:latin typeface="+mj-lt"/>
          </a:endParaRPr>
        </a:p>
      </dgm:t>
    </dgm:pt>
    <dgm:pt modelId="{D0E0ACF1-47B5-4031-862A-4FB7D39A0C20}" type="sibTrans" cxnId="{ED95CBE8-55A9-4DFF-A323-05C5243B521C}">
      <dgm:prSet/>
      <dgm:spPr/>
      <dgm:t>
        <a:bodyPr/>
        <a:lstStyle/>
        <a:p>
          <a:endParaRPr lang="en-GB" sz="2000">
            <a:latin typeface="+mj-lt"/>
          </a:endParaRPr>
        </a:p>
      </dgm:t>
    </dgm:pt>
    <dgm:pt modelId="{F70CFC70-4CDD-4013-BEEE-1C090A7CFE57}" type="pres">
      <dgm:prSet presAssocID="{104444F9-3E74-4AA4-B60B-C7E3C2E6D12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B594673-49DF-4E4D-B2D9-1606A324B724}" type="pres">
      <dgm:prSet presAssocID="{FF971E9B-D2B7-415A-8AEC-059959FAB94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D95CBE8-55A9-4DFF-A323-05C5243B521C}" srcId="{104444F9-3E74-4AA4-B60B-C7E3C2E6D12D}" destId="{FF971E9B-D2B7-415A-8AEC-059959FAB945}" srcOrd="0" destOrd="0" parTransId="{640C326B-CE08-4A77-8C2D-009CBAB84E89}" sibTransId="{D0E0ACF1-47B5-4031-862A-4FB7D39A0C20}"/>
    <dgm:cxn modelId="{CB9F4FA2-1709-4E8D-B556-A80EB5854614}" type="presOf" srcId="{FF971E9B-D2B7-415A-8AEC-059959FAB945}" destId="{2B594673-49DF-4E4D-B2D9-1606A324B724}" srcOrd="0" destOrd="0" presId="urn:microsoft.com/office/officeart/2005/8/layout/vList2"/>
    <dgm:cxn modelId="{C734778F-B212-469C-9AAC-AB2CB8A8C93A}" type="presOf" srcId="{104444F9-3E74-4AA4-B60B-C7E3C2E6D12D}" destId="{F70CFC70-4CDD-4013-BEEE-1C090A7CFE57}" srcOrd="0" destOrd="0" presId="urn:microsoft.com/office/officeart/2005/8/layout/vList2"/>
    <dgm:cxn modelId="{BAA211AD-A673-4896-A144-770C4B787C2A}" type="presParOf" srcId="{F70CFC70-4CDD-4013-BEEE-1C090A7CFE57}" destId="{2B594673-49DF-4E4D-B2D9-1606A324B72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05FA0C4-361B-4A22-9C61-A7DF0B083AB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D001759-0DCC-4F5E-9589-32858DA9C13F}">
      <dgm:prSet phldrT="[Text]"/>
      <dgm:spPr/>
      <dgm:t>
        <a:bodyPr/>
        <a:lstStyle/>
        <a:p>
          <a:r>
            <a:rPr lang="en-GB" dirty="0" smtClean="0"/>
            <a:t>Sex</a:t>
          </a:r>
          <a:endParaRPr lang="en-GB" dirty="0"/>
        </a:p>
      </dgm:t>
    </dgm:pt>
    <dgm:pt modelId="{232D8808-DB9B-4F68-BE4E-F45EA2F5D0AC}" type="parTrans" cxnId="{35774A87-286B-4406-BE7C-9A2C41DBD83E}">
      <dgm:prSet/>
      <dgm:spPr/>
      <dgm:t>
        <a:bodyPr/>
        <a:lstStyle/>
        <a:p>
          <a:endParaRPr lang="en-GB"/>
        </a:p>
      </dgm:t>
    </dgm:pt>
    <dgm:pt modelId="{69B84539-1DD4-4545-972D-93AA7A97EBD5}" type="sibTrans" cxnId="{35774A87-286B-4406-BE7C-9A2C41DBD83E}">
      <dgm:prSet/>
      <dgm:spPr/>
      <dgm:t>
        <a:bodyPr/>
        <a:lstStyle/>
        <a:p>
          <a:endParaRPr lang="en-GB"/>
        </a:p>
      </dgm:t>
    </dgm:pt>
    <dgm:pt modelId="{51B5B5D5-796A-4AC0-928C-59964FD83EEA}">
      <dgm:prSet phldrT="[Text]"/>
      <dgm:spPr/>
      <dgm:t>
        <a:bodyPr/>
        <a:lstStyle/>
        <a:p>
          <a:r>
            <a:rPr lang="en-GB" dirty="0" smtClean="0"/>
            <a:t>Age group</a:t>
          </a:r>
          <a:endParaRPr lang="en-GB" dirty="0"/>
        </a:p>
      </dgm:t>
    </dgm:pt>
    <dgm:pt modelId="{E3225C7B-E1D6-4963-A904-B4BE0411D0F8}" type="parTrans" cxnId="{B32782A8-0868-4A42-BE51-7738096D947E}">
      <dgm:prSet/>
      <dgm:spPr/>
      <dgm:t>
        <a:bodyPr/>
        <a:lstStyle/>
        <a:p>
          <a:endParaRPr lang="en-GB"/>
        </a:p>
      </dgm:t>
    </dgm:pt>
    <dgm:pt modelId="{DDF0922C-7D37-4E54-897A-F58F1932C18C}" type="sibTrans" cxnId="{B32782A8-0868-4A42-BE51-7738096D947E}">
      <dgm:prSet/>
      <dgm:spPr/>
      <dgm:t>
        <a:bodyPr/>
        <a:lstStyle/>
        <a:p>
          <a:endParaRPr lang="en-GB"/>
        </a:p>
      </dgm:t>
    </dgm:pt>
    <dgm:pt modelId="{5A3D9F69-7056-4FA5-BCF8-CA244620DFFB}">
      <dgm:prSet phldrT="[Text]"/>
      <dgm:spPr/>
      <dgm:t>
        <a:bodyPr/>
        <a:lstStyle/>
        <a:p>
          <a:r>
            <a:rPr lang="en-GB" dirty="0" smtClean="0"/>
            <a:t>Linked functionality</a:t>
          </a:r>
          <a:endParaRPr lang="en-GB" dirty="0"/>
        </a:p>
      </dgm:t>
    </dgm:pt>
    <dgm:pt modelId="{A1F7BE3E-2CA6-4A78-B61E-358FFD12FE50}" type="parTrans" cxnId="{121F436A-12BE-4F0E-9C4A-5C89865B534E}">
      <dgm:prSet/>
      <dgm:spPr/>
      <dgm:t>
        <a:bodyPr/>
        <a:lstStyle/>
        <a:p>
          <a:endParaRPr lang="en-GB"/>
        </a:p>
      </dgm:t>
    </dgm:pt>
    <dgm:pt modelId="{5449EE93-05DE-48D8-A3DA-80FDE7FF75D8}" type="sibTrans" cxnId="{121F436A-12BE-4F0E-9C4A-5C89865B534E}">
      <dgm:prSet/>
      <dgm:spPr/>
      <dgm:t>
        <a:bodyPr/>
        <a:lstStyle/>
        <a:p>
          <a:endParaRPr lang="en-GB"/>
        </a:p>
      </dgm:t>
    </dgm:pt>
    <dgm:pt modelId="{39A00E99-1D27-45C1-B4CA-2D4DAE5D8B0F}">
      <dgm:prSet phldrT="[Text]"/>
      <dgm:spPr/>
      <dgm:t>
        <a:bodyPr/>
        <a:lstStyle/>
        <a:p>
          <a:r>
            <a:rPr lang="en-GB" dirty="0" smtClean="0"/>
            <a:t>Most tables except goal/health objective</a:t>
          </a:r>
          <a:endParaRPr lang="en-GB" dirty="0"/>
        </a:p>
      </dgm:t>
    </dgm:pt>
    <dgm:pt modelId="{4E194673-4849-4999-B2F3-FF981993D3A9}" type="parTrans" cxnId="{06528C33-6BD5-4D3A-86A5-42A10B6B9C0E}">
      <dgm:prSet/>
      <dgm:spPr/>
    </dgm:pt>
    <dgm:pt modelId="{D1925DF6-799A-4FD4-825A-D71B68C0BE4E}" type="sibTrans" cxnId="{06528C33-6BD5-4D3A-86A5-42A10B6B9C0E}">
      <dgm:prSet/>
      <dgm:spPr/>
    </dgm:pt>
    <dgm:pt modelId="{6B5880EB-09F1-412A-9BC4-79CD6DABCE44}">
      <dgm:prSet phldrT="[Text]"/>
      <dgm:spPr/>
      <dgm:t>
        <a:bodyPr/>
        <a:lstStyle/>
        <a:p>
          <a:r>
            <a:rPr lang="en-GB" dirty="0" smtClean="0"/>
            <a:t>Most tables except goal/health objective</a:t>
          </a:r>
          <a:endParaRPr lang="en-GB" dirty="0"/>
        </a:p>
      </dgm:t>
    </dgm:pt>
    <dgm:pt modelId="{603816DD-81BB-4CB8-BE5D-71A1BE127254}" type="parTrans" cxnId="{62403BE5-40F0-4956-9DB0-A66282C2F68E}">
      <dgm:prSet/>
      <dgm:spPr/>
    </dgm:pt>
    <dgm:pt modelId="{47EC92FE-0ECE-4FD7-94F9-E7A1FDE918F3}" type="sibTrans" cxnId="{62403BE5-40F0-4956-9DB0-A66282C2F68E}">
      <dgm:prSet/>
      <dgm:spPr/>
    </dgm:pt>
    <dgm:pt modelId="{F5130B75-A735-441B-8B9F-432466EAC186}">
      <dgm:prSet phldrT="[Text]"/>
      <dgm:spPr/>
      <dgm:t>
        <a:bodyPr/>
        <a:lstStyle/>
        <a:p>
          <a:r>
            <a:rPr lang="en-GB" dirty="0" smtClean="0"/>
            <a:t>Activities table only</a:t>
          </a:r>
          <a:endParaRPr lang="en-GB" dirty="0"/>
        </a:p>
      </dgm:t>
    </dgm:pt>
    <dgm:pt modelId="{F921D2A6-1634-4A86-9607-294DECE9AF09}" type="parTrans" cxnId="{B718F1AD-D5A0-450B-9266-99F92F317116}">
      <dgm:prSet/>
      <dgm:spPr/>
    </dgm:pt>
    <dgm:pt modelId="{A6BF60B5-9785-4E4E-A73D-A5BB6A4EF342}" type="sibTrans" cxnId="{B718F1AD-D5A0-450B-9266-99F92F317116}">
      <dgm:prSet/>
      <dgm:spPr/>
    </dgm:pt>
    <dgm:pt modelId="{0A28D821-8F99-46D8-8ECC-378056AB6220}" type="pres">
      <dgm:prSet presAssocID="{A05FA0C4-361B-4A22-9C61-A7DF0B083AB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AB7C197-66C6-4B7A-8A13-1E6FB8AE96BF}" type="pres">
      <dgm:prSet presAssocID="{1D001759-0DCC-4F5E-9589-32858DA9C13F}" presName="parentLin" presStyleCnt="0"/>
      <dgm:spPr/>
    </dgm:pt>
    <dgm:pt modelId="{0677F4A0-FE40-4651-83DD-88D439E50A70}" type="pres">
      <dgm:prSet presAssocID="{1D001759-0DCC-4F5E-9589-32858DA9C13F}" presName="parentLeftMargin" presStyleLbl="node1" presStyleIdx="0" presStyleCnt="3"/>
      <dgm:spPr/>
      <dgm:t>
        <a:bodyPr/>
        <a:lstStyle/>
        <a:p>
          <a:endParaRPr lang="en-GB"/>
        </a:p>
      </dgm:t>
    </dgm:pt>
    <dgm:pt modelId="{1E8B6ACF-14E7-41B8-B342-4A4B75EC7E57}" type="pres">
      <dgm:prSet presAssocID="{1D001759-0DCC-4F5E-9589-32858DA9C13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B5F21FA-3E82-41DA-9187-8957F7ADA5E5}" type="pres">
      <dgm:prSet presAssocID="{1D001759-0DCC-4F5E-9589-32858DA9C13F}" presName="negativeSpace" presStyleCnt="0"/>
      <dgm:spPr/>
    </dgm:pt>
    <dgm:pt modelId="{6D1F43D6-4021-4540-9BE4-841C757B407E}" type="pres">
      <dgm:prSet presAssocID="{1D001759-0DCC-4F5E-9589-32858DA9C13F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48C9E7E-D130-4CDF-BC6A-E2997D7D7B09}" type="pres">
      <dgm:prSet presAssocID="{69B84539-1DD4-4545-972D-93AA7A97EBD5}" presName="spaceBetweenRectangles" presStyleCnt="0"/>
      <dgm:spPr/>
    </dgm:pt>
    <dgm:pt modelId="{01EA88F3-DA65-4729-A00F-8FD888A67E02}" type="pres">
      <dgm:prSet presAssocID="{51B5B5D5-796A-4AC0-928C-59964FD83EEA}" presName="parentLin" presStyleCnt="0"/>
      <dgm:spPr/>
    </dgm:pt>
    <dgm:pt modelId="{3E2A01F2-A059-4E9D-B9DB-CDB2019E429C}" type="pres">
      <dgm:prSet presAssocID="{51B5B5D5-796A-4AC0-928C-59964FD83EEA}" presName="parentLeftMargin" presStyleLbl="node1" presStyleIdx="0" presStyleCnt="3"/>
      <dgm:spPr/>
      <dgm:t>
        <a:bodyPr/>
        <a:lstStyle/>
        <a:p>
          <a:endParaRPr lang="en-GB"/>
        </a:p>
      </dgm:t>
    </dgm:pt>
    <dgm:pt modelId="{109C0291-CC95-4BF7-B654-95C84262471B}" type="pres">
      <dgm:prSet presAssocID="{51B5B5D5-796A-4AC0-928C-59964FD83EE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29ABAD4-DF07-4061-9888-EBA72156F7FB}" type="pres">
      <dgm:prSet presAssocID="{51B5B5D5-796A-4AC0-928C-59964FD83EEA}" presName="negativeSpace" presStyleCnt="0"/>
      <dgm:spPr/>
    </dgm:pt>
    <dgm:pt modelId="{304E7B13-21A0-4731-8EE2-F3639E870759}" type="pres">
      <dgm:prSet presAssocID="{51B5B5D5-796A-4AC0-928C-59964FD83EEA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A3C0877-71CE-4920-913D-83CE27C80587}" type="pres">
      <dgm:prSet presAssocID="{DDF0922C-7D37-4E54-897A-F58F1932C18C}" presName="spaceBetweenRectangles" presStyleCnt="0"/>
      <dgm:spPr/>
    </dgm:pt>
    <dgm:pt modelId="{3BD61049-D0A4-410F-8B1A-90EE1814D85F}" type="pres">
      <dgm:prSet presAssocID="{5A3D9F69-7056-4FA5-BCF8-CA244620DFFB}" presName="parentLin" presStyleCnt="0"/>
      <dgm:spPr/>
    </dgm:pt>
    <dgm:pt modelId="{6BDE1C49-AB15-4CFB-8B7A-9DD0F5139EFB}" type="pres">
      <dgm:prSet presAssocID="{5A3D9F69-7056-4FA5-BCF8-CA244620DFFB}" presName="parentLeftMargin" presStyleLbl="node1" presStyleIdx="1" presStyleCnt="3"/>
      <dgm:spPr/>
      <dgm:t>
        <a:bodyPr/>
        <a:lstStyle/>
        <a:p>
          <a:endParaRPr lang="en-GB"/>
        </a:p>
      </dgm:t>
    </dgm:pt>
    <dgm:pt modelId="{D37FD630-23AA-48A2-8914-11D8B53CAD60}" type="pres">
      <dgm:prSet presAssocID="{5A3D9F69-7056-4FA5-BCF8-CA244620DFF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D0BD54F-2579-415E-891A-426B4F10C76B}" type="pres">
      <dgm:prSet presAssocID="{5A3D9F69-7056-4FA5-BCF8-CA244620DFFB}" presName="negativeSpace" presStyleCnt="0"/>
      <dgm:spPr/>
    </dgm:pt>
    <dgm:pt modelId="{FB896E5F-2623-4135-A4BA-ABD54FC39D52}" type="pres">
      <dgm:prSet presAssocID="{5A3D9F69-7056-4FA5-BCF8-CA244620DFFB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B8F93F2-D06D-4650-9587-8362EE9C0724}" type="presOf" srcId="{1D001759-0DCC-4F5E-9589-32858DA9C13F}" destId="{1E8B6ACF-14E7-41B8-B342-4A4B75EC7E57}" srcOrd="1" destOrd="0" presId="urn:microsoft.com/office/officeart/2005/8/layout/list1"/>
    <dgm:cxn modelId="{A49E050A-2D2D-41AA-BFB5-CD9914FE7B3D}" type="presOf" srcId="{51B5B5D5-796A-4AC0-928C-59964FD83EEA}" destId="{3E2A01F2-A059-4E9D-B9DB-CDB2019E429C}" srcOrd="0" destOrd="0" presId="urn:microsoft.com/office/officeart/2005/8/layout/list1"/>
    <dgm:cxn modelId="{1FDA8FF6-E065-4F43-8AB0-5A64979BC0D7}" type="presOf" srcId="{F5130B75-A735-441B-8B9F-432466EAC186}" destId="{FB896E5F-2623-4135-A4BA-ABD54FC39D52}" srcOrd="0" destOrd="0" presId="urn:microsoft.com/office/officeart/2005/8/layout/list1"/>
    <dgm:cxn modelId="{62403BE5-40F0-4956-9DB0-A66282C2F68E}" srcId="{51B5B5D5-796A-4AC0-928C-59964FD83EEA}" destId="{6B5880EB-09F1-412A-9BC4-79CD6DABCE44}" srcOrd="0" destOrd="0" parTransId="{603816DD-81BB-4CB8-BE5D-71A1BE127254}" sibTransId="{47EC92FE-0ECE-4FD7-94F9-E7A1FDE918F3}"/>
    <dgm:cxn modelId="{5B83EF76-C824-4B14-BFB7-64B9E32E53C6}" type="presOf" srcId="{A05FA0C4-361B-4A22-9C61-A7DF0B083AB7}" destId="{0A28D821-8F99-46D8-8ECC-378056AB6220}" srcOrd="0" destOrd="0" presId="urn:microsoft.com/office/officeart/2005/8/layout/list1"/>
    <dgm:cxn modelId="{4151FCB0-2BE9-4939-8009-B5A963B1C2BD}" type="presOf" srcId="{5A3D9F69-7056-4FA5-BCF8-CA244620DFFB}" destId="{6BDE1C49-AB15-4CFB-8B7A-9DD0F5139EFB}" srcOrd="0" destOrd="0" presId="urn:microsoft.com/office/officeart/2005/8/layout/list1"/>
    <dgm:cxn modelId="{121F436A-12BE-4F0E-9C4A-5C89865B534E}" srcId="{A05FA0C4-361B-4A22-9C61-A7DF0B083AB7}" destId="{5A3D9F69-7056-4FA5-BCF8-CA244620DFFB}" srcOrd="2" destOrd="0" parTransId="{A1F7BE3E-2CA6-4A78-B61E-358FFD12FE50}" sibTransId="{5449EE93-05DE-48D8-A3DA-80FDE7FF75D8}"/>
    <dgm:cxn modelId="{63494BED-17DA-4C65-A2D2-AE86BE0E2C5D}" type="presOf" srcId="{1D001759-0DCC-4F5E-9589-32858DA9C13F}" destId="{0677F4A0-FE40-4651-83DD-88D439E50A70}" srcOrd="0" destOrd="0" presId="urn:microsoft.com/office/officeart/2005/8/layout/list1"/>
    <dgm:cxn modelId="{B32782A8-0868-4A42-BE51-7738096D947E}" srcId="{A05FA0C4-361B-4A22-9C61-A7DF0B083AB7}" destId="{51B5B5D5-796A-4AC0-928C-59964FD83EEA}" srcOrd="1" destOrd="0" parTransId="{E3225C7B-E1D6-4963-A904-B4BE0411D0F8}" sibTransId="{DDF0922C-7D37-4E54-897A-F58F1932C18C}"/>
    <dgm:cxn modelId="{17B88A79-7856-44B2-B8D1-3654D72B587E}" type="presOf" srcId="{6B5880EB-09F1-412A-9BC4-79CD6DABCE44}" destId="{304E7B13-21A0-4731-8EE2-F3639E870759}" srcOrd="0" destOrd="0" presId="urn:microsoft.com/office/officeart/2005/8/layout/list1"/>
    <dgm:cxn modelId="{0A9AF2D4-D28F-4635-953F-BC7037373D80}" type="presOf" srcId="{39A00E99-1D27-45C1-B4CA-2D4DAE5D8B0F}" destId="{6D1F43D6-4021-4540-9BE4-841C757B407E}" srcOrd="0" destOrd="0" presId="urn:microsoft.com/office/officeart/2005/8/layout/list1"/>
    <dgm:cxn modelId="{35774A87-286B-4406-BE7C-9A2C41DBD83E}" srcId="{A05FA0C4-361B-4A22-9C61-A7DF0B083AB7}" destId="{1D001759-0DCC-4F5E-9589-32858DA9C13F}" srcOrd="0" destOrd="0" parTransId="{232D8808-DB9B-4F68-BE4E-F45EA2F5D0AC}" sibTransId="{69B84539-1DD4-4545-972D-93AA7A97EBD5}"/>
    <dgm:cxn modelId="{CB2B8B67-2384-4EA3-9C42-228DF2227E5E}" type="presOf" srcId="{5A3D9F69-7056-4FA5-BCF8-CA244620DFFB}" destId="{D37FD630-23AA-48A2-8914-11D8B53CAD60}" srcOrd="1" destOrd="0" presId="urn:microsoft.com/office/officeart/2005/8/layout/list1"/>
    <dgm:cxn modelId="{E91DC3EF-9E22-4994-8E95-34D3BC5A1129}" type="presOf" srcId="{51B5B5D5-796A-4AC0-928C-59964FD83EEA}" destId="{109C0291-CC95-4BF7-B654-95C84262471B}" srcOrd="1" destOrd="0" presId="urn:microsoft.com/office/officeart/2005/8/layout/list1"/>
    <dgm:cxn modelId="{B718F1AD-D5A0-450B-9266-99F92F317116}" srcId="{5A3D9F69-7056-4FA5-BCF8-CA244620DFFB}" destId="{F5130B75-A735-441B-8B9F-432466EAC186}" srcOrd="0" destOrd="0" parTransId="{F921D2A6-1634-4A86-9607-294DECE9AF09}" sibTransId="{A6BF60B5-9785-4E4E-A73D-A5BB6A4EF342}"/>
    <dgm:cxn modelId="{06528C33-6BD5-4D3A-86A5-42A10B6B9C0E}" srcId="{1D001759-0DCC-4F5E-9589-32858DA9C13F}" destId="{39A00E99-1D27-45C1-B4CA-2D4DAE5D8B0F}" srcOrd="0" destOrd="0" parTransId="{4E194673-4849-4999-B2F3-FF981993D3A9}" sibTransId="{D1925DF6-799A-4FD4-825A-D71B68C0BE4E}"/>
    <dgm:cxn modelId="{A286C58F-9B61-4817-890F-6F03740C0220}" type="presParOf" srcId="{0A28D821-8F99-46D8-8ECC-378056AB6220}" destId="{DAB7C197-66C6-4B7A-8A13-1E6FB8AE96BF}" srcOrd="0" destOrd="0" presId="urn:microsoft.com/office/officeart/2005/8/layout/list1"/>
    <dgm:cxn modelId="{2361D2D1-DC4A-4CC4-B60D-A65C2FDAC7C8}" type="presParOf" srcId="{DAB7C197-66C6-4B7A-8A13-1E6FB8AE96BF}" destId="{0677F4A0-FE40-4651-83DD-88D439E50A70}" srcOrd="0" destOrd="0" presId="urn:microsoft.com/office/officeart/2005/8/layout/list1"/>
    <dgm:cxn modelId="{714B727D-54A1-4C93-B016-64FA26A7E629}" type="presParOf" srcId="{DAB7C197-66C6-4B7A-8A13-1E6FB8AE96BF}" destId="{1E8B6ACF-14E7-41B8-B342-4A4B75EC7E57}" srcOrd="1" destOrd="0" presId="urn:microsoft.com/office/officeart/2005/8/layout/list1"/>
    <dgm:cxn modelId="{778B7176-DDD8-4F3A-85E5-BE1BC6B9C753}" type="presParOf" srcId="{0A28D821-8F99-46D8-8ECC-378056AB6220}" destId="{8B5F21FA-3E82-41DA-9187-8957F7ADA5E5}" srcOrd="1" destOrd="0" presId="urn:microsoft.com/office/officeart/2005/8/layout/list1"/>
    <dgm:cxn modelId="{9BCD849E-C62A-426C-9D50-F851A61A6908}" type="presParOf" srcId="{0A28D821-8F99-46D8-8ECC-378056AB6220}" destId="{6D1F43D6-4021-4540-9BE4-841C757B407E}" srcOrd="2" destOrd="0" presId="urn:microsoft.com/office/officeart/2005/8/layout/list1"/>
    <dgm:cxn modelId="{BCCCC03B-9DFE-4931-8F72-4B06C4D6F714}" type="presParOf" srcId="{0A28D821-8F99-46D8-8ECC-378056AB6220}" destId="{548C9E7E-D130-4CDF-BC6A-E2997D7D7B09}" srcOrd="3" destOrd="0" presId="urn:microsoft.com/office/officeart/2005/8/layout/list1"/>
    <dgm:cxn modelId="{BC5F6DED-72F3-4EE8-A371-F1BB5951CF75}" type="presParOf" srcId="{0A28D821-8F99-46D8-8ECC-378056AB6220}" destId="{01EA88F3-DA65-4729-A00F-8FD888A67E02}" srcOrd="4" destOrd="0" presId="urn:microsoft.com/office/officeart/2005/8/layout/list1"/>
    <dgm:cxn modelId="{29D0C320-38A4-4113-AD60-07D78F8DD171}" type="presParOf" srcId="{01EA88F3-DA65-4729-A00F-8FD888A67E02}" destId="{3E2A01F2-A059-4E9D-B9DB-CDB2019E429C}" srcOrd="0" destOrd="0" presId="urn:microsoft.com/office/officeart/2005/8/layout/list1"/>
    <dgm:cxn modelId="{A56DBA74-6274-439D-B99F-E095BA03AE01}" type="presParOf" srcId="{01EA88F3-DA65-4729-A00F-8FD888A67E02}" destId="{109C0291-CC95-4BF7-B654-95C84262471B}" srcOrd="1" destOrd="0" presId="urn:microsoft.com/office/officeart/2005/8/layout/list1"/>
    <dgm:cxn modelId="{5253DE63-7D3C-4AEE-BB39-03937B958C0E}" type="presParOf" srcId="{0A28D821-8F99-46D8-8ECC-378056AB6220}" destId="{F29ABAD4-DF07-4061-9888-EBA72156F7FB}" srcOrd="5" destOrd="0" presId="urn:microsoft.com/office/officeart/2005/8/layout/list1"/>
    <dgm:cxn modelId="{9D9CC744-E019-4198-956A-1E2C8B0330D7}" type="presParOf" srcId="{0A28D821-8F99-46D8-8ECC-378056AB6220}" destId="{304E7B13-21A0-4731-8EE2-F3639E870759}" srcOrd="6" destOrd="0" presId="urn:microsoft.com/office/officeart/2005/8/layout/list1"/>
    <dgm:cxn modelId="{6D881A6A-2DAC-4B18-801B-6910B197607A}" type="presParOf" srcId="{0A28D821-8F99-46D8-8ECC-378056AB6220}" destId="{AA3C0877-71CE-4920-913D-83CE27C80587}" srcOrd="7" destOrd="0" presId="urn:microsoft.com/office/officeart/2005/8/layout/list1"/>
    <dgm:cxn modelId="{6FAC735D-2537-48D5-89FD-002C854EF77A}" type="presParOf" srcId="{0A28D821-8F99-46D8-8ECC-378056AB6220}" destId="{3BD61049-D0A4-410F-8B1A-90EE1814D85F}" srcOrd="8" destOrd="0" presId="urn:microsoft.com/office/officeart/2005/8/layout/list1"/>
    <dgm:cxn modelId="{8761F000-7CA8-4AEB-8FA1-A6D093E63EA8}" type="presParOf" srcId="{3BD61049-D0A4-410F-8B1A-90EE1814D85F}" destId="{6BDE1C49-AB15-4CFB-8B7A-9DD0F5139EFB}" srcOrd="0" destOrd="0" presId="urn:microsoft.com/office/officeart/2005/8/layout/list1"/>
    <dgm:cxn modelId="{7FFDA762-C4B0-45BB-B4FF-82B0E706D3B5}" type="presParOf" srcId="{3BD61049-D0A4-410F-8B1A-90EE1814D85F}" destId="{D37FD630-23AA-48A2-8914-11D8B53CAD60}" srcOrd="1" destOrd="0" presId="urn:microsoft.com/office/officeart/2005/8/layout/list1"/>
    <dgm:cxn modelId="{2E4549CF-2F7E-4000-BB66-B81169B917C5}" type="presParOf" srcId="{0A28D821-8F99-46D8-8ECC-378056AB6220}" destId="{5D0BD54F-2579-415E-891A-426B4F10C76B}" srcOrd="9" destOrd="0" presId="urn:microsoft.com/office/officeart/2005/8/layout/list1"/>
    <dgm:cxn modelId="{F5446A07-F0FF-4EB1-AA26-4FFB765D7799}" type="presParOf" srcId="{0A28D821-8F99-46D8-8ECC-378056AB6220}" destId="{FB896E5F-2623-4135-A4BA-ABD54FC39D5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95AD1E9-E517-444A-B45D-E45D2AE1B7D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29F9325-1FCD-4EA8-937D-ABCFD5E9985B}">
      <dgm:prSet custT="1"/>
      <dgm:spPr/>
      <dgm:t>
        <a:bodyPr/>
        <a:lstStyle/>
        <a:p>
          <a:pPr rtl="0"/>
          <a:r>
            <a:rPr lang="en-GB" sz="2800" dirty="0" smtClean="0">
              <a:latin typeface="+mj-lt"/>
            </a:rPr>
            <a:t>Multilingual</a:t>
          </a:r>
          <a:r>
            <a:rPr lang="en-GB" sz="3200" dirty="0" smtClean="0">
              <a:latin typeface="+mj-lt"/>
            </a:rPr>
            <a:t> possibilities</a:t>
          </a:r>
          <a:endParaRPr lang="en-GB" sz="3200" dirty="0">
            <a:latin typeface="+mj-lt"/>
          </a:endParaRPr>
        </a:p>
      </dgm:t>
    </dgm:pt>
    <dgm:pt modelId="{7712C1D1-65D2-481D-AD59-3F3E31DA8EA0}" type="parTrans" cxnId="{F0890B39-3D43-42A3-8BD4-F4B59F906EA8}">
      <dgm:prSet/>
      <dgm:spPr/>
      <dgm:t>
        <a:bodyPr/>
        <a:lstStyle/>
        <a:p>
          <a:endParaRPr lang="en-GB"/>
        </a:p>
      </dgm:t>
    </dgm:pt>
    <dgm:pt modelId="{977D6C62-4AD8-4F75-8A60-12989FF8CD1F}" type="sibTrans" cxnId="{F0890B39-3D43-42A3-8BD4-F4B59F906EA8}">
      <dgm:prSet/>
      <dgm:spPr/>
      <dgm:t>
        <a:bodyPr/>
        <a:lstStyle/>
        <a:p>
          <a:endParaRPr lang="en-GB"/>
        </a:p>
      </dgm:t>
    </dgm:pt>
    <dgm:pt modelId="{6E55B569-4E28-44D9-8484-AC82A8067B24}" type="pres">
      <dgm:prSet presAssocID="{B95AD1E9-E517-444A-B45D-E45D2AE1B7D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3ED83C9-0DB8-483F-BCFA-B2C3C3D8AD09}" type="pres">
      <dgm:prSet presAssocID="{129F9325-1FCD-4EA8-937D-ABCFD5E9985B}" presName="parentText" presStyleLbl="node1" presStyleIdx="0" presStyleCnt="1" custScaleY="58594" custLinFactNeighborX="1934" custLinFactNeighborY="57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0890B39-3D43-42A3-8BD4-F4B59F906EA8}" srcId="{B95AD1E9-E517-444A-B45D-E45D2AE1B7D0}" destId="{129F9325-1FCD-4EA8-937D-ABCFD5E9985B}" srcOrd="0" destOrd="0" parTransId="{7712C1D1-65D2-481D-AD59-3F3E31DA8EA0}" sibTransId="{977D6C62-4AD8-4F75-8A60-12989FF8CD1F}"/>
    <dgm:cxn modelId="{77A08077-6394-4C8C-8A3E-6B4529D4AFC9}" type="presOf" srcId="{129F9325-1FCD-4EA8-937D-ABCFD5E9985B}" destId="{43ED83C9-0DB8-483F-BCFA-B2C3C3D8AD09}" srcOrd="0" destOrd="0" presId="urn:microsoft.com/office/officeart/2005/8/layout/vList2"/>
    <dgm:cxn modelId="{07313589-ED99-4B41-A5DF-034ED87B37C7}" type="presOf" srcId="{B95AD1E9-E517-444A-B45D-E45D2AE1B7D0}" destId="{6E55B569-4E28-44D9-8484-AC82A8067B24}" srcOrd="0" destOrd="0" presId="urn:microsoft.com/office/officeart/2005/8/layout/vList2"/>
    <dgm:cxn modelId="{917CE67A-88C5-4FD2-8AEF-D2A532FEF427}" type="presParOf" srcId="{6E55B569-4E28-44D9-8484-AC82A8067B24}" destId="{43ED83C9-0DB8-483F-BCFA-B2C3C3D8AD0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E0354CA-D742-4C3D-9873-BBD7AFB7217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B640C3E7-7B0C-4E0B-861A-E6E4C62064C0}">
      <dgm:prSet/>
      <dgm:spPr/>
      <dgm:t>
        <a:bodyPr/>
        <a:lstStyle/>
        <a:p>
          <a:pPr rtl="0"/>
          <a:r>
            <a:rPr lang="en-GB" smtClean="0"/>
            <a:t>Challenges</a:t>
          </a:r>
          <a:endParaRPr lang="en-GB"/>
        </a:p>
      </dgm:t>
    </dgm:pt>
    <dgm:pt modelId="{3E3DC560-0A1B-443C-8196-07AD07E224B1}" type="parTrans" cxnId="{36FAC7D6-ADBA-4E8C-BD37-C3FE41DE228D}">
      <dgm:prSet/>
      <dgm:spPr/>
      <dgm:t>
        <a:bodyPr/>
        <a:lstStyle/>
        <a:p>
          <a:endParaRPr lang="en-GB"/>
        </a:p>
      </dgm:t>
    </dgm:pt>
    <dgm:pt modelId="{B58ED427-0801-4FFA-94B1-B031FEACC5CD}" type="sibTrans" cxnId="{36FAC7D6-ADBA-4E8C-BD37-C3FE41DE228D}">
      <dgm:prSet/>
      <dgm:spPr/>
      <dgm:t>
        <a:bodyPr/>
        <a:lstStyle/>
        <a:p>
          <a:endParaRPr lang="en-GB"/>
        </a:p>
      </dgm:t>
    </dgm:pt>
    <dgm:pt modelId="{92EA5FDC-A841-4986-B802-94A33B0B52EC}" type="pres">
      <dgm:prSet presAssocID="{AE0354CA-D742-4C3D-9873-BBD7AFB7217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98B178E-ADD5-47A6-8B43-9B4B4EA525C6}" type="pres">
      <dgm:prSet presAssocID="{B640C3E7-7B0C-4E0B-861A-E6E4C62064C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6FAC7D6-ADBA-4E8C-BD37-C3FE41DE228D}" srcId="{AE0354CA-D742-4C3D-9873-BBD7AFB72179}" destId="{B640C3E7-7B0C-4E0B-861A-E6E4C62064C0}" srcOrd="0" destOrd="0" parTransId="{3E3DC560-0A1B-443C-8196-07AD07E224B1}" sibTransId="{B58ED427-0801-4FFA-94B1-B031FEACC5CD}"/>
    <dgm:cxn modelId="{2058384B-B82E-489F-8B31-5511AAF786C9}" type="presOf" srcId="{AE0354CA-D742-4C3D-9873-BBD7AFB72179}" destId="{92EA5FDC-A841-4986-B802-94A33B0B52EC}" srcOrd="0" destOrd="0" presId="urn:microsoft.com/office/officeart/2005/8/layout/vList2"/>
    <dgm:cxn modelId="{E6C661BD-EF9A-41E0-959E-D235E1C2AA76}" type="presOf" srcId="{B640C3E7-7B0C-4E0B-861A-E6E4C62064C0}" destId="{F98B178E-ADD5-47A6-8B43-9B4B4EA525C6}" srcOrd="0" destOrd="0" presId="urn:microsoft.com/office/officeart/2005/8/layout/vList2"/>
    <dgm:cxn modelId="{089D2DDB-48CD-49AA-BDFB-8A3A20EDA0D4}" type="presParOf" srcId="{92EA5FDC-A841-4986-B802-94A33B0B52EC}" destId="{F98B178E-ADD5-47A6-8B43-9B4B4EA525C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7CED64B-32DE-4E57-A11D-139DE635312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616C9E3E-5C49-4B83-A30C-E8EEAB4EEC30}">
      <dgm:prSet/>
      <dgm:spPr/>
      <dgm:t>
        <a:bodyPr/>
        <a:lstStyle/>
        <a:p>
          <a:pPr rtl="0"/>
          <a:r>
            <a:rPr lang="en-GB" dirty="0" smtClean="0"/>
            <a:t>The future</a:t>
          </a:r>
          <a:endParaRPr lang="en-GB" dirty="0"/>
        </a:p>
      </dgm:t>
    </dgm:pt>
    <dgm:pt modelId="{68999A8A-F185-4F8F-811C-C207B0F6C15F}" type="parTrans" cxnId="{48B1FEA3-BF4B-4165-BCD0-D867BF502F00}">
      <dgm:prSet/>
      <dgm:spPr/>
      <dgm:t>
        <a:bodyPr/>
        <a:lstStyle/>
        <a:p>
          <a:endParaRPr lang="en-GB"/>
        </a:p>
      </dgm:t>
    </dgm:pt>
    <dgm:pt modelId="{C0C67844-166E-4674-832F-583C2F1D1241}" type="sibTrans" cxnId="{48B1FEA3-BF4B-4165-BCD0-D867BF502F00}">
      <dgm:prSet/>
      <dgm:spPr/>
      <dgm:t>
        <a:bodyPr/>
        <a:lstStyle/>
        <a:p>
          <a:endParaRPr lang="en-GB"/>
        </a:p>
      </dgm:t>
    </dgm:pt>
    <dgm:pt modelId="{63F516E0-6EAB-49E5-8EF6-25ECC22F102E}" type="pres">
      <dgm:prSet presAssocID="{C7CED64B-32DE-4E57-A11D-139DE635312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38C7CBE-D2DC-467F-B61D-982ABED54692}" type="pres">
      <dgm:prSet presAssocID="{616C9E3E-5C49-4B83-A30C-E8EEAB4EEC3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8B1FEA3-BF4B-4165-BCD0-D867BF502F00}" srcId="{C7CED64B-32DE-4E57-A11D-139DE6353128}" destId="{616C9E3E-5C49-4B83-A30C-E8EEAB4EEC30}" srcOrd="0" destOrd="0" parTransId="{68999A8A-F185-4F8F-811C-C207B0F6C15F}" sibTransId="{C0C67844-166E-4674-832F-583C2F1D1241}"/>
    <dgm:cxn modelId="{1944741E-C43D-412F-A752-6D5393D1ADC7}" type="presOf" srcId="{C7CED64B-32DE-4E57-A11D-139DE6353128}" destId="{63F516E0-6EAB-49E5-8EF6-25ECC22F102E}" srcOrd="0" destOrd="0" presId="urn:microsoft.com/office/officeart/2005/8/layout/vList2"/>
    <dgm:cxn modelId="{C41AE7CE-C3D5-4E0A-8C36-7A7F983A6DE8}" type="presOf" srcId="{616C9E3E-5C49-4B83-A30C-E8EEAB4EEC30}" destId="{438C7CBE-D2DC-467F-B61D-982ABED54692}" srcOrd="0" destOrd="0" presId="urn:microsoft.com/office/officeart/2005/8/layout/vList2"/>
    <dgm:cxn modelId="{BEFBC1B5-7B4A-4066-804F-5EA9833406B6}" type="presParOf" srcId="{63F516E0-6EAB-49E5-8EF6-25ECC22F102E}" destId="{438C7CBE-D2DC-467F-B61D-982ABED5469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AE0354CA-D742-4C3D-9873-BBD7AFB7217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640C3E7-7B0C-4E0B-861A-E6E4C62064C0}">
      <dgm:prSet/>
      <dgm:spPr/>
      <dgm:t>
        <a:bodyPr/>
        <a:lstStyle/>
        <a:p>
          <a:pPr rtl="0"/>
          <a:r>
            <a:rPr lang="en-GB" dirty="0" smtClean="0"/>
            <a:t>The future</a:t>
          </a:r>
          <a:endParaRPr lang="en-GB" dirty="0"/>
        </a:p>
      </dgm:t>
    </dgm:pt>
    <dgm:pt modelId="{3E3DC560-0A1B-443C-8196-07AD07E224B1}" type="parTrans" cxnId="{36FAC7D6-ADBA-4E8C-BD37-C3FE41DE228D}">
      <dgm:prSet/>
      <dgm:spPr/>
      <dgm:t>
        <a:bodyPr/>
        <a:lstStyle/>
        <a:p>
          <a:endParaRPr lang="en-GB"/>
        </a:p>
      </dgm:t>
    </dgm:pt>
    <dgm:pt modelId="{B58ED427-0801-4FFA-94B1-B031FEACC5CD}" type="sibTrans" cxnId="{36FAC7D6-ADBA-4E8C-BD37-C3FE41DE228D}">
      <dgm:prSet/>
      <dgm:spPr/>
      <dgm:t>
        <a:bodyPr/>
        <a:lstStyle/>
        <a:p>
          <a:endParaRPr lang="en-GB"/>
        </a:p>
      </dgm:t>
    </dgm:pt>
    <dgm:pt modelId="{92EA5FDC-A841-4986-B802-94A33B0B52EC}" type="pres">
      <dgm:prSet presAssocID="{AE0354CA-D742-4C3D-9873-BBD7AFB7217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98B178E-ADD5-47A6-8B43-9B4B4EA525C6}" type="pres">
      <dgm:prSet presAssocID="{B640C3E7-7B0C-4E0B-861A-E6E4C62064C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055A488-9204-4159-B20A-86C3017FE4E0}" type="presOf" srcId="{B640C3E7-7B0C-4E0B-861A-E6E4C62064C0}" destId="{F98B178E-ADD5-47A6-8B43-9B4B4EA525C6}" srcOrd="0" destOrd="0" presId="urn:microsoft.com/office/officeart/2005/8/layout/vList2"/>
    <dgm:cxn modelId="{36FAC7D6-ADBA-4E8C-BD37-C3FE41DE228D}" srcId="{AE0354CA-D742-4C3D-9873-BBD7AFB72179}" destId="{B640C3E7-7B0C-4E0B-861A-E6E4C62064C0}" srcOrd="0" destOrd="0" parTransId="{3E3DC560-0A1B-443C-8196-07AD07E224B1}" sibTransId="{B58ED427-0801-4FFA-94B1-B031FEACC5CD}"/>
    <dgm:cxn modelId="{E1EA2AA6-81C7-427F-9659-2EF0C32D1660}" type="presOf" srcId="{AE0354CA-D742-4C3D-9873-BBD7AFB72179}" destId="{92EA5FDC-A841-4986-B802-94A33B0B52EC}" srcOrd="0" destOrd="0" presId="urn:microsoft.com/office/officeart/2005/8/layout/vList2"/>
    <dgm:cxn modelId="{C0353394-492B-4045-88D8-F79FE5A9BC88}" type="presParOf" srcId="{92EA5FDC-A841-4986-B802-94A33B0B52EC}" destId="{F98B178E-ADD5-47A6-8B43-9B4B4EA525C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C525D2-FD40-4EC1-8F37-5417A1BAD9B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55EF045D-731B-48C2-BA8C-731C66FC5F94}">
      <dgm:prSet/>
      <dgm:spPr/>
      <dgm:t>
        <a:bodyPr/>
        <a:lstStyle/>
        <a:p>
          <a:pPr rtl="0"/>
          <a:r>
            <a:rPr lang="en-GB" dirty="0" err="1" smtClean="0"/>
            <a:t>ContSys</a:t>
          </a:r>
          <a:r>
            <a:rPr lang="en-GB" dirty="0" smtClean="0"/>
            <a:t> – ISO 13940</a:t>
          </a:r>
          <a:endParaRPr lang="en-GB" dirty="0"/>
        </a:p>
      </dgm:t>
    </dgm:pt>
    <dgm:pt modelId="{AA2FC8E3-292E-4386-9CE7-7211FD3AF844}" type="parTrans" cxnId="{8D9C6A21-F828-451E-9C38-AD93EF459F95}">
      <dgm:prSet/>
      <dgm:spPr/>
      <dgm:t>
        <a:bodyPr/>
        <a:lstStyle/>
        <a:p>
          <a:endParaRPr lang="en-GB"/>
        </a:p>
      </dgm:t>
    </dgm:pt>
    <dgm:pt modelId="{CFDBD104-2D77-4C52-847A-DAA8F652AB27}" type="sibTrans" cxnId="{8D9C6A21-F828-451E-9C38-AD93EF459F95}">
      <dgm:prSet/>
      <dgm:spPr/>
      <dgm:t>
        <a:bodyPr/>
        <a:lstStyle/>
        <a:p>
          <a:endParaRPr lang="en-GB"/>
        </a:p>
      </dgm:t>
    </dgm:pt>
    <dgm:pt modelId="{515520C2-EBDC-4812-851B-D56CF326CD42}" type="pres">
      <dgm:prSet presAssocID="{AAC525D2-FD40-4EC1-8F37-5417A1BAD9B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79E2948-AC2E-41CE-95A6-88F313D239DB}" type="pres">
      <dgm:prSet presAssocID="{55EF045D-731B-48C2-BA8C-731C66FC5F9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D9C6A21-F828-451E-9C38-AD93EF459F95}" srcId="{AAC525D2-FD40-4EC1-8F37-5417A1BAD9BE}" destId="{55EF045D-731B-48C2-BA8C-731C66FC5F94}" srcOrd="0" destOrd="0" parTransId="{AA2FC8E3-292E-4386-9CE7-7211FD3AF844}" sibTransId="{CFDBD104-2D77-4C52-847A-DAA8F652AB27}"/>
    <dgm:cxn modelId="{71714724-D063-422D-ACAF-6E9827204168}" type="presOf" srcId="{55EF045D-731B-48C2-BA8C-731C66FC5F94}" destId="{479E2948-AC2E-41CE-95A6-88F313D239DB}" srcOrd="0" destOrd="0" presId="urn:microsoft.com/office/officeart/2005/8/layout/vList2"/>
    <dgm:cxn modelId="{AE2EF973-59B0-426E-AB74-F33CA1E829F6}" type="presOf" srcId="{AAC525D2-FD40-4EC1-8F37-5417A1BAD9BE}" destId="{515520C2-EBDC-4812-851B-D56CF326CD42}" srcOrd="0" destOrd="0" presId="urn:microsoft.com/office/officeart/2005/8/layout/vList2"/>
    <dgm:cxn modelId="{FC3BD629-ECB9-4AB2-8F7A-E6D6A4163B4C}" type="presParOf" srcId="{515520C2-EBDC-4812-851B-D56CF326CD42}" destId="{479E2948-AC2E-41CE-95A6-88F313D239D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D65418-0B0D-40EB-9DA1-34C64D6813F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F308758-9FFE-4668-AB8E-DE875C83A44B}">
      <dgm:prSet custT="1"/>
      <dgm:spPr/>
      <dgm:t>
        <a:bodyPr/>
        <a:lstStyle/>
        <a:p>
          <a:pPr rtl="0"/>
          <a:r>
            <a:rPr lang="en-GB" sz="2800" dirty="0" smtClean="0">
              <a:latin typeface="+mj-lt"/>
            </a:rPr>
            <a:t>Outline of high level relationships</a:t>
          </a:r>
          <a:endParaRPr lang="en-GB" sz="2800" dirty="0">
            <a:latin typeface="+mj-lt"/>
          </a:endParaRPr>
        </a:p>
      </dgm:t>
    </dgm:pt>
    <dgm:pt modelId="{A8CCAECE-BD54-46CE-AE44-65EB498C3433}" type="parTrans" cxnId="{8575647A-C67C-4CAC-B99D-177ECE73493B}">
      <dgm:prSet/>
      <dgm:spPr/>
      <dgm:t>
        <a:bodyPr/>
        <a:lstStyle/>
        <a:p>
          <a:endParaRPr lang="en-GB" sz="2800"/>
        </a:p>
      </dgm:t>
    </dgm:pt>
    <dgm:pt modelId="{F85BF48D-F5F8-4EE5-9497-08CE13BE2028}" type="sibTrans" cxnId="{8575647A-C67C-4CAC-B99D-177ECE73493B}">
      <dgm:prSet/>
      <dgm:spPr/>
      <dgm:t>
        <a:bodyPr/>
        <a:lstStyle/>
        <a:p>
          <a:endParaRPr lang="en-GB" sz="2800"/>
        </a:p>
      </dgm:t>
    </dgm:pt>
    <dgm:pt modelId="{D35C1606-563B-4829-A413-F4486CF071E1}" type="pres">
      <dgm:prSet presAssocID="{8BD65418-0B0D-40EB-9DA1-34C64D6813F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8614F1B-2047-41C2-BE07-18E6EF5BA380}" type="pres">
      <dgm:prSet presAssocID="{0F308758-9FFE-4668-AB8E-DE875C83A44B}" presName="parentText" presStyleLbl="node1" presStyleIdx="0" presStyleCnt="1" custScaleX="99206" custScaleY="5859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575647A-C67C-4CAC-B99D-177ECE73493B}" srcId="{8BD65418-0B0D-40EB-9DA1-34C64D6813F7}" destId="{0F308758-9FFE-4668-AB8E-DE875C83A44B}" srcOrd="0" destOrd="0" parTransId="{A8CCAECE-BD54-46CE-AE44-65EB498C3433}" sibTransId="{F85BF48D-F5F8-4EE5-9497-08CE13BE2028}"/>
    <dgm:cxn modelId="{48F92C60-502B-4F57-AF81-59E7F08E9A19}" type="presOf" srcId="{0F308758-9FFE-4668-AB8E-DE875C83A44B}" destId="{C8614F1B-2047-41C2-BE07-18E6EF5BA380}" srcOrd="0" destOrd="0" presId="urn:microsoft.com/office/officeart/2005/8/layout/vList2"/>
    <dgm:cxn modelId="{1901D8DD-48A0-4D25-BA4F-C27EB1A99F03}" type="presOf" srcId="{8BD65418-0B0D-40EB-9DA1-34C64D6813F7}" destId="{D35C1606-563B-4829-A413-F4486CF071E1}" srcOrd="0" destOrd="0" presId="urn:microsoft.com/office/officeart/2005/8/layout/vList2"/>
    <dgm:cxn modelId="{FC41F5A8-94F3-4E7C-9026-F0863A1ACA1F}" type="presParOf" srcId="{D35C1606-563B-4829-A413-F4486CF071E1}" destId="{C8614F1B-2047-41C2-BE07-18E6EF5BA38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FA54E2C-0BC6-47AD-9174-79DCEF2FDF90}" type="doc">
      <dgm:prSet loTypeId="urn:microsoft.com/office/officeart/2005/8/layout/orgChart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6D1082C-F1F9-476D-A54B-249CE0A116B9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Care Plan Template </a:t>
          </a:r>
          <a:endParaRPr lang="en-GB" dirty="0">
            <a:latin typeface="+mj-lt"/>
          </a:endParaRPr>
        </a:p>
      </dgm:t>
    </dgm:pt>
    <dgm:pt modelId="{DAB06B79-2C7B-46FA-9526-AE121270B62A}" type="parTrans" cxnId="{4EC337A8-64FB-4F39-B489-506622884676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28F9CFFA-CB5C-48A1-ACFE-8D773E7AA194}" type="sibTrans" cxnId="{4EC337A8-64FB-4F39-B489-506622884676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9BEEE5B2-B504-4166-9B3C-190DF225279B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Activity Bundle Template</a:t>
          </a:r>
          <a:endParaRPr lang="en-GB" dirty="0">
            <a:latin typeface="+mj-lt"/>
          </a:endParaRPr>
        </a:p>
      </dgm:t>
    </dgm:pt>
    <dgm:pt modelId="{B8449426-AF32-49E5-AD3B-40A3D9ED4D10}" type="parTrans" cxnId="{7D60CAED-C33F-4891-8654-3D370876DAA4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4F09EC26-940C-4693-8250-B59B19FFE74E}" type="sibTrans" cxnId="{7D60CAED-C33F-4891-8654-3D370876DAA4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710D4FF-4FAD-40AA-9D44-336C7DD8C4B0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Need</a:t>
          </a:r>
          <a:endParaRPr lang="en-GB" dirty="0">
            <a:latin typeface="+mj-lt"/>
          </a:endParaRPr>
        </a:p>
      </dgm:t>
    </dgm:pt>
    <dgm:pt modelId="{169FA4F2-E5C3-4E16-BA18-C6A91C9E31FC}" type="parTrans" cxnId="{7438F225-6E93-4C51-BCF3-21B227AA0CDE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49181FCB-AB22-497F-AE42-FF3639198832}" type="sibTrans" cxnId="{7438F225-6E93-4C51-BCF3-21B227AA0CDE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E2F0A8AC-532E-44E5-8D6B-FE4F5B811DAC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Activity Bundle Template</a:t>
          </a:r>
          <a:endParaRPr lang="en-GB" dirty="0">
            <a:latin typeface="+mj-lt"/>
          </a:endParaRPr>
        </a:p>
      </dgm:t>
    </dgm:pt>
    <dgm:pt modelId="{9E40F45D-D02A-43CB-84E8-6D1E51CB3BC3}" type="parTrans" cxnId="{D062CF97-5632-41A0-AC50-68138BDBE323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9691701E-ECB0-4E7F-A019-73048EDAB760}" type="sibTrans" cxnId="{D062CF97-5632-41A0-AC50-68138BDBE323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BE24AA1-B4AC-4074-9C77-21CB98A4851D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Need</a:t>
          </a:r>
          <a:endParaRPr lang="en-GB" dirty="0">
            <a:latin typeface="+mj-lt"/>
          </a:endParaRPr>
        </a:p>
      </dgm:t>
    </dgm:pt>
    <dgm:pt modelId="{9D165F3B-A8D7-4E02-BF05-5F39638F0F4E}" type="parTrans" cxnId="{D4E330C5-BE0A-4401-93CC-A99240749049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FAC34915-4C06-4E13-B831-8D228A3A4CAB}" type="sibTrans" cxnId="{D4E330C5-BE0A-4401-93CC-A99240749049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204528F4-F475-4F09-96BB-194CF6928985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Need</a:t>
          </a:r>
          <a:endParaRPr lang="en-GB" dirty="0">
            <a:latin typeface="+mj-lt"/>
          </a:endParaRPr>
        </a:p>
      </dgm:t>
    </dgm:pt>
    <dgm:pt modelId="{9D3119D3-8209-461A-9FE8-25C2EAC6DD61}" type="parTrans" cxnId="{62D51965-80ED-4E0D-94B7-A4025EB54665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753FA2B6-E6DE-4EE8-A06B-32CBF4DDFD2F}" type="sibTrans" cxnId="{62D51965-80ED-4E0D-94B7-A4025EB54665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EA6BBF37-F761-43FE-BF38-5C4522706271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Activity Bundle Template</a:t>
          </a:r>
          <a:endParaRPr lang="en-GB" dirty="0">
            <a:latin typeface="+mj-lt"/>
          </a:endParaRPr>
        </a:p>
      </dgm:t>
    </dgm:pt>
    <dgm:pt modelId="{D6D15FD0-D906-4E57-8360-A4D7FD4CDCF5}" type="parTrans" cxnId="{04E905C6-F405-4AD3-94D8-18C4735CB82D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7B992A6C-B64D-4C48-A2F0-133490C9C629}" type="sibTrans" cxnId="{04E905C6-F405-4AD3-94D8-18C4735CB82D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65C9AF44-6FBD-4410-B693-2B1E1566A534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Need</a:t>
          </a:r>
          <a:endParaRPr lang="en-GB" dirty="0">
            <a:latin typeface="+mj-lt"/>
          </a:endParaRPr>
        </a:p>
      </dgm:t>
    </dgm:pt>
    <dgm:pt modelId="{2717679B-AF94-4526-86B0-9FC7255B6953}" type="parTrans" cxnId="{A976A474-552D-416D-869F-96961684A3AB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21C5E43B-39F1-461D-940E-85E90E91D6B4}" type="sibTrans" cxnId="{A976A474-552D-416D-869F-96961684A3AB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4C07BF3F-40BE-4BA5-8647-41B591ABD79D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Need</a:t>
          </a:r>
          <a:endParaRPr lang="en-GB" dirty="0">
            <a:latin typeface="+mj-lt"/>
          </a:endParaRPr>
        </a:p>
      </dgm:t>
    </dgm:pt>
    <dgm:pt modelId="{05EC50F5-666A-4F67-B24A-2BF001AB57B5}" type="parTrans" cxnId="{5DA14CEF-86ED-4749-87C5-0C896414F4D7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D0C84DEC-1194-403C-B0F1-F1CAE427F6A1}" type="sibTrans" cxnId="{5DA14CEF-86ED-4749-87C5-0C896414F4D7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46B37AF5-5DE0-48E5-B797-5D17B5CB1F19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Activity Bundle Template</a:t>
          </a:r>
          <a:endParaRPr lang="en-GB" dirty="0">
            <a:latin typeface="+mj-lt"/>
          </a:endParaRPr>
        </a:p>
      </dgm:t>
    </dgm:pt>
    <dgm:pt modelId="{83E1CDD4-C269-43A1-B8D0-2E44F837482E}" type="parTrans" cxnId="{8E870D45-4A35-4BB6-BEFE-AFC2F5707B56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834A2CE1-34EC-4EAF-AB72-187DFCBBA734}" type="sibTrans" cxnId="{8E870D45-4A35-4BB6-BEFE-AFC2F5707B56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77B30CCF-0B27-4EA2-B182-5A0198198DD5}">
      <dgm:prSet phldrT="[Text]"/>
      <dgm:spPr>
        <a:solidFill>
          <a:schemeClr val="accent5"/>
        </a:solidFill>
      </dgm:spPr>
      <dgm:t>
        <a:bodyPr/>
        <a:lstStyle/>
        <a:p>
          <a:r>
            <a:rPr lang="en-GB" dirty="0" smtClean="0">
              <a:latin typeface="+mj-lt"/>
            </a:rPr>
            <a:t>Need</a:t>
          </a:r>
          <a:endParaRPr lang="en-GB" dirty="0">
            <a:latin typeface="+mj-lt"/>
          </a:endParaRPr>
        </a:p>
      </dgm:t>
    </dgm:pt>
    <dgm:pt modelId="{C338311D-EE2A-417C-ABEE-607ED16F4792}" type="parTrans" cxnId="{765B33D5-45F8-461F-9F1F-AFF9F3CBB627}">
      <dgm:prSet/>
      <dgm:spPr>
        <a:ln>
          <a:solidFill>
            <a:schemeClr val="accent5"/>
          </a:solidFill>
        </a:ln>
      </dgm:spPr>
      <dgm:t>
        <a:bodyPr/>
        <a:lstStyle/>
        <a:p>
          <a:endParaRPr lang="en-GB">
            <a:latin typeface="+mj-lt"/>
          </a:endParaRPr>
        </a:p>
      </dgm:t>
    </dgm:pt>
    <dgm:pt modelId="{E7A273ED-BE47-449E-932E-0D0895303E9B}" type="sibTrans" cxnId="{765B33D5-45F8-461F-9F1F-AFF9F3CBB627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32ADE0F7-0B4C-43C0-AD1E-5FBDC44EA634}">
      <dgm:prSet phldrT="[Text]"/>
      <dgm:spPr>
        <a:solidFill>
          <a:schemeClr val="accent5"/>
        </a:solidFill>
      </dgm:spPr>
      <dgm:t>
        <a:bodyPr/>
        <a:lstStyle/>
        <a:p>
          <a:r>
            <a:rPr lang="en-GB" dirty="0" smtClean="0">
              <a:latin typeface="+mj-lt"/>
            </a:rPr>
            <a:t>Need</a:t>
          </a:r>
          <a:endParaRPr lang="en-GB" dirty="0">
            <a:latin typeface="+mj-lt"/>
          </a:endParaRPr>
        </a:p>
      </dgm:t>
    </dgm:pt>
    <dgm:pt modelId="{4FBF5749-5FC0-4767-B202-7D7FCD865364}" type="parTrans" cxnId="{9DFA8D51-785A-42A4-B458-E6935A20F157}">
      <dgm:prSet/>
      <dgm:spPr>
        <a:ln>
          <a:solidFill>
            <a:schemeClr val="accent5"/>
          </a:solidFill>
        </a:ln>
      </dgm:spPr>
      <dgm:t>
        <a:bodyPr/>
        <a:lstStyle/>
        <a:p>
          <a:endParaRPr lang="en-GB">
            <a:latin typeface="+mj-lt"/>
          </a:endParaRPr>
        </a:p>
      </dgm:t>
    </dgm:pt>
    <dgm:pt modelId="{1E82748E-200C-4C4B-9B8E-9C7D070FADA4}" type="sibTrans" cxnId="{9DFA8D51-785A-42A4-B458-E6935A20F157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9435F34C-BCC0-489F-80B9-6A8F85CACEF6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Need</a:t>
          </a:r>
          <a:endParaRPr lang="en-GB" dirty="0">
            <a:latin typeface="+mj-lt"/>
          </a:endParaRPr>
        </a:p>
      </dgm:t>
    </dgm:pt>
    <dgm:pt modelId="{6132B0FF-7917-4B8C-9557-606635B1EFEC}" type="parTrans" cxnId="{4925B86A-DF0B-4378-903C-3F38AEE6C337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49162F73-E339-4320-B402-D4D772C1086D}" type="sibTrans" cxnId="{4925B86A-DF0B-4378-903C-3F38AEE6C337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50D5548B-89F8-4799-B16D-DB6ACCCFCA86}" type="pres">
      <dgm:prSet presAssocID="{8FA54E2C-0BC6-47AD-9174-79DCEF2FDF9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060F8A18-BE8E-42DD-884E-00EF7F92F0B1}" type="pres">
      <dgm:prSet presAssocID="{36D1082C-F1F9-476D-A54B-249CE0A116B9}" presName="hierRoot1" presStyleCnt="0">
        <dgm:presLayoutVars>
          <dgm:hierBranch val="init"/>
        </dgm:presLayoutVars>
      </dgm:prSet>
      <dgm:spPr/>
    </dgm:pt>
    <dgm:pt modelId="{ED24CC6C-7C93-4E66-A3D5-F8E1E13A1621}" type="pres">
      <dgm:prSet presAssocID="{36D1082C-F1F9-476D-A54B-249CE0A116B9}" presName="rootComposite1" presStyleCnt="0"/>
      <dgm:spPr/>
    </dgm:pt>
    <dgm:pt modelId="{72C9039D-7347-4FC9-B8D8-03BBA665D6F9}" type="pres">
      <dgm:prSet presAssocID="{36D1082C-F1F9-476D-A54B-249CE0A116B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F338681-3EB9-405D-BEA3-3A035EB28709}" type="pres">
      <dgm:prSet presAssocID="{36D1082C-F1F9-476D-A54B-249CE0A116B9}" presName="rootConnector1" presStyleLbl="node1" presStyleIdx="0" presStyleCnt="0"/>
      <dgm:spPr/>
      <dgm:t>
        <a:bodyPr/>
        <a:lstStyle/>
        <a:p>
          <a:endParaRPr lang="en-GB"/>
        </a:p>
      </dgm:t>
    </dgm:pt>
    <dgm:pt modelId="{DEE71428-797B-49B3-B473-D3B43EC77A8F}" type="pres">
      <dgm:prSet presAssocID="{36D1082C-F1F9-476D-A54B-249CE0A116B9}" presName="hierChild2" presStyleCnt="0"/>
      <dgm:spPr/>
    </dgm:pt>
    <dgm:pt modelId="{AA49926B-0D1A-4435-9CD1-C43C981D8632}" type="pres">
      <dgm:prSet presAssocID="{B8449426-AF32-49E5-AD3B-40A3D9ED4D10}" presName="Name37" presStyleLbl="parChTrans1D2" presStyleIdx="0" presStyleCnt="3"/>
      <dgm:spPr/>
      <dgm:t>
        <a:bodyPr/>
        <a:lstStyle/>
        <a:p>
          <a:endParaRPr lang="en-GB"/>
        </a:p>
      </dgm:t>
    </dgm:pt>
    <dgm:pt modelId="{0C7B8FA8-1331-4AA1-861D-41452D062C12}" type="pres">
      <dgm:prSet presAssocID="{9BEEE5B2-B504-4166-9B3C-190DF225279B}" presName="hierRoot2" presStyleCnt="0">
        <dgm:presLayoutVars>
          <dgm:hierBranch val="init"/>
        </dgm:presLayoutVars>
      </dgm:prSet>
      <dgm:spPr/>
    </dgm:pt>
    <dgm:pt modelId="{EEDFBC60-97E9-4933-9A3B-3DF4ADEE1B04}" type="pres">
      <dgm:prSet presAssocID="{9BEEE5B2-B504-4166-9B3C-190DF225279B}" presName="rootComposite" presStyleCnt="0"/>
      <dgm:spPr/>
    </dgm:pt>
    <dgm:pt modelId="{B06CE096-60A6-47A4-897C-77806852E088}" type="pres">
      <dgm:prSet presAssocID="{9BEEE5B2-B504-4166-9B3C-190DF225279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32DAA86-009A-4775-9E35-92D6A36607EC}" type="pres">
      <dgm:prSet presAssocID="{9BEEE5B2-B504-4166-9B3C-190DF225279B}" presName="rootConnector" presStyleLbl="node2" presStyleIdx="0" presStyleCnt="3"/>
      <dgm:spPr/>
      <dgm:t>
        <a:bodyPr/>
        <a:lstStyle/>
        <a:p>
          <a:endParaRPr lang="en-GB"/>
        </a:p>
      </dgm:t>
    </dgm:pt>
    <dgm:pt modelId="{07EB3C3C-568E-4B83-B56B-5CB6F5F202C0}" type="pres">
      <dgm:prSet presAssocID="{9BEEE5B2-B504-4166-9B3C-190DF225279B}" presName="hierChild4" presStyleCnt="0"/>
      <dgm:spPr/>
    </dgm:pt>
    <dgm:pt modelId="{D791EDC7-7E81-46E6-9DA5-E672EF4915E0}" type="pres">
      <dgm:prSet presAssocID="{169FA4F2-E5C3-4E16-BA18-C6A91C9E31FC}" presName="Name37" presStyleLbl="parChTrans1D3" presStyleIdx="0" presStyleCnt="7"/>
      <dgm:spPr/>
      <dgm:t>
        <a:bodyPr/>
        <a:lstStyle/>
        <a:p>
          <a:endParaRPr lang="en-GB"/>
        </a:p>
      </dgm:t>
    </dgm:pt>
    <dgm:pt modelId="{0EB683DF-EB61-4052-B988-E7D22B69BD1E}" type="pres">
      <dgm:prSet presAssocID="{1710D4FF-4FAD-40AA-9D44-336C7DD8C4B0}" presName="hierRoot2" presStyleCnt="0">
        <dgm:presLayoutVars>
          <dgm:hierBranch val="init"/>
        </dgm:presLayoutVars>
      </dgm:prSet>
      <dgm:spPr/>
    </dgm:pt>
    <dgm:pt modelId="{977AB970-FE47-4F8F-99CA-CC6DE0CE0F0C}" type="pres">
      <dgm:prSet presAssocID="{1710D4FF-4FAD-40AA-9D44-336C7DD8C4B0}" presName="rootComposite" presStyleCnt="0"/>
      <dgm:spPr/>
    </dgm:pt>
    <dgm:pt modelId="{293E2658-44AC-4EB3-A8CA-4FED03448FA6}" type="pres">
      <dgm:prSet presAssocID="{1710D4FF-4FAD-40AA-9D44-336C7DD8C4B0}" presName="rootText" presStyleLbl="node3" presStyleIdx="0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3E5AE3A-40CA-428D-89B9-A4AA87F0A332}" type="pres">
      <dgm:prSet presAssocID="{1710D4FF-4FAD-40AA-9D44-336C7DD8C4B0}" presName="rootConnector" presStyleLbl="node3" presStyleIdx="0" presStyleCnt="7"/>
      <dgm:spPr/>
      <dgm:t>
        <a:bodyPr/>
        <a:lstStyle/>
        <a:p>
          <a:endParaRPr lang="en-GB"/>
        </a:p>
      </dgm:t>
    </dgm:pt>
    <dgm:pt modelId="{DFE601A7-6E19-471B-A374-0AAD9124ABD6}" type="pres">
      <dgm:prSet presAssocID="{1710D4FF-4FAD-40AA-9D44-336C7DD8C4B0}" presName="hierChild4" presStyleCnt="0"/>
      <dgm:spPr/>
    </dgm:pt>
    <dgm:pt modelId="{9F9E31F5-5E9D-4880-90BC-AD6C762C0BE4}" type="pres">
      <dgm:prSet presAssocID="{1710D4FF-4FAD-40AA-9D44-336C7DD8C4B0}" presName="hierChild5" presStyleCnt="0"/>
      <dgm:spPr/>
    </dgm:pt>
    <dgm:pt modelId="{5C746876-1111-41C7-A661-95F0E1EE93C2}" type="pres">
      <dgm:prSet presAssocID="{9D165F3B-A8D7-4E02-BF05-5F39638F0F4E}" presName="Name37" presStyleLbl="parChTrans1D3" presStyleIdx="1" presStyleCnt="7"/>
      <dgm:spPr/>
      <dgm:t>
        <a:bodyPr/>
        <a:lstStyle/>
        <a:p>
          <a:endParaRPr lang="en-GB"/>
        </a:p>
      </dgm:t>
    </dgm:pt>
    <dgm:pt modelId="{37B8A907-4630-4DF5-8AD2-089A5BA296EA}" type="pres">
      <dgm:prSet presAssocID="{1BE24AA1-B4AC-4074-9C77-21CB98A4851D}" presName="hierRoot2" presStyleCnt="0">
        <dgm:presLayoutVars>
          <dgm:hierBranch val="init"/>
        </dgm:presLayoutVars>
      </dgm:prSet>
      <dgm:spPr/>
    </dgm:pt>
    <dgm:pt modelId="{5020C527-FA48-4840-8967-08D27D00E445}" type="pres">
      <dgm:prSet presAssocID="{1BE24AA1-B4AC-4074-9C77-21CB98A4851D}" presName="rootComposite" presStyleCnt="0"/>
      <dgm:spPr/>
    </dgm:pt>
    <dgm:pt modelId="{1CBDD2BE-5F63-4365-9DD7-BA186832A82B}" type="pres">
      <dgm:prSet presAssocID="{1BE24AA1-B4AC-4074-9C77-21CB98A4851D}" presName="rootText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887E14B-D8E2-4296-BD6B-473CF5B15D88}" type="pres">
      <dgm:prSet presAssocID="{1BE24AA1-B4AC-4074-9C77-21CB98A4851D}" presName="rootConnector" presStyleLbl="node3" presStyleIdx="1" presStyleCnt="7"/>
      <dgm:spPr/>
      <dgm:t>
        <a:bodyPr/>
        <a:lstStyle/>
        <a:p>
          <a:endParaRPr lang="en-GB"/>
        </a:p>
      </dgm:t>
    </dgm:pt>
    <dgm:pt modelId="{AE2DC430-B346-46AD-9D44-ADD115D1E9F9}" type="pres">
      <dgm:prSet presAssocID="{1BE24AA1-B4AC-4074-9C77-21CB98A4851D}" presName="hierChild4" presStyleCnt="0"/>
      <dgm:spPr/>
    </dgm:pt>
    <dgm:pt modelId="{6330FF9C-E9F6-49CD-A1A6-3E327F389FC0}" type="pres">
      <dgm:prSet presAssocID="{1BE24AA1-B4AC-4074-9C77-21CB98A4851D}" presName="hierChild5" presStyleCnt="0"/>
      <dgm:spPr/>
    </dgm:pt>
    <dgm:pt modelId="{89669518-35F6-44F0-B0E2-BE15917FFC83}" type="pres">
      <dgm:prSet presAssocID="{9D3119D3-8209-461A-9FE8-25C2EAC6DD61}" presName="Name37" presStyleLbl="parChTrans1D3" presStyleIdx="2" presStyleCnt="7"/>
      <dgm:spPr/>
      <dgm:t>
        <a:bodyPr/>
        <a:lstStyle/>
        <a:p>
          <a:endParaRPr lang="en-GB"/>
        </a:p>
      </dgm:t>
    </dgm:pt>
    <dgm:pt modelId="{B12F87E0-5777-43D0-98B2-43267C7A03CF}" type="pres">
      <dgm:prSet presAssocID="{204528F4-F475-4F09-96BB-194CF6928985}" presName="hierRoot2" presStyleCnt="0">
        <dgm:presLayoutVars>
          <dgm:hierBranch val="init"/>
        </dgm:presLayoutVars>
      </dgm:prSet>
      <dgm:spPr/>
    </dgm:pt>
    <dgm:pt modelId="{48F7F856-1379-43C5-93DA-6A180839F980}" type="pres">
      <dgm:prSet presAssocID="{204528F4-F475-4F09-96BB-194CF6928985}" presName="rootComposite" presStyleCnt="0"/>
      <dgm:spPr/>
    </dgm:pt>
    <dgm:pt modelId="{B469BD7B-C206-4F54-8829-55DC4DF0B4CD}" type="pres">
      <dgm:prSet presAssocID="{204528F4-F475-4F09-96BB-194CF6928985}" presName="rootText" presStyleLbl="node3" presStyleIdx="2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2887C3E-4DAB-460D-8553-7BB12E0C22BE}" type="pres">
      <dgm:prSet presAssocID="{204528F4-F475-4F09-96BB-194CF6928985}" presName="rootConnector" presStyleLbl="node3" presStyleIdx="2" presStyleCnt="7"/>
      <dgm:spPr/>
      <dgm:t>
        <a:bodyPr/>
        <a:lstStyle/>
        <a:p>
          <a:endParaRPr lang="en-GB"/>
        </a:p>
      </dgm:t>
    </dgm:pt>
    <dgm:pt modelId="{BA49AE1F-5EEF-4140-BD7E-C554B27B26B3}" type="pres">
      <dgm:prSet presAssocID="{204528F4-F475-4F09-96BB-194CF6928985}" presName="hierChild4" presStyleCnt="0"/>
      <dgm:spPr/>
    </dgm:pt>
    <dgm:pt modelId="{D55ECF44-B534-4766-96F8-6606EDE50417}" type="pres">
      <dgm:prSet presAssocID="{204528F4-F475-4F09-96BB-194CF6928985}" presName="hierChild5" presStyleCnt="0"/>
      <dgm:spPr/>
    </dgm:pt>
    <dgm:pt modelId="{CB5CCFE4-0485-4653-B3C5-D910356AF11B}" type="pres">
      <dgm:prSet presAssocID="{9BEEE5B2-B504-4166-9B3C-190DF225279B}" presName="hierChild5" presStyleCnt="0"/>
      <dgm:spPr/>
    </dgm:pt>
    <dgm:pt modelId="{E8A8F404-397F-464A-B105-A0B9B442C55E}" type="pres">
      <dgm:prSet presAssocID="{9E40F45D-D02A-43CB-84E8-6D1E51CB3BC3}" presName="Name37" presStyleLbl="parChTrans1D2" presStyleIdx="1" presStyleCnt="3"/>
      <dgm:spPr/>
      <dgm:t>
        <a:bodyPr/>
        <a:lstStyle/>
        <a:p>
          <a:endParaRPr lang="en-GB"/>
        </a:p>
      </dgm:t>
    </dgm:pt>
    <dgm:pt modelId="{C68BF831-8837-4B37-AE2C-2326B4354CA5}" type="pres">
      <dgm:prSet presAssocID="{E2F0A8AC-532E-44E5-8D6B-FE4F5B811DAC}" presName="hierRoot2" presStyleCnt="0">
        <dgm:presLayoutVars>
          <dgm:hierBranch val="init"/>
        </dgm:presLayoutVars>
      </dgm:prSet>
      <dgm:spPr/>
    </dgm:pt>
    <dgm:pt modelId="{7FDDF856-F684-4F49-BC0C-A8DFA02CA9D4}" type="pres">
      <dgm:prSet presAssocID="{E2F0A8AC-532E-44E5-8D6B-FE4F5B811DAC}" presName="rootComposite" presStyleCnt="0"/>
      <dgm:spPr/>
    </dgm:pt>
    <dgm:pt modelId="{CDA685AB-2521-4EEA-A432-DFE30D85F46F}" type="pres">
      <dgm:prSet presAssocID="{E2F0A8AC-532E-44E5-8D6B-FE4F5B811DAC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3306583-7CFE-4B5A-A3ED-ECAC981F2F62}" type="pres">
      <dgm:prSet presAssocID="{E2F0A8AC-532E-44E5-8D6B-FE4F5B811DAC}" presName="rootConnector" presStyleLbl="node2" presStyleIdx="1" presStyleCnt="3"/>
      <dgm:spPr/>
      <dgm:t>
        <a:bodyPr/>
        <a:lstStyle/>
        <a:p>
          <a:endParaRPr lang="en-GB"/>
        </a:p>
      </dgm:t>
    </dgm:pt>
    <dgm:pt modelId="{2B418847-B00A-4391-A123-836005411559}" type="pres">
      <dgm:prSet presAssocID="{E2F0A8AC-532E-44E5-8D6B-FE4F5B811DAC}" presName="hierChild4" presStyleCnt="0"/>
      <dgm:spPr/>
    </dgm:pt>
    <dgm:pt modelId="{B9A3826D-C5F7-455B-88FE-09A9A4996118}" type="pres">
      <dgm:prSet presAssocID="{6132B0FF-7917-4B8C-9557-606635B1EFEC}" presName="Name37" presStyleLbl="parChTrans1D3" presStyleIdx="3" presStyleCnt="7"/>
      <dgm:spPr/>
      <dgm:t>
        <a:bodyPr/>
        <a:lstStyle/>
        <a:p>
          <a:endParaRPr lang="en-GB"/>
        </a:p>
      </dgm:t>
    </dgm:pt>
    <dgm:pt modelId="{F82728D1-C4E5-496B-9AE1-9DAA5CEAD676}" type="pres">
      <dgm:prSet presAssocID="{9435F34C-BCC0-489F-80B9-6A8F85CACEF6}" presName="hierRoot2" presStyleCnt="0">
        <dgm:presLayoutVars>
          <dgm:hierBranch val="init"/>
        </dgm:presLayoutVars>
      </dgm:prSet>
      <dgm:spPr/>
    </dgm:pt>
    <dgm:pt modelId="{D4534CBB-5B88-4E55-960E-3DF2BABB8918}" type="pres">
      <dgm:prSet presAssocID="{9435F34C-BCC0-489F-80B9-6A8F85CACEF6}" presName="rootComposite" presStyleCnt="0"/>
      <dgm:spPr/>
    </dgm:pt>
    <dgm:pt modelId="{A49DC232-42C3-45E0-BB97-C5AE91B83DAC}" type="pres">
      <dgm:prSet presAssocID="{9435F34C-BCC0-489F-80B9-6A8F85CACEF6}" presName="rootText" presStyleLbl="node3" presStyleIdx="3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05BA0F6-E294-484E-A5C1-A355EA21C5C5}" type="pres">
      <dgm:prSet presAssocID="{9435F34C-BCC0-489F-80B9-6A8F85CACEF6}" presName="rootConnector" presStyleLbl="node3" presStyleIdx="3" presStyleCnt="7"/>
      <dgm:spPr/>
      <dgm:t>
        <a:bodyPr/>
        <a:lstStyle/>
        <a:p>
          <a:endParaRPr lang="en-GB"/>
        </a:p>
      </dgm:t>
    </dgm:pt>
    <dgm:pt modelId="{74F62474-ACE1-46F8-9794-CCA5C7AF1B51}" type="pres">
      <dgm:prSet presAssocID="{9435F34C-BCC0-489F-80B9-6A8F85CACEF6}" presName="hierChild4" presStyleCnt="0"/>
      <dgm:spPr/>
    </dgm:pt>
    <dgm:pt modelId="{29EB90A7-6A91-41ED-AA1B-BC155888D586}" type="pres">
      <dgm:prSet presAssocID="{9435F34C-BCC0-489F-80B9-6A8F85CACEF6}" presName="hierChild5" presStyleCnt="0"/>
      <dgm:spPr/>
    </dgm:pt>
    <dgm:pt modelId="{23B83CE6-7F44-4F54-AFE0-6A6A2812255D}" type="pres">
      <dgm:prSet presAssocID="{E2F0A8AC-532E-44E5-8D6B-FE4F5B811DAC}" presName="hierChild5" presStyleCnt="0"/>
      <dgm:spPr/>
    </dgm:pt>
    <dgm:pt modelId="{491D07B8-9E87-4425-B81B-6B0DE0594418}" type="pres">
      <dgm:prSet presAssocID="{D6D15FD0-D906-4E57-8360-A4D7FD4CDCF5}" presName="Name37" presStyleLbl="parChTrans1D2" presStyleIdx="2" presStyleCnt="3"/>
      <dgm:spPr/>
      <dgm:t>
        <a:bodyPr/>
        <a:lstStyle/>
        <a:p>
          <a:endParaRPr lang="en-GB"/>
        </a:p>
      </dgm:t>
    </dgm:pt>
    <dgm:pt modelId="{81E8D587-7504-49AE-99B3-97371D9FA047}" type="pres">
      <dgm:prSet presAssocID="{EA6BBF37-F761-43FE-BF38-5C4522706271}" presName="hierRoot2" presStyleCnt="0">
        <dgm:presLayoutVars>
          <dgm:hierBranch val="init"/>
        </dgm:presLayoutVars>
      </dgm:prSet>
      <dgm:spPr/>
    </dgm:pt>
    <dgm:pt modelId="{88705C85-E68C-4F8C-B29C-5D58F47E437D}" type="pres">
      <dgm:prSet presAssocID="{EA6BBF37-F761-43FE-BF38-5C4522706271}" presName="rootComposite" presStyleCnt="0"/>
      <dgm:spPr/>
    </dgm:pt>
    <dgm:pt modelId="{C9852AF5-8C30-44FD-866A-8603950F4D87}" type="pres">
      <dgm:prSet presAssocID="{EA6BBF37-F761-43FE-BF38-5C4522706271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DEB2236-EC74-4908-915D-1EF1CAE0FDD6}" type="pres">
      <dgm:prSet presAssocID="{EA6BBF37-F761-43FE-BF38-5C4522706271}" presName="rootConnector" presStyleLbl="node2" presStyleIdx="2" presStyleCnt="3"/>
      <dgm:spPr/>
      <dgm:t>
        <a:bodyPr/>
        <a:lstStyle/>
        <a:p>
          <a:endParaRPr lang="en-GB"/>
        </a:p>
      </dgm:t>
    </dgm:pt>
    <dgm:pt modelId="{DA1B074B-665F-42E1-917B-83B2F7370466}" type="pres">
      <dgm:prSet presAssocID="{EA6BBF37-F761-43FE-BF38-5C4522706271}" presName="hierChild4" presStyleCnt="0"/>
      <dgm:spPr/>
    </dgm:pt>
    <dgm:pt modelId="{F2904650-EC17-467C-A76F-89EB08AB87BD}" type="pres">
      <dgm:prSet presAssocID="{2717679B-AF94-4526-86B0-9FC7255B6953}" presName="Name37" presStyleLbl="parChTrans1D3" presStyleIdx="4" presStyleCnt="7"/>
      <dgm:spPr/>
      <dgm:t>
        <a:bodyPr/>
        <a:lstStyle/>
        <a:p>
          <a:endParaRPr lang="en-GB"/>
        </a:p>
      </dgm:t>
    </dgm:pt>
    <dgm:pt modelId="{C697D781-BDB2-4030-AF06-7F92196821A3}" type="pres">
      <dgm:prSet presAssocID="{65C9AF44-6FBD-4410-B693-2B1E1566A534}" presName="hierRoot2" presStyleCnt="0">
        <dgm:presLayoutVars>
          <dgm:hierBranch val="init"/>
        </dgm:presLayoutVars>
      </dgm:prSet>
      <dgm:spPr/>
    </dgm:pt>
    <dgm:pt modelId="{45A539EB-5F2B-447C-94E1-CD0B105085B0}" type="pres">
      <dgm:prSet presAssocID="{65C9AF44-6FBD-4410-B693-2B1E1566A534}" presName="rootComposite" presStyleCnt="0"/>
      <dgm:spPr/>
    </dgm:pt>
    <dgm:pt modelId="{9F200BC9-B7FF-4273-B56E-A180DC8D749F}" type="pres">
      <dgm:prSet presAssocID="{65C9AF44-6FBD-4410-B693-2B1E1566A534}" presName="rootText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9199ABB-23B3-4D69-B598-D3875532956B}" type="pres">
      <dgm:prSet presAssocID="{65C9AF44-6FBD-4410-B693-2B1E1566A534}" presName="rootConnector" presStyleLbl="node3" presStyleIdx="4" presStyleCnt="7"/>
      <dgm:spPr/>
      <dgm:t>
        <a:bodyPr/>
        <a:lstStyle/>
        <a:p>
          <a:endParaRPr lang="en-GB"/>
        </a:p>
      </dgm:t>
    </dgm:pt>
    <dgm:pt modelId="{0D7E00A1-4419-4787-9FD8-EBA8D099370C}" type="pres">
      <dgm:prSet presAssocID="{65C9AF44-6FBD-4410-B693-2B1E1566A534}" presName="hierChild4" presStyleCnt="0"/>
      <dgm:spPr/>
    </dgm:pt>
    <dgm:pt modelId="{36B08412-BF3C-4202-9773-EDA18E4128DB}" type="pres">
      <dgm:prSet presAssocID="{65C9AF44-6FBD-4410-B693-2B1E1566A534}" presName="hierChild5" presStyleCnt="0"/>
      <dgm:spPr/>
    </dgm:pt>
    <dgm:pt modelId="{8047B3B4-5693-49AF-AF7B-A1C8376836F7}" type="pres">
      <dgm:prSet presAssocID="{05EC50F5-666A-4F67-B24A-2BF001AB57B5}" presName="Name37" presStyleLbl="parChTrans1D3" presStyleIdx="5" presStyleCnt="7"/>
      <dgm:spPr/>
      <dgm:t>
        <a:bodyPr/>
        <a:lstStyle/>
        <a:p>
          <a:endParaRPr lang="en-GB"/>
        </a:p>
      </dgm:t>
    </dgm:pt>
    <dgm:pt modelId="{A11ADA25-C629-4497-9495-5AE11C71815C}" type="pres">
      <dgm:prSet presAssocID="{4C07BF3F-40BE-4BA5-8647-41B591ABD79D}" presName="hierRoot2" presStyleCnt="0">
        <dgm:presLayoutVars>
          <dgm:hierBranch val="init"/>
        </dgm:presLayoutVars>
      </dgm:prSet>
      <dgm:spPr/>
    </dgm:pt>
    <dgm:pt modelId="{200BDD44-059F-471A-8748-A07B2EC73F40}" type="pres">
      <dgm:prSet presAssocID="{4C07BF3F-40BE-4BA5-8647-41B591ABD79D}" presName="rootComposite" presStyleCnt="0"/>
      <dgm:spPr/>
    </dgm:pt>
    <dgm:pt modelId="{576C6B51-7801-4F90-94BA-DBAF6D1B2B34}" type="pres">
      <dgm:prSet presAssocID="{4C07BF3F-40BE-4BA5-8647-41B591ABD79D}" presName="rootText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A48CFFC-D749-4985-8368-114B883F6208}" type="pres">
      <dgm:prSet presAssocID="{4C07BF3F-40BE-4BA5-8647-41B591ABD79D}" presName="rootConnector" presStyleLbl="node3" presStyleIdx="5" presStyleCnt="7"/>
      <dgm:spPr/>
      <dgm:t>
        <a:bodyPr/>
        <a:lstStyle/>
        <a:p>
          <a:endParaRPr lang="en-GB"/>
        </a:p>
      </dgm:t>
    </dgm:pt>
    <dgm:pt modelId="{9F7E5331-522C-4065-B45F-B33A9A8EA282}" type="pres">
      <dgm:prSet presAssocID="{4C07BF3F-40BE-4BA5-8647-41B591ABD79D}" presName="hierChild4" presStyleCnt="0"/>
      <dgm:spPr/>
    </dgm:pt>
    <dgm:pt modelId="{18B4AE92-CB1D-480A-8DF3-D5C1FE88DDCC}" type="pres">
      <dgm:prSet presAssocID="{4C07BF3F-40BE-4BA5-8647-41B591ABD79D}" presName="hierChild5" presStyleCnt="0"/>
      <dgm:spPr/>
    </dgm:pt>
    <dgm:pt modelId="{BB4AD107-B777-4378-87FD-E6152F5FEF07}" type="pres">
      <dgm:prSet presAssocID="{83E1CDD4-C269-43A1-B8D0-2E44F837482E}" presName="Name37" presStyleLbl="parChTrans1D3" presStyleIdx="6" presStyleCnt="7"/>
      <dgm:spPr/>
      <dgm:t>
        <a:bodyPr/>
        <a:lstStyle/>
        <a:p>
          <a:endParaRPr lang="en-GB"/>
        </a:p>
      </dgm:t>
    </dgm:pt>
    <dgm:pt modelId="{ADAB7B1F-D8AF-4E62-A5D2-9097B5F6CC2A}" type="pres">
      <dgm:prSet presAssocID="{46B37AF5-5DE0-48E5-B797-5D17B5CB1F19}" presName="hierRoot2" presStyleCnt="0">
        <dgm:presLayoutVars>
          <dgm:hierBranch val="init"/>
        </dgm:presLayoutVars>
      </dgm:prSet>
      <dgm:spPr/>
    </dgm:pt>
    <dgm:pt modelId="{6A6BCAD9-24E1-4769-AD95-257EA459D1D2}" type="pres">
      <dgm:prSet presAssocID="{46B37AF5-5DE0-48E5-B797-5D17B5CB1F19}" presName="rootComposite" presStyleCnt="0"/>
      <dgm:spPr/>
    </dgm:pt>
    <dgm:pt modelId="{E2855036-A9CE-413F-BC7E-1F5B6D4D6081}" type="pres">
      <dgm:prSet presAssocID="{46B37AF5-5DE0-48E5-B797-5D17B5CB1F19}" presName="rootText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AFA112D-2953-4A43-900E-D43CB52F7F75}" type="pres">
      <dgm:prSet presAssocID="{46B37AF5-5DE0-48E5-B797-5D17B5CB1F19}" presName="rootConnector" presStyleLbl="node3" presStyleIdx="6" presStyleCnt="7"/>
      <dgm:spPr/>
      <dgm:t>
        <a:bodyPr/>
        <a:lstStyle/>
        <a:p>
          <a:endParaRPr lang="en-GB"/>
        </a:p>
      </dgm:t>
    </dgm:pt>
    <dgm:pt modelId="{0F9F584F-B59E-477A-A327-A6C6EE605AC1}" type="pres">
      <dgm:prSet presAssocID="{46B37AF5-5DE0-48E5-B797-5D17B5CB1F19}" presName="hierChild4" presStyleCnt="0"/>
      <dgm:spPr/>
    </dgm:pt>
    <dgm:pt modelId="{2E62A114-06C2-4915-A943-F3C880FEE013}" type="pres">
      <dgm:prSet presAssocID="{C338311D-EE2A-417C-ABEE-607ED16F4792}" presName="Name37" presStyleLbl="parChTrans1D4" presStyleIdx="0" presStyleCnt="2"/>
      <dgm:spPr/>
      <dgm:t>
        <a:bodyPr/>
        <a:lstStyle/>
        <a:p>
          <a:endParaRPr lang="en-GB"/>
        </a:p>
      </dgm:t>
    </dgm:pt>
    <dgm:pt modelId="{8CC04720-24B5-46A5-BD3B-ED0ED069EBBA}" type="pres">
      <dgm:prSet presAssocID="{77B30CCF-0B27-4EA2-B182-5A0198198DD5}" presName="hierRoot2" presStyleCnt="0">
        <dgm:presLayoutVars>
          <dgm:hierBranch val="init"/>
        </dgm:presLayoutVars>
      </dgm:prSet>
      <dgm:spPr/>
    </dgm:pt>
    <dgm:pt modelId="{D8F449B1-B5BB-4682-8FAA-88E38A6C99E0}" type="pres">
      <dgm:prSet presAssocID="{77B30CCF-0B27-4EA2-B182-5A0198198DD5}" presName="rootComposite" presStyleCnt="0"/>
      <dgm:spPr/>
    </dgm:pt>
    <dgm:pt modelId="{F66B2DB4-C7A2-4722-AD16-3DB04F2352A8}" type="pres">
      <dgm:prSet presAssocID="{77B30CCF-0B27-4EA2-B182-5A0198198DD5}" presName="rootText" presStyleLbl="node4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CD8AAA1-C795-48DC-9AB2-0A6FBC64970E}" type="pres">
      <dgm:prSet presAssocID="{77B30CCF-0B27-4EA2-B182-5A0198198DD5}" presName="rootConnector" presStyleLbl="node4" presStyleIdx="0" presStyleCnt="2"/>
      <dgm:spPr/>
      <dgm:t>
        <a:bodyPr/>
        <a:lstStyle/>
        <a:p>
          <a:endParaRPr lang="en-GB"/>
        </a:p>
      </dgm:t>
    </dgm:pt>
    <dgm:pt modelId="{2D012856-E8F8-448A-8EE8-3E2B5D83F075}" type="pres">
      <dgm:prSet presAssocID="{77B30CCF-0B27-4EA2-B182-5A0198198DD5}" presName="hierChild4" presStyleCnt="0"/>
      <dgm:spPr/>
    </dgm:pt>
    <dgm:pt modelId="{C5EDD5D5-B3BF-4B6F-8519-8F523AC21559}" type="pres">
      <dgm:prSet presAssocID="{77B30CCF-0B27-4EA2-B182-5A0198198DD5}" presName="hierChild5" presStyleCnt="0"/>
      <dgm:spPr/>
    </dgm:pt>
    <dgm:pt modelId="{03624ECD-0048-4DB2-8829-65BF1F9AA9B6}" type="pres">
      <dgm:prSet presAssocID="{4FBF5749-5FC0-4767-B202-7D7FCD865364}" presName="Name37" presStyleLbl="parChTrans1D4" presStyleIdx="1" presStyleCnt="2"/>
      <dgm:spPr/>
      <dgm:t>
        <a:bodyPr/>
        <a:lstStyle/>
        <a:p>
          <a:endParaRPr lang="en-GB"/>
        </a:p>
      </dgm:t>
    </dgm:pt>
    <dgm:pt modelId="{2CD59B10-436E-4D80-BB1F-2E1113A9F985}" type="pres">
      <dgm:prSet presAssocID="{32ADE0F7-0B4C-43C0-AD1E-5FBDC44EA634}" presName="hierRoot2" presStyleCnt="0">
        <dgm:presLayoutVars>
          <dgm:hierBranch val="init"/>
        </dgm:presLayoutVars>
      </dgm:prSet>
      <dgm:spPr/>
    </dgm:pt>
    <dgm:pt modelId="{35FF1494-3723-4FB6-A945-DB31EC52218C}" type="pres">
      <dgm:prSet presAssocID="{32ADE0F7-0B4C-43C0-AD1E-5FBDC44EA634}" presName="rootComposite" presStyleCnt="0"/>
      <dgm:spPr/>
    </dgm:pt>
    <dgm:pt modelId="{4EFC33A7-6CB6-454A-925E-3BE659A8A520}" type="pres">
      <dgm:prSet presAssocID="{32ADE0F7-0B4C-43C0-AD1E-5FBDC44EA634}" presName="rootText" presStyleLbl="node4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841D7FF-08AA-47B2-B2DE-CF32A7C6014B}" type="pres">
      <dgm:prSet presAssocID="{32ADE0F7-0B4C-43C0-AD1E-5FBDC44EA634}" presName="rootConnector" presStyleLbl="node4" presStyleIdx="1" presStyleCnt="2"/>
      <dgm:spPr/>
      <dgm:t>
        <a:bodyPr/>
        <a:lstStyle/>
        <a:p>
          <a:endParaRPr lang="en-GB"/>
        </a:p>
      </dgm:t>
    </dgm:pt>
    <dgm:pt modelId="{1144A5E3-7377-4DC3-BC5B-78F0B21D3189}" type="pres">
      <dgm:prSet presAssocID="{32ADE0F7-0B4C-43C0-AD1E-5FBDC44EA634}" presName="hierChild4" presStyleCnt="0"/>
      <dgm:spPr/>
    </dgm:pt>
    <dgm:pt modelId="{5B206278-E63E-4D4D-BF6F-60DD2254C4C5}" type="pres">
      <dgm:prSet presAssocID="{32ADE0F7-0B4C-43C0-AD1E-5FBDC44EA634}" presName="hierChild5" presStyleCnt="0"/>
      <dgm:spPr/>
    </dgm:pt>
    <dgm:pt modelId="{77E7A667-C0E6-482C-8E89-8674F5241A89}" type="pres">
      <dgm:prSet presAssocID="{46B37AF5-5DE0-48E5-B797-5D17B5CB1F19}" presName="hierChild5" presStyleCnt="0"/>
      <dgm:spPr/>
    </dgm:pt>
    <dgm:pt modelId="{18E5C724-4783-4982-A5F6-B451AC0FF260}" type="pres">
      <dgm:prSet presAssocID="{EA6BBF37-F761-43FE-BF38-5C4522706271}" presName="hierChild5" presStyleCnt="0"/>
      <dgm:spPr/>
    </dgm:pt>
    <dgm:pt modelId="{3DDE4DB7-14D1-4158-B2F7-0CA384A34CA0}" type="pres">
      <dgm:prSet presAssocID="{36D1082C-F1F9-476D-A54B-249CE0A116B9}" presName="hierChild3" presStyleCnt="0"/>
      <dgm:spPr/>
    </dgm:pt>
  </dgm:ptLst>
  <dgm:cxnLst>
    <dgm:cxn modelId="{9DFA8D51-785A-42A4-B458-E6935A20F157}" srcId="{46B37AF5-5DE0-48E5-B797-5D17B5CB1F19}" destId="{32ADE0F7-0B4C-43C0-AD1E-5FBDC44EA634}" srcOrd="1" destOrd="0" parTransId="{4FBF5749-5FC0-4767-B202-7D7FCD865364}" sibTransId="{1E82748E-200C-4C4B-9B8E-9C7D070FADA4}"/>
    <dgm:cxn modelId="{F8C52226-F74E-463A-91A0-187EF8D8C0D5}" type="presOf" srcId="{9435F34C-BCC0-489F-80B9-6A8F85CACEF6}" destId="{505BA0F6-E294-484E-A5C1-A355EA21C5C5}" srcOrd="1" destOrd="0" presId="urn:microsoft.com/office/officeart/2005/8/layout/orgChart1"/>
    <dgm:cxn modelId="{4EC337A8-64FB-4F39-B489-506622884676}" srcId="{8FA54E2C-0BC6-47AD-9174-79DCEF2FDF90}" destId="{36D1082C-F1F9-476D-A54B-249CE0A116B9}" srcOrd="0" destOrd="0" parTransId="{DAB06B79-2C7B-46FA-9526-AE121270B62A}" sibTransId="{28F9CFFA-CB5C-48A1-ACFE-8D773E7AA194}"/>
    <dgm:cxn modelId="{619ED8A0-EDC2-412C-8DB0-630676A0DA54}" type="presOf" srcId="{65C9AF44-6FBD-4410-B693-2B1E1566A534}" destId="{29199ABB-23B3-4D69-B598-D3875532956B}" srcOrd="1" destOrd="0" presId="urn:microsoft.com/office/officeart/2005/8/layout/orgChart1"/>
    <dgm:cxn modelId="{E1F3141D-36BF-44B9-ACA4-4AE27D317D93}" type="presOf" srcId="{9BEEE5B2-B504-4166-9B3C-190DF225279B}" destId="{732DAA86-009A-4775-9E35-92D6A36607EC}" srcOrd="1" destOrd="0" presId="urn:microsoft.com/office/officeart/2005/8/layout/orgChart1"/>
    <dgm:cxn modelId="{04E905C6-F405-4AD3-94D8-18C4735CB82D}" srcId="{36D1082C-F1F9-476D-A54B-249CE0A116B9}" destId="{EA6BBF37-F761-43FE-BF38-5C4522706271}" srcOrd="2" destOrd="0" parTransId="{D6D15FD0-D906-4E57-8360-A4D7FD4CDCF5}" sibTransId="{7B992A6C-B64D-4C48-A2F0-133490C9C629}"/>
    <dgm:cxn modelId="{70EBCC30-606E-42E4-BDEE-4ABB6F381BA3}" type="presOf" srcId="{8FA54E2C-0BC6-47AD-9174-79DCEF2FDF90}" destId="{50D5548B-89F8-4799-B16D-DB6ACCCFCA86}" srcOrd="0" destOrd="0" presId="urn:microsoft.com/office/officeart/2005/8/layout/orgChart1"/>
    <dgm:cxn modelId="{ACBF1CDF-A188-45A2-B9B3-98B3349C8162}" type="presOf" srcId="{36D1082C-F1F9-476D-A54B-249CE0A116B9}" destId="{FF338681-3EB9-405D-BEA3-3A035EB28709}" srcOrd="1" destOrd="0" presId="urn:microsoft.com/office/officeart/2005/8/layout/orgChart1"/>
    <dgm:cxn modelId="{9D3048FA-D703-4A6C-A332-3161E999FE42}" type="presOf" srcId="{32ADE0F7-0B4C-43C0-AD1E-5FBDC44EA634}" destId="{F841D7FF-08AA-47B2-B2DE-CF32A7C6014B}" srcOrd="1" destOrd="0" presId="urn:microsoft.com/office/officeart/2005/8/layout/orgChart1"/>
    <dgm:cxn modelId="{7438F225-6E93-4C51-BCF3-21B227AA0CDE}" srcId="{9BEEE5B2-B504-4166-9B3C-190DF225279B}" destId="{1710D4FF-4FAD-40AA-9D44-336C7DD8C4B0}" srcOrd="0" destOrd="0" parTransId="{169FA4F2-E5C3-4E16-BA18-C6A91C9E31FC}" sibTransId="{49181FCB-AB22-497F-AE42-FF3639198832}"/>
    <dgm:cxn modelId="{8E870D45-4A35-4BB6-BEFE-AFC2F5707B56}" srcId="{EA6BBF37-F761-43FE-BF38-5C4522706271}" destId="{46B37AF5-5DE0-48E5-B797-5D17B5CB1F19}" srcOrd="2" destOrd="0" parTransId="{83E1CDD4-C269-43A1-B8D0-2E44F837482E}" sibTransId="{834A2CE1-34EC-4EAF-AB72-187DFCBBA734}"/>
    <dgm:cxn modelId="{902FCB8E-3DBE-47D0-8F7A-545B6948BF74}" type="presOf" srcId="{9435F34C-BCC0-489F-80B9-6A8F85CACEF6}" destId="{A49DC232-42C3-45E0-BB97-C5AE91B83DAC}" srcOrd="0" destOrd="0" presId="urn:microsoft.com/office/officeart/2005/8/layout/orgChart1"/>
    <dgm:cxn modelId="{5B96AFC3-06EC-4892-A660-F52BBDA5C658}" type="presOf" srcId="{1BE24AA1-B4AC-4074-9C77-21CB98A4851D}" destId="{1CBDD2BE-5F63-4365-9DD7-BA186832A82B}" srcOrd="0" destOrd="0" presId="urn:microsoft.com/office/officeart/2005/8/layout/orgChart1"/>
    <dgm:cxn modelId="{F5ED3FFC-1243-4142-9988-EA23E0B70D2C}" type="presOf" srcId="{83E1CDD4-C269-43A1-B8D0-2E44F837482E}" destId="{BB4AD107-B777-4378-87FD-E6152F5FEF07}" srcOrd="0" destOrd="0" presId="urn:microsoft.com/office/officeart/2005/8/layout/orgChart1"/>
    <dgm:cxn modelId="{6D8E7A12-8FCC-484F-A12E-E6C8D637E131}" type="presOf" srcId="{46B37AF5-5DE0-48E5-B797-5D17B5CB1F19}" destId="{CAFA112D-2953-4A43-900E-D43CB52F7F75}" srcOrd="1" destOrd="0" presId="urn:microsoft.com/office/officeart/2005/8/layout/orgChart1"/>
    <dgm:cxn modelId="{893C5F38-5EBD-449E-A029-BDA3553B5837}" type="presOf" srcId="{169FA4F2-E5C3-4E16-BA18-C6A91C9E31FC}" destId="{D791EDC7-7E81-46E6-9DA5-E672EF4915E0}" srcOrd="0" destOrd="0" presId="urn:microsoft.com/office/officeart/2005/8/layout/orgChart1"/>
    <dgm:cxn modelId="{8DF53FDD-6B67-4731-B254-AC491D6C47F3}" type="presOf" srcId="{77B30CCF-0B27-4EA2-B182-5A0198198DD5}" destId="{DCD8AAA1-C795-48DC-9AB2-0A6FBC64970E}" srcOrd="1" destOrd="0" presId="urn:microsoft.com/office/officeart/2005/8/layout/orgChart1"/>
    <dgm:cxn modelId="{62D51965-80ED-4E0D-94B7-A4025EB54665}" srcId="{9BEEE5B2-B504-4166-9B3C-190DF225279B}" destId="{204528F4-F475-4F09-96BB-194CF6928985}" srcOrd="2" destOrd="0" parTransId="{9D3119D3-8209-461A-9FE8-25C2EAC6DD61}" sibTransId="{753FA2B6-E6DE-4EE8-A06B-32CBF4DDFD2F}"/>
    <dgm:cxn modelId="{397EA69F-E8E8-441B-94AE-1B18400A1C10}" type="presOf" srcId="{E2F0A8AC-532E-44E5-8D6B-FE4F5B811DAC}" destId="{93306583-7CFE-4B5A-A3ED-ECAC981F2F62}" srcOrd="1" destOrd="0" presId="urn:microsoft.com/office/officeart/2005/8/layout/orgChart1"/>
    <dgm:cxn modelId="{51D8A92C-6ACB-4A49-9262-D66C7234917A}" type="presOf" srcId="{1710D4FF-4FAD-40AA-9D44-336C7DD8C4B0}" destId="{73E5AE3A-40CA-428D-89B9-A4AA87F0A332}" srcOrd="1" destOrd="0" presId="urn:microsoft.com/office/officeart/2005/8/layout/orgChart1"/>
    <dgm:cxn modelId="{5F1A1F5D-E391-486F-9B23-50DC05346E96}" type="presOf" srcId="{46B37AF5-5DE0-48E5-B797-5D17B5CB1F19}" destId="{E2855036-A9CE-413F-BC7E-1F5B6D4D6081}" srcOrd="0" destOrd="0" presId="urn:microsoft.com/office/officeart/2005/8/layout/orgChart1"/>
    <dgm:cxn modelId="{05B27DD9-98EC-47D5-BF37-8E5F82B92ED6}" type="presOf" srcId="{9E40F45D-D02A-43CB-84E8-6D1E51CB3BC3}" destId="{E8A8F404-397F-464A-B105-A0B9B442C55E}" srcOrd="0" destOrd="0" presId="urn:microsoft.com/office/officeart/2005/8/layout/orgChart1"/>
    <dgm:cxn modelId="{73F10625-A022-47CF-A78C-0317669501CF}" type="presOf" srcId="{D6D15FD0-D906-4E57-8360-A4D7FD4CDCF5}" destId="{491D07B8-9E87-4425-B81B-6B0DE0594418}" srcOrd="0" destOrd="0" presId="urn:microsoft.com/office/officeart/2005/8/layout/orgChart1"/>
    <dgm:cxn modelId="{4925B86A-DF0B-4378-903C-3F38AEE6C337}" srcId="{E2F0A8AC-532E-44E5-8D6B-FE4F5B811DAC}" destId="{9435F34C-BCC0-489F-80B9-6A8F85CACEF6}" srcOrd="0" destOrd="0" parTransId="{6132B0FF-7917-4B8C-9557-606635B1EFEC}" sibTransId="{49162F73-E339-4320-B402-D4D772C1086D}"/>
    <dgm:cxn modelId="{0C062CC8-3683-4B5A-8A99-0D4F4238CAE7}" type="presOf" srcId="{32ADE0F7-0B4C-43C0-AD1E-5FBDC44EA634}" destId="{4EFC33A7-6CB6-454A-925E-3BE659A8A520}" srcOrd="0" destOrd="0" presId="urn:microsoft.com/office/officeart/2005/8/layout/orgChart1"/>
    <dgm:cxn modelId="{4590FF1A-F9B8-4404-B8E6-27E13CFE5CDB}" type="presOf" srcId="{2717679B-AF94-4526-86B0-9FC7255B6953}" destId="{F2904650-EC17-467C-A76F-89EB08AB87BD}" srcOrd="0" destOrd="0" presId="urn:microsoft.com/office/officeart/2005/8/layout/orgChart1"/>
    <dgm:cxn modelId="{CC8FB633-B8EC-4DFD-817C-A6141E2F56A7}" type="presOf" srcId="{204528F4-F475-4F09-96BB-194CF6928985}" destId="{B2887C3E-4DAB-460D-8553-7BB12E0C22BE}" srcOrd="1" destOrd="0" presId="urn:microsoft.com/office/officeart/2005/8/layout/orgChart1"/>
    <dgm:cxn modelId="{D062CF97-5632-41A0-AC50-68138BDBE323}" srcId="{36D1082C-F1F9-476D-A54B-249CE0A116B9}" destId="{E2F0A8AC-532E-44E5-8D6B-FE4F5B811DAC}" srcOrd="1" destOrd="0" parTransId="{9E40F45D-D02A-43CB-84E8-6D1E51CB3BC3}" sibTransId="{9691701E-ECB0-4E7F-A019-73048EDAB760}"/>
    <dgm:cxn modelId="{1348A21C-C468-40C3-A8F3-55FCE364590E}" type="presOf" srcId="{204528F4-F475-4F09-96BB-194CF6928985}" destId="{B469BD7B-C206-4F54-8829-55DC4DF0B4CD}" srcOrd="0" destOrd="0" presId="urn:microsoft.com/office/officeart/2005/8/layout/orgChart1"/>
    <dgm:cxn modelId="{E8D1C8E2-D01A-479A-92ED-8AF5ED2AC762}" type="presOf" srcId="{E2F0A8AC-532E-44E5-8D6B-FE4F5B811DAC}" destId="{CDA685AB-2521-4EEA-A432-DFE30D85F46F}" srcOrd="0" destOrd="0" presId="urn:microsoft.com/office/officeart/2005/8/layout/orgChart1"/>
    <dgm:cxn modelId="{2D594E8C-7AA6-4A3C-9F3D-3DEC73361419}" type="presOf" srcId="{65C9AF44-6FBD-4410-B693-2B1E1566A534}" destId="{9F200BC9-B7FF-4273-B56E-A180DC8D749F}" srcOrd="0" destOrd="0" presId="urn:microsoft.com/office/officeart/2005/8/layout/orgChart1"/>
    <dgm:cxn modelId="{99457359-869D-4505-AD18-FD4FDCFBEF7A}" type="presOf" srcId="{EA6BBF37-F761-43FE-BF38-5C4522706271}" destId="{C9852AF5-8C30-44FD-866A-8603950F4D87}" srcOrd="0" destOrd="0" presId="urn:microsoft.com/office/officeart/2005/8/layout/orgChart1"/>
    <dgm:cxn modelId="{24F6EBFD-6846-4ADE-B822-C308275C834E}" type="presOf" srcId="{77B30CCF-0B27-4EA2-B182-5A0198198DD5}" destId="{F66B2DB4-C7A2-4722-AD16-3DB04F2352A8}" srcOrd="0" destOrd="0" presId="urn:microsoft.com/office/officeart/2005/8/layout/orgChart1"/>
    <dgm:cxn modelId="{5DA14CEF-86ED-4749-87C5-0C896414F4D7}" srcId="{EA6BBF37-F761-43FE-BF38-5C4522706271}" destId="{4C07BF3F-40BE-4BA5-8647-41B591ABD79D}" srcOrd="1" destOrd="0" parTransId="{05EC50F5-666A-4F67-B24A-2BF001AB57B5}" sibTransId="{D0C84DEC-1194-403C-B0F1-F1CAE427F6A1}"/>
    <dgm:cxn modelId="{F9275A09-0359-4E57-B801-C6F03F99EA67}" type="presOf" srcId="{4C07BF3F-40BE-4BA5-8647-41B591ABD79D}" destId="{576C6B51-7801-4F90-94BA-DBAF6D1B2B34}" srcOrd="0" destOrd="0" presId="urn:microsoft.com/office/officeart/2005/8/layout/orgChart1"/>
    <dgm:cxn modelId="{68E599DA-4053-469F-96FD-721FDCC8FCF1}" type="presOf" srcId="{1710D4FF-4FAD-40AA-9D44-336C7DD8C4B0}" destId="{293E2658-44AC-4EB3-A8CA-4FED03448FA6}" srcOrd="0" destOrd="0" presId="urn:microsoft.com/office/officeart/2005/8/layout/orgChart1"/>
    <dgm:cxn modelId="{A180D66F-86A6-41AC-8911-C6EDC6677D23}" type="presOf" srcId="{36D1082C-F1F9-476D-A54B-249CE0A116B9}" destId="{72C9039D-7347-4FC9-B8D8-03BBA665D6F9}" srcOrd="0" destOrd="0" presId="urn:microsoft.com/office/officeart/2005/8/layout/orgChart1"/>
    <dgm:cxn modelId="{A976A474-552D-416D-869F-96961684A3AB}" srcId="{EA6BBF37-F761-43FE-BF38-5C4522706271}" destId="{65C9AF44-6FBD-4410-B693-2B1E1566A534}" srcOrd="0" destOrd="0" parTransId="{2717679B-AF94-4526-86B0-9FC7255B6953}" sibTransId="{21C5E43B-39F1-461D-940E-85E90E91D6B4}"/>
    <dgm:cxn modelId="{3F7BF2A4-7C95-40D5-A74C-4F2620CCBA07}" type="presOf" srcId="{1BE24AA1-B4AC-4074-9C77-21CB98A4851D}" destId="{3887E14B-D8E2-4296-BD6B-473CF5B15D88}" srcOrd="1" destOrd="0" presId="urn:microsoft.com/office/officeart/2005/8/layout/orgChart1"/>
    <dgm:cxn modelId="{F98BDD4E-676B-4FC1-B386-9726304A4992}" type="presOf" srcId="{9D165F3B-A8D7-4E02-BF05-5F39638F0F4E}" destId="{5C746876-1111-41C7-A661-95F0E1EE93C2}" srcOrd="0" destOrd="0" presId="urn:microsoft.com/office/officeart/2005/8/layout/orgChart1"/>
    <dgm:cxn modelId="{7D60CAED-C33F-4891-8654-3D370876DAA4}" srcId="{36D1082C-F1F9-476D-A54B-249CE0A116B9}" destId="{9BEEE5B2-B504-4166-9B3C-190DF225279B}" srcOrd="0" destOrd="0" parTransId="{B8449426-AF32-49E5-AD3B-40A3D9ED4D10}" sibTransId="{4F09EC26-940C-4693-8250-B59B19FFE74E}"/>
    <dgm:cxn modelId="{D4E330C5-BE0A-4401-93CC-A99240749049}" srcId="{9BEEE5B2-B504-4166-9B3C-190DF225279B}" destId="{1BE24AA1-B4AC-4074-9C77-21CB98A4851D}" srcOrd="1" destOrd="0" parTransId="{9D165F3B-A8D7-4E02-BF05-5F39638F0F4E}" sibTransId="{FAC34915-4C06-4E13-B831-8D228A3A4CAB}"/>
    <dgm:cxn modelId="{BDA59A6B-A9A5-4905-B51E-0647836D531A}" type="presOf" srcId="{9BEEE5B2-B504-4166-9B3C-190DF225279B}" destId="{B06CE096-60A6-47A4-897C-77806852E088}" srcOrd="0" destOrd="0" presId="urn:microsoft.com/office/officeart/2005/8/layout/orgChart1"/>
    <dgm:cxn modelId="{7160262B-7DCF-433A-859F-722690E95B48}" type="presOf" srcId="{EA6BBF37-F761-43FE-BF38-5C4522706271}" destId="{9DEB2236-EC74-4908-915D-1EF1CAE0FDD6}" srcOrd="1" destOrd="0" presId="urn:microsoft.com/office/officeart/2005/8/layout/orgChart1"/>
    <dgm:cxn modelId="{237608F5-CC14-4E64-BA66-265EBEB40C3B}" type="presOf" srcId="{9D3119D3-8209-461A-9FE8-25C2EAC6DD61}" destId="{89669518-35F6-44F0-B0E2-BE15917FFC83}" srcOrd="0" destOrd="0" presId="urn:microsoft.com/office/officeart/2005/8/layout/orgChart1"/>
    <dgm:cxn modelId="{765B33D5-45F8-461F-9F1F-AFF9F3CBB627}" srcId="{46B37AF5-5DE0-48E5-B797-5D17B5CB1F19}" destId="{77B30CCF-0B27-4EA2-B182-5A0198198DD5}" srcOrd="0" destOrd="0" parTransId="{C338311D-EE2A-417C-ABEE-607ED16F4792}" sibTransId="{E7A273ED-BE47-449E-932E-0D0895303E9B}"/>
    <dgm:cxn modelId="{84EC3562-6E88-4C64-9767-A8A66FEC2510}" type="presOf" srcId="{C338311D-EE2A-417C-ABEE-607ED16F4792}" destId="{2E62A114-06C2-4915-A943-F3C880FEE013}" srcOrd="0" destOrd="0" presId="urn:microsoft.com/office/officeart/2005/8/layout/orgChart1"/>
    <dgm:cxn modelId="{1D702C06-6184-4036-B826-AEC739DA6FE6}" type="presOf" srcId="{B8449426-AF32-49E5-AD3B-40A3D9ED4D10}" destId="{AA49926B-0D1A-4435-9CD1-C43C981D8632}" srcOrd="0" destOrd="0" presId="urn:microsoft.com/office/officeart/2005/8/layout/orgChart1"/>
    <dgm:cxn modelId="{A64B5E64-7220-492C-BC88-E7F929A7B65B}" type="presOf" srcId="{4C07BF3F-40BE-4BA5-8647-41B591ABD79D}" destId="{CA48CFFC-D749-4985-8368-114B883F6208}" srcOrd="1" destOrd="0" presId="urn:microsoft.com/office/officeart/2005/8/layout/orgChart1"/>
    <dgm:cxn modelId="{3E5E3050-225A-4D5E-887C-C99953F0BF84}" type="presOf" srcId="{4FBF5749-5FC0-4767-B202-7D7FCD865364}" destId="{03624ECD-0048-4DB2-8829-65BF1F9AA9B6}" srcOrd="0" destOrd="0" presId="urn:microsoft.com/office/officeart/2005/8/layout/orgChart1"/>
    <dgm:cxn modelId="{8BEAC32D-2F32-486A-8607-76B42250B19B}" type="presOf" srcId="{05EC50F5-666A-4F67-B24A-2BF001AB57B5}" destId="{8047B3B4-5693-49AF-AF7B-A1C8376836F7}" srcOrd="0" destOrd="0" presId="urn:microsoft.com/office/officeart/2005/8/layout/orgChart1"/>
    <dgm:cxn modelId="{91F9C06E-3CF5-4652-B1E9-19A957F9C1E3}" type="presOf" srcId="{6132B0FF-7917-4B8C-9557-606635B1EFEC}" destId="{B9A3826D-C5F7-455B-88FE-09A9A4996118}" srcOrd="0" destOrd="0" presId="urn:microsoft.com/office/officeart/2005/8/layout/orgChart1"/>
    <dgm:cxn modelId="{76996CB0-9277-47DD-B29D-5DAF2B3F13FD}" type="presParOf" srcId="{50D5548B-89F8-4799-B16D-DB6ACCCFCA86}" destId="{060F8A18-BE8E-42DD-884E-00EF7F92F0B1}" srcOrd="0" destOrd="0" presId="urn:microsoft.com/office/officeart/2005/8/layout/orgChart1"/>
    <dgm:cxn modelId="{DBE382DE-5739-4610-AB10-BE97EC3B2B42}" type="presParOf" srcId="{060F8A18-BE8E-42DD-884E-00EF7F92F0B1}" destId="{ED24CC6C-7C93-4E66-A3D5-F8E1E13A1621}" srcOrd="0" destOrd="0" presId="urn:microsoft.com/office/officeart/2005/8/layout/orgChart1"/>
    <dgm:cxn modelId="{25CB7DCF-6497-41A4-B4E1-C6EB41BAD316}" type="presParOf" srcId="{ED24CC6C-7C93-4E66-A3D5-F8E1E13A1621}" destId="{72C9039D-7347-4FC9-B8D8-03BBA665D6F9}" srcOrd="0" destOrd="0" presId="urn:microsoft.com/office/officeart/2005/8/layout/orgChart1"/>
    <dgm:cxn modelId="{A55049C5-E54D-4201-AE3D-5075D21D2CBC}" type="presParOf" srcId="{ED24CC6C-7C93-4E66-A3D5-F8E1E13A1621}" destId="{FF338681-3EB9-405D-BEA3-3A035EB28709}" srcOrd="1" destOrd="0" presId="urn:microsoft.com/office/officeart/2005/8/layout/orgChart1"/>
    <dgm:cxn modelId="{E5566BA4-467E-4123-80F4-A93AB8EE666E}" type="presParOf" srcId="{060F8A18-BE8E-42DD-884E-00EF7F92F0B1}" destId="{DEE71428-797B-49B3-B473-D3B43EC77A8F}" srcOrd="1" destOrd="0" presId="urn:microsoft.com/office/officeart/2005/8/layout/orgChart1"/>
    <dgm:cxn modelId="{519CA916-3D5F-480D-BE3E-ACD29AC8D7E6}" type="presParOf" srcId="{DEE71428-797B-49B3-B473-D3B43EC77A8F}" destId="{AA49926B-0D1A-4435-9CD1-C43C981D8632}" srcOrd="0" destOrd="0" presId="urn:microsoft.com/office/officeart/2005/8/layout/orgChart1"/>
    <dgm:cxn modelId="{B9B5DD19-9B8C-4363-8FF7-35DC53D9112E}" type="presParOf" srcId="{DEE71428-797B-49B3-B473-D3B43EC77A8F}" destId="{0C7B8FA8-1331-4AA1-861D-41452D062C12}" srcOrd="1" destOrd="0" presId="urn:microsoft.com/office/officeart/2005/8/layout/orgChart1"/>
    <dgm:cxn modelId="{C7AE7830-89C4-4E1A-91C2-B12EBA4DD070}" type="presParOf" srcId="{0C7B8FA8-1331-4AA1-861D-41452D062C12}" destId="{EEDFBC60-97E9-4933-9A3B-3DF4ADEE1B04}" srcOrd="0" destOrd="0" presId="urn:microsoft.com/office/officeart/2005/8/layout/orgChart1"/>
    <dgm:cxn modelId="{324C56A3-B3A4-4C58-97DD-867B378A6F14}" type="presParOf" srcId="{EEDFBC60-97E9-4933-9A3B-3DF4ADEE1B04}" destId="{B06CE096-60A6-47A4-897C-77806852E088}" srcOrd="0" destOrd="0" presId="urn:microsoft.com/office/officeart/2005/8/layout/orgChart1"/>
    <dgm:cxn modelId="{170576CB-FF30-4798-BDCC-21F02F945020}" type="presParOf" srcId="{EEDFBC60-97E9-4933-9A3B-3DF4ADEE1B04}" destId="{732DAA86-009A-4775-9E35-92D6A36607EC}" srcOrd="1" destOrd="0" presId="urn:microsoft.com/office/officeart/2005/8/layout/orgChart1"/>
    <dgm:cxn modelId="{EB5463E5-AF67-4270-A1AC-09AEFDC99541}" type="presParOf" srcId="{0C7B8FA8-1331-4AA1-861D-41452D062C12}" destId="{07EB3C3C-568E-4B83-B56B-5CB6F5F202C0}" srcOrd="1" destOrd="0" presId="urn:microsoft.com/office/officeart/2005/8/layout/orgChart1"/>
    <dgm:cxn modelId="{1FEF6A3B-5D1B-4A2E-8209-F1A25C361450}" type="presParOf" srcId="{07EB3C3C-568E-4B83-B56B-5CB6F5F202C0}" destId="{D791EDC7-7E81-46E6-9DA5-E672EF4915E0}" srcOrd="0" destOrd="0" presId="urn:microsoft.com/office/officeart/2005/8/layout/orgChart1"/>
    <dgm:cxn modelId="{1E303479-BAB2-4FC5-ADB5-A8B05EA36DC5}" type="presParOf" srcId="{07EB3C3C-568E-4B83-B56B-5CB6F5F202C0}" destId="{0EB683DF-EB61-4052-B988-E7D22B69BD1E}" srcOrd="1" destOrd="0" presId="urn:microsoft.com/office/officeart/2005/8/layout/orgChart1"/>
    <dgm:cxn modelId="{1527A484-72B7-43C7-9109-D3CAD1823AC5}" type="presParOf" srcId="{0EB683DF-EB61-4052-B988-E7D22B69BD1E}" destId="{977AB970-FE47-4F8F-99CA-CC6DE0CE0F0C}" srcOrd="0" destOrd="0" presId="urn:microsoft.com/office/officeart/2005/8/layout/orgChart1"/>
    <dgm:cxn modelId="{767F01EC-14B6-4554-BA49-EF60469D5111}" type="presParOf" srcId="{977AB970-FE47-4F8F-99CA-CC6DE0CE0F0C}" destId="{293E2658-44AC-4EB3-A8CA-4FED03448FA6}" srcOrd="0" destOrd="0" presId="urn:microsoft.com/office/officeart/2005/8/layout/orgChart1"/>
    <dgm:cxn modelId="{93CDE8AF-BF38-4E45-A6A9-7661CF26F045}" type="presParOf" srcId="{977AB970-FE47-4F8F-99CA-CC6DE0CE0F0C}" destId="{73E5AE3A-40CA-428D-89B9-A4AA87F0A332}" srcOrd="1" destOrd="0" presId="urn:microsoft.com/office/officeart/2005/8/layout/orgChart1"/>
    <dgm:cxn modelId="{C87E3A00-5E9F-4D2F-81D0-E35E5E23262D}" type="presParOf" srcId="{0EB683DF-EB61-4052-B988-E7D22B69BD1E}" destId="{DFE601A7-6E19-471B-A374-0AAD9124ABD6}" srcOrd="1" destOrd="0" presId="urn:microsoft.com/office/officeart/2005/8/layout/orgChart1"/>
    <dgm:cxn modelId="{A2A497CA-C051-4FDE-B635-11961BC14D11}" type="presParOf" srcId="{0EB683DF-EB61-4052-B988-E7D22B69BD1E}" destId="{9F9E31F5-5E9D-4880-90BC-AD6C762C0BE4}" srcOrd="2" destOrd="0" presId="urn:microsoft.com/office/officeart/2005/8/layout/orgChart1"/>
    <dgm:cxn modelId="{C1214AD6-F824-4AC3-B3F9-6BFFA268EF37}" type="presParOf" srcId="{07EB3C3C-568E-4B83-B56B-5CB6F5F202C0}" destId="{5C746876-1111-41C7-A661-95F0E1EE93C2}" srcOrd="2" destOrd="0" presId="urn:microsoft.com/office/officeart/2005/8/layout/orgChart1"/>
    <dgm:cxn modelId="{E4F68EE4-A42B-45CD-AA1D-24AB99C7A9D1}" type="presParOf" srcId="{07EB3C3C-568E-4B83-B56B-5CB6F5F202C0}" destId="{37B8A907-4630-4DF5-8AD2-089A5BA296EA}" srcOrd="3" destOrd="0" presId="urn:microsoft.com/office/officeart/2005/8/layout/orgChart1"/>
    <dgm:cxn modelId="{19757C64-443E-4A50-A3EA-4C79D1166E56}" type="presParOf" srcId="{37B8A907-4630-4DF5-8AD2-089A5BA296EA}" destId="{5020C527-FA48-4840-8967-08D27D00E445}" srcOrd="0" destOrd="0" presId="urn:microsoft.com/office/officeart/2005/8/layout/orgChart1"/>
    <dgm:cxn modelId="{25618143-BC7A-4800-BCAB-26EBF9DFB75A}" type="presParOf" srcId="{5020C527-FA48-4840-8967-08D27D00E445}" destId="{1CBDD2BE-5F63-4365-9DD7-BA186832A82B}" srcOrd="0" destOrd="0" presId="urn:microsoft.com/office/officeart/2005/8/layout/orgChart1"/>
    <dgm:cxn modelId="{34018A7E-B676-49F6-8DE6-158E53DB57FA}" type="presParOf" srcId="{5020C527-FA48-4840-8967-08D27D00E445}" destId="{3887E14B-D8E2-4296-BD6B-473CF5B15D88}" srcOrd="1" destOrd="0" presId="urn:microsoft.com/office/officeart/2005/8/layout/orgChart1"/>
    <dgm:cxn modelId="{2C90A002-1949-4AB0-BA91-186A98B8EC7E}" type="presParOf" srcId="{37B8A907-4630-4DF5-8AD2-089A5BA296EA}" destId="{AE2DC430-B346-46AD-9D44-ADD115D1E9F9}" srcOrd="1" destOrd="0" presId="urn:microsoft.com/office/officeart/2005/8/layout/orgChart1"/>
    <dgm:cxn modelId="{6F5A468F-A83B-4747-9C6A-625878EA3E85}" type="presParOf" srcId="{37B8A907-4630-4DF5-8AD2-089A5BA296EA}" destId="{6330FF9C-E9F6-49CD-A1A6-3E327F389FC0}" srcOrd="2" destOrd="0" presId="urn:microsoft.com/office/officeart/2005/8/layout/orgChart1"/>
    <dgm:cxn modelId="{AE14A839-F49B-4BD9-A164-F62934604200}" type="presParOf" srcId="{07EB3C3C-568E-4B83-B56B-5CB6F5F202C0}" destId="{89669518-35F6-44F0-B0E2-BE15917FFC83}" srcOrd="4" destOrd="0" presId="urn:microsoft.com/office/officeart/2005/8/layout/orgChart1"/>
    <dgm:cxn modelId="{2776FB6E-7C48-455B-BFFC-996FED35A52E}" type="presParOf" srcId="{07EB3C3C-568E-4B83-B56B-5CB6F5F202C0}" destId="{B12F87E0-5777-43D0-98B2-43267C7A03CF}" srcOrd="5" destOrd="0" presId="urn:microsoft.com/office/officeart/2005/8/layout/orgChart1"/>
    <dgm:cxn modelId="{2AE8CBD2-8452-4C35-BFA4-7B0A8BF0F41A}" type="presParOf" srcId="{B12F87E0-5777-43D0-98B2-43267C7A03CF}" destId="{48F7F856-1379-43C5-93DA-6A180839F980}" srcOrd="0" destOrd="0" presId="urn:microsoft.com/office/officeart/2005/8/layout/orgChart1"/>
    <dgm:cxn modelId="{80942D0C-F22B-45D2-BEA5-41D45565502C}" type="presParOf" srcId="{48F7F856-1379-43C5-93DA-6A180839F980}" destId="{B469BD7B-C206-4F54-8829-55DC4DF0B4CD}" srcOrd="0" destOrd="0" presId="urn:microsoft.com/office/officeart/2005/8/layout/orgChart1"/>
    <dgm:cxn modelId="{FE79F706-082A-473B-88D9-4320510D125A}" type="presParOf" srcId="{48F7F856-1379-43C5-93DA-6A180839F980}" destId="{B2887C3E-4DAB-460D-8553-7BB12E0C22BE}" srcOrd="1" destOrd="0" presId="urn:microsoft.com/office/officeart/2005/8/layout/orgChart1"/>
    <dgm:cxn modelId="{9738848B-90D3-48E7-A79B-9495EDCDA852}" type="presParOf" srcId="{B12F87E0-5777-43D0-98B2-43267C7A03CF}" destId="{BA49AE1F-5EEF-4140-BD7E-C554B27B26B3}" srcOrd="1" destOrd="0" presId="urn:microsoft.com/office/officeart/2005/8/layout/orgChart1"/>
    <dgm:cxn modelId="{6E55805D-0E45-4DBF-BDFA-56E7DD53793C}" type="presParOf" srcId="{B12F87E0-5777-43D0-98B2-43267C7A03CF}" destId="{D55ECF44-B534-4766-96F8-6606EDE50417}" srcOrd="2" destOrd="0" presId="urn:microsoft.com/office/officeart/2005/8/layout/orgChart1"/>
    <dgm:cxn modelId="{FFF73166-2BB0-4FBB-804F-FEF603EA8652}" type="presParOf" srcId="{0C7B8FA8-1331-4AA1-861D-41452D062C12}" destId="{CB5CCFE4-0485-4653-B3C5-D910356AF11B}" srcOrd="2" destOrd="0" presId="urn:microsoft.com/office/officeart/2005/8/layout/orgChart1"/>
    <dgm:cxn modelId="{EFD4263D-4B6A-43FB-8F71-665563F4FC1F}" type="presParOf" srcId="{DEE71428-797B-49B3-B473-D3B43EC77A8F}" destId="{E8A8F404-397F-464A-B105-A0B9B442C55E}" srcOrd="2" destOrd="0" presId="urn:microsoft.com/office/officeart/2005/8/layout/orgChart1"/>
    <dgm:cxn modelId="{78A3114B-B5BA-490E-B282-FAAF3D90882A}" type="presParOf" srcId="{DEE71428-797B-49B3-B473-D3B43EC77A8F}" destId="{C68BF831-8837-4B37-AE2C-2326B4354CA5}" srcOrd="3" destOrd="0" presId="urn:microsoft.com/office/officeart/2005/8/layout/orgChart1"/>
    <dgm:cxn modelId="{8FDCBE47-42C1-4D59-8DAB-74CEF9980627}" type="presParOf" srcId="{C68BF831-8837-4B37-AE2C-2326B4354CA5}" destId="{7FDDF856-F684-4F49-BC0C-A8DFA02CA9D4}" srcOrd="0" destOrd="0" presId="urn:microsoft.com/office/officeart/2005/8/layout/orgChart1"/>
    <dgm:cxn modelId="{FC579F79-3699-48C9-AF55-F04AF25F6E97}" type="presParOf" srcId="{7FDDF856-F684-4F49-BC0C-A8DFA02CA9D4}" destId="{CDA685AB-2521-4EEA-A432-DFE30D85F46F}" srcOrd="0" destOrd="0" presId="urn:microsoft.com/office/officeart/2005/8/layout/orgChart1"/>
    <dgm:cxn modelId="{59797C56-BD5B-4F65-B6D1-85276EFE85F3}" type="presParOf" srcId="{7FDDF856-F684-4F49-BC0C-A8DFA02CA9D4}" destId="{93306583-7CFE-4B5A-A3ED-ECAC981F2F62}" srcOrd="1" destOrd="0" presId="urn:microsoft.com/office/officeart/2005/8/layout/orgChart1"/>
    <dgm:cxn modelId="{2A903F7F-60C4-425F-B17D-4FBCC3E754D0}" type="presParOf" srcId="{C68BF831-8837-4B37-AE2C-2326B4354CA5}" destId="{2B418847-B00A-4391-A123-836005411559}" srcOrd="1" destOrd="0" presId="urn:microsoft.com/office/officeart/2005/8/layout/orgChart1"/>
    <dgm:cxn modelId="{F0D09E95-ECAA-4BB3-ADBE-DF4D5A790E1F}" type="presParOf" srcId="{2B418847-B00A-4391-A123-836005411559}" destId="{B9A3826D-C5F7-455B-88FE-09A9A4996118}" srcOrd="0" destOrd="0" presId="urn:microsoft.com/office/officeart/2005/8/layout/orgChart1"/>
    <dgm:cxn modelId="{767E8883-E2EF-4323-B133-73D9B36D6A0F}" type="presParOf" srcId="{2B418847-B00A-4391-A123-836005411559}" destId="{F82728D1-C4E5-496B-9AE1-9DAA5CEAD676}" srcOrd="1" destOrd="0" presId="urn:microsoft.com/office/officeart/2005/8/layout/orgChart1"/>
    <dgm:cxn modelId="{7F28289C-A573-419A-9636-78BA8C01A87E}" type="presParOf" srcId="{F82728D1-C4E5-496B-9AE1-9DAA5CEAD676}" destId="{D4534CBB-5B88-4E55-960E-3DF2BABB8918}" srcOrd="0" destOrd="0" presId="urn:microsoft.com/office/officeart/2005/8/layout/orgChart1"/>
    <dgm:cxn modelId="{E21A6E55-4E8C-4C53-9E4F-D6D31E1A0964}" type="presParOf" srcId="{D4534CBB-5B88-4E55-960E-3DF2BABB8918}" destId="{A49DC232-42C3-45E0-BB97-C5AE91B83DAC}" srcOrd="0" destOrd="0" presId="urn:microsoft.com/office/officeart/2005/8/layout/orgChart1"/>
    <dgm:cxn modelId="{6962572C-1A76-40C2-9BB3-8DDD3078B151}" type="presParOf" srcId="{D4534CBB-5B88-4E55-960E-3DF2BABB8918}" destId="{505BA0F6-E294-484E-A5C1-A355EA21C5C5}" srcOrd="1" destOrd="0" presId="urn:microsoft.com/office/officeart/2005/8/layout/orgChart1"/>
    <dgm:cxn modelId="{38651E04-AB51-4116-8AB3-9CE5D309C00F}" type="presParOf" srcId="{F82728D1-C4E5-496B-9AE1-9DAA5CEAD676}" destId="{74F62474-ACE1-46F8-9794-CCA5C7AF1B51}" srcOrd="1" destOrd="0" presId="urn:microsoft.com/office/officeart/2005/8/layout/orgChart1"/>
    <dgm:cxn modelId="{199862BE-1BAB-4F2D-8D11-BB03C97947AD}" type="presParOf" srcId="{F82728D1-C4E5-496B-9AE1-9DAA5CEAD676}" destId="{29EB90A7-6A91-41ED-AA1B-BC155888D586}" srcOrd="2" destOrd="0" presId="urn:microsoft.com/office/officeart/2005/8/layout/orgChart1"/>
    <dgm:cxn modelId="{C0EB832E-13D7-4E63-8675-6880F61A4D2D}" type="presParOf" srcId="{C68BF831-8837-4B37-AE2C-2326B4354CA5}" destId="{23B83CE6-7F44-4F54-AFE0-6A6A2812255D}" srcOrd="2" destOrd="0" presId="urn:microsoft.com/office/officeart/2005/8/layout/orgChart1"/>
    <dgm:cxn modelId="{9BDAA911-582F-4814-AE0E-39676991B467}" type="presParOf" srcId="{DEE71428-797B-49B3-B473-D3B43EC77A8F}" destId="{491D07B8-9E87-4425-B81B-6B0DE0594418}" srcOrd="4" destOrd="0" presId="urn:microsoft.com/office/officeart/2005/8/layout/orgChart1"/>
    <dgm:cxn modelId="{56D37285-7782-4D5B-8468-6DCCADA0746F}" type="presParOf" srcId="{DEE71428-797B-49B3-B473-D3B43EC77A8F}" destId="{81E8D587-7504-49AE-99B3-97371D9FA047}" srcOrd="5" destOrd="0" presId="urn:microsoft.com/office/officeart/2005/8/layout/orgChart1"/>
    <dgm:cxn modelId="{26270F99-0242-4086-B1AD-04570F4AE59A}" type="presParOf" srcId="{81E8D587-7504-49AE-99B3-97371D9FA047}" destId="{88705C85-E68C-4F8C-B29C-5D58F47E437D}" srcOrd="0" destOrd="0" presId="urn:microsoft.com/office/officeart/2005/8/layout/orgChart1"/>
    <dgm:cxn modelId="{D666859A-B787-40F4-B6C5-4BCC0E88ED2E}" type="presParOf" srcId="{88705C85-E68C-4F8C-B29C-5D58F47E437D}" destId="{C9852AF5-8C30-44FD-866A-8603950F4D87}" srcOrd="0" destOrd="0" presId="urn:microsoft.com/office/officeart/2005/8/layout/orgChart1"/>
    <dgm:cxn modelId="{E3675227-3958-49C5-ABB9-017572DD9948}" type="presParOf" srcId="{88705C85-E68C-4F8C-B29C-5D58F47E437D}" destId="{9DEB2236-EC74-4908-915D-1EF1CAE0FDD6}" srcOrd="1" destOrd="0" presId="urn:microsoft.com/office/officeart/2005/8/layout/orgChart1"/>
    <dgm:cxn modelId="{72287247-01FE-40DF-B782-B1715697A33A}" type="presParOf" srcId="{81E8D587-7504-49AE-99B3-97371D9FA047}" destId="{DA1B074B-665F-42E1-917B-83B2F7370466}" srcOrd="1" destOrd="0" presId="urn:microsoft.com/office/officeart/2005/8/layout/orgChart1"/>
    <dgm:cxn modelId="{54405443-A6A7-4E10-A448-7B81AC6D9DDE}" type="presParOf" srcId="{DA1B074B-665F-42E1-917B-83B2F7370466}" destId="{F2904650-EC17-467C-A76F-89EB08AB87BD}" srcOrd="0" destOrd="0" presId="urn:microsoft.com/office/officeart/2005/8/layout/orgChart1"/>
    <dgm:cxn modelId="{908A44FE-98D4-4DA5-8B5F-2514E8DDBFD9}" type="presParOf" srcId="{DA1B074B-665F-42E1-917B-83B2F7370466}" destId="{C697D781-BDB2-4030-AF06-7F92196821A3}" srcOrd="1" destOrd="0" presId="urn:microsoft.com/office/officeart/2005/8/layout/orgChart1"/>
    <dgm:cxn modelId="{441EBCAE-2F11-497A-BE59-951689162C50}" type="presParOf" srcId="{C697D781-BDB2-4030-AF06-7F92196821A3}" destId="{45A539EB-5F2B-447C-94E1-CD0B105085B0}" srcOrd="0" destOrd="0" presId="urn:microsoft.com/office/officeart/2005/8/layout/orgChart1"/>
    <dgm:cxn modelId="{B8D8B978-A417-43EE-BBCD-0E7513E018C2}" type="presParOf" srcId="{45A539EB-5F2B-447C-94E1-CD0B105085B0}" destId="{9F200BC9-B7FF-4273-B56E-A180DC8D749F}" srcOrd="0" destOrd="0" presId="urn:microsoft.com/office/officeart/2005/8/layout/orgChart1"/>
    <dgm:cxn modelId="{369E5063-A761-4CB1-8D17-554890B20948}" type="presParOf" srcId="{45A539EB-5F2B-447C-94E1-CD0B105085B0}" destId="{29199ABB-23B3-4D69-B598-D3875532956B}" srcOrd="1" destOrd="0" presId="urn:microsoft.com/office/officeart/2005/8/layout/orgChart1"/>
    <dgm:cxn modelId="{1C48E18F-2D01-4269-9BDB-FE90702305A6}" type="presParOf" srcId="{C697D781-BDB2-4030-AF06-7F92196821A3}" destId="{0D7E00A1-4419-4787-9FD8-EBA8D099370C}" srcOrd="1" destOrd="0" presId="urn:microsoft.com/office/officeart/2005/8/layout/orgChart1"/>
    <dgm:cxn modelId="{803D0D7F-B4E7-4C70-A8F7-3EDBE4FC105A}" type="presParOf" srcId="{C697D781-BDB2-4030-AF06-7F92196821A3}" destId="{36B08412-BF3C-4202-9773-EDA18E4128DB}" srcOrd="2" destOrd="0" presId="urn:microsoft.com/office/officeart/2005/8/layout/orgChart1"/>
    <dgm:cxn modelId="{569ABCD3-FFF7-4EBE-9E23-F89766649CAB}" type="presParOf" srcId="{DA1B074B-665F-42E1-917B-83B2F7370466}" destId="{8047B3B4-5693-49AF-AF7B-A1C8376836F7}" srcOrd="2" destOrd="0" presId="urn:microsoft.com/office/officeart/2005/8/layout/orgChart1"/>
    <dgm:cxn modelId="{1C829236-5833-4526-90ED-9C923F68E14F}" type="presParOf" srcId="{DA1B074B-665F-42E1-917B-83B2F7370466}" destId="{A11ADA25-C629-4497-9495-5AE11C71815C}" srcOrd="3" destOrd="0" presId="urn:microsoft.com/office/officeart/2005/8/layout/orgChart1"/>
    <dgm:cxn modelId="{CE9222F6-1876-41CC-A719-EF18B2EDC1FB}" type="presParOf" srcId="{A11ADA25-C629-4497-9495-5AE11C71815C}" destId="{200BDD44-059F-471A-8748-A07B2EC73F40}" srcOrd="0" destOrd="0" presId="urn:microsoft.com/office/officeart/2005/8/layout/orgChart1"/>
    <dgm:cxn modelId="{E897A7E9-F1C2-40C9-BA7C-ED68DF996F8A}" type="presParOf" srcId="{200BDD44-059F-471A-8748-A07B2EC73F40}" destId="{576C6B51-7801-4F90-94BA-DBAF6D1B2B34}" srcOrd="0" destOrd="0" presId="urn:microsoft.com/office/officeart/2005/8/layout/orgChart1"/>
    <dgm:cxn modelId="{4AB397F8-F914-4984-9833-908D4BA3B532}" type="presParOf" srcId="{200BDD44-059F-471A-8748-A07B2EC73F40}" destId="{CA48CFFC-D749-4985-8368-114B883F6208}" srcOrd="1" destOrd="0" presId="urn:microsoft.com/office/officeart/2005/8/layout/orgChart1"/>
    <dgm:cxn modelId="{A7FE954B-EBB3-4EF1-8211-09B3FF10DDB8}" type="presParOf" srcId="{A11ADA25-C629-4497-9495-5AE11C71815C}" destId="{9F7E5331-522C-4065-B45F-B33A9A8EA282}" srcOrd="1" destOrd="0" presId="urn:microsoft.com/office/officeart/2005/8/layout/orgChart1"/>
    <dgm:cxn modelId="{F25EAA06-CDB2-4821-885C-7EF11AE10E9C}" type="presParOf" srcId="{A11ADA25-C629-4497-9495-5AE11C71815C}" destId="{18B4AE92-CB1D-480A-8DF3-D5C1FE88DDCC}" srcOrd="2" destOrd="0" presId="urn:microsoft.com/office/officeart/2005/8/layout/orgChart1"/>
    <dgm:cxn modelId="{36A84F46-BEFD-4676-9D00-D06D3481EE8B}" type="presParOf" srcId="{DA1B074B-665F-42E1-917B-83B2F7370466}" destId="{BB4AD107-B777-4378-87FD-E6152F5FEF07}" srcOrd="4" destOrd="0" presId="urn:microsoft.com/office/officeart/2005/8/layout/orgChart1"/>
    <dgm:cxn modelId="{ECDB6932-167D-4FE5-A337-E2082A5DC20A}" type="presParOf" srcId="{DA1B074B-665F-42E1-917B-83B2F7370466}" destId="{ADAB7B1F-D8AF-4E62-A5D2-9097B5F6CC2A}" srcOrd="5" destOrd="0" presId="urn:microsoft.com/office/officeart/2005/8/layout/orgChart1"/>
    <dgm:cxn modelId="{5743F230-F182-4615-BB9A-1F11789EF9EA}" type="presParOf" srcId="{ADAB7B1F-D8AF-4E62-A5D2-9097B5F6CC2A}" destId="{6A6BCAD9-24E1-4769-AD95-257EA459D1D2}" srcOrd="0" destOrd="0" presId="urn:microsoft.com/office/officeart/2005/8/layout/orgChart1"/>
    <dgm:cxn modelId="{DC3C0A53-408B-4E10-A5AE-6C6E5844FF82}" type="presParOf" srcId="{6A6BCAD9-24E1-4769-AD95-257EA459D1D2}" destId="{E2855036-A9CE-413F-BC7E-1F5B6D4D6081}" srcOrd="0" destOrd="0" presId="urn:microsoft.com/office/officeart/2005/8/layout/orgChart1"/>
    <dgm:cxn modelId="{FCCCDB02-DFC1-47C7-A996-89E5245711F8}" type="presParOf" srcId="{6A6BCAD9-24E1-4769-AD95-257EA459D1D2}" destId="{CAFA112D-2953-4A43-900E-D43CB52F7F75}" srcOrd="1" destOrd="0" presId="urn:microsoft.com/office/officeart/2005/8/layout/orgChart1"/>
    <dgm:cxn modelId="{42C436EF-81A3-49B7-B336-FFC28362BD7B}" type="presParOf" srcId="{ADAB7B1F-D8AF-4E62-A5D2-9097B5F6CC2A}" destId="{0F9F584F-B59E-477A-A327-A6C6EE605AC1}" srcOrd="1" destOrd="0" presId="urn:microsoft.com/office/officeart/2005/8/layout/orgChart1"/>
    <dgm:cxn modelId="{847A7932-1B33-4BE2-8B10-D9BF382ED69E}" type="presParOf" srcId="{0F9F584F-B59E-477A-A327-A6C6EE605AC1}" destId="{2E62A114-06C2-4915-A943-F3C880FEE013}" srcOrd="0" destOrd="0" presId="urn:microsoft.com/office/officeart/2005/8/layout/orgChart1"/>
    <dgm:cxn modelId="{5D8080CF-8EAC-4E63-9FC5-BFE559C43E1E}" type="presParOf" srcId="{0F9F584F-B59E-477A-A327-A6C6EE605AC1}" destId="{8CC04720-24B5-46A5-BD3B-ED0ED069EBBA}" srcOrd="1" destOrd="0" presId="urn:microsoft.com/office/officeart/2005/8/layout/orgChart1"/>
    <dgm:cxn modelId="{31E32D56-5D06-4216-B5EB-B2B0F0FB3A5D}" type="presParOf" srcId="{8CC04720-24B5-46A5-BD3B-ED0ED069EBBA}" destId="{D8F449B1-B5BB-4682-8FAA-88E38A6C99E0}" srcOrd="0" destOrd="0" presId="urn:microsoft.com/office/officeart/2005/8/layout/orgChart1"/>
    <dgm:cxn modelId="{58382471-9F0E-4243-A7FA-881B070CB323}" type="presParOf" srcId="{D8F449B1-B5BB-4682-8FAA-88E38A6C99E0}" destId="{F66B2DB4-C7A2-4722-AD16-3DB04F2352A8}" srcOrd="0" destOrd="0" presId="urn:microsoft.com/office/officeart/2005/8/layout/orgChart1"/>
    <dgm:cxn modelId="{10D6F27F-BD2C-4A87-BEBB-8CAC247A1702}" type="presParOf" srcId="{D8F449B1-B5BB-4682-8FAA-88E38A6C99E0}" destId="{DCD8AAA1-C795-48DC-9AB2-0A6FBC64970E}" srcOrd="1" destOrd="0" presId="urn:microsoft.com/office/officeart/2005/8/layout/orgChart1"/>
    <dgm:cxn modelId="{DE03D368-D2D6-4B7C-B237-5D8CC587B35B}" type="presParOf" srcId="{8CC04720-24B5-46A5-BD3B-ED0ED069EBBA}" destId="{2D012856-E8F8-448A-8EE8-3E2B5D83F075}" srcOrd="1" destOrd="0" presId="urn:microsoft.com/office/officeart/2005/8/layout/orgChart1"/>
    <dgm:cxn modelId="{E0F94AAB-2A92-485F-B3B0-51D4A1022E90}" type="presParOf" srcId="{8CC04720-24B5-46A5-BD3B-ED0ED069EBBA}" destId="{C5EDD5D5-B3BF-4B6F-8519-8F523AC21559}" srcOrd="2" destOrd="0" presId="urn:microsoft.com/office/officeart/2005/8/layout/orgChart1"/>
    <dgm:cxn modelId="{C033A293-5545-4272-BFAB-B8DC3A8BFCE5}" type="presParOf" srcId="{0F9F584F-B59E-477A-A327-A6C6EE605AC1}" destId="{03624ECD-0048-4DB2-8829-65BF1F9AA9B6}" srcOrd="2" destOrd="0" presId="urn:microsoft.com/office/officeart/2005/8/layout/orgChart1"/>
    <dgm:cxn modelId="{BDAE32B6-8B32-4B0C-93B8-1B939B140E66}" type="presParOf" srcId="{0F9F584F-B59E-477A-A327-A6C6EE605AC1}" destId="{2CD59B10-436E-4D80-BB1F-2E1113A9F985}" srcOrd="3" destOrd="0" presId="urn:microsoft.com/office/officeart/2005/8/layout/orgChart1"/>
    <dgm:cxn modelId="{2B7C3AC6-E762-41C4-845B-560E72C4738A}" type="presParOf" srcId="{2CD59B10-436E-4D80-BB1F-2E1113A9F985}" destId="{35FF1494-3723-4FB6-A945-DB31EC52218C}" srcOrd="0" destOrd="0" presId="urn:microsoft.com/office/officeart/2005/8/layout/orgChart1"/>
    <dgm:cxn modelId="{3F83FDEE-2757-4DAB-A3E4-B7395FC79B87}" type="presParOf" srcId="{35FF1494-3723-4FB6-A945-DB31EC52218C}" destId="{4EFC33A7-6CB6-454A-925E-3BE659A8A520}" srcOrd="0" destOrd="0" presId="urn:microsoft.com/office/officeart/2005/8/layout/orgChart1"/>
    <dgm:cxn modelId="{02E67D0F-E8E2-48E1-8EA7-7FCCA2BD76DC}" type="presParOf" srcId="{35FF1494-3723-4FB6-A945-DB31EC52218C}" destId="{F841D7FF-08AA-47B2-B2DE-CF32A7C6014B}" srcOrd="1" destOrd="0" presId="urn:microsoft.com/office/officeart/2005/8/layout/orgChart1"/>
    <dgm:cxn modelId="{F4FE2717-AC80-4137-AA96-D22EFD54EF67}" type="presParOf" srcId="{2CD59B10-436E-4D80-BB1F-2E1113A9F985}" destId="{1144A5E3-7377-4DC3-BC5B-78F0B21D3189}" srcOrd="1" destOrd="0" presId="urn:microsoft.com/office/officeart/2005/8/layout/orgChart1"/>
    <dgm:cxn modelId="{AAE4750C-5032-4F80-90CF-9A480B7C89F7}" type="presParOf" srcId="{2CD59B10-436E-4D80-BB1F-2E1113A9F985}" destId="{5B206278-E63E-4D4D-BF6F-60DD2254C4C5}" srcOrd="2" destOrd="0" presId="urn:microsoft.com/office/officeart/2005/8/layout/orgChart1"/>
    <dgm:cxn modelId="{6EFD6747-C6D7-4609-B71F-EFB527F46DF3}" type="presParOf" srcId="{ADAB7B1F-D8AF-4E62-A5D2-9097B5F6CC2A}" destId="{77E7A667-C0E6-482C-8E89-8674F5241A89}" srcOrd="2" destOrd="0" presId="urn:microsoft.com/office/officeart/2005/8/layout/orgChart1"/>
    <dgm:cxn modelId="{67DE6A5C-0860-4ADA-A5F5-A28D5457596B}" type="presParOf" srcId="{81E8D587-7504-49AE-99B3-97371D9FA047}" destId="{18E5C724-4783-4982-A5F6-B451AC0FF260}" srcOrd="2" destOrd="0" presId="urn:microsoft.com/office/officeart/2005/8/layout/orgChart1"/>
    <dgm:cxn modelId="{75AD7678-AF57-4FDA-B6D2-100BB0AC0B08}" type="presParOf" srcId="{060F8A18-BE8E-42DD-884E-00EF7F92F0B1}" destId="{3DDE4DB7-14D1-4158-B2F7-0CA384A34CA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4EAC404-DF51-4B18-A461-3B885A9A1FA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6E9274D-7BC3-4D09-8DE9-EE35AB209680}">
      <dgm:prSet custT="1"/>
      <dgm:spPr/>
      <dgm:t>
        <a:bodyPr/>
        <a:lstStyle/>
        <a:p>
          <a:pPr rtl="0"/>
          <a:r>
            <a:rPr lang="en-GB" sz="2800" dirty="0" smtClean="0">
              <a:latin typeface="+mj-lt"/>
            </a:rPr>
            <a:t>Outline of low level relationships </a:t>
          </a:r>
          <a:endParaRPr lang="en-GB" sz="2800" dirty="0">
            <a:latin typeface="+mj-lt"/>
          </a:endParaRPr>
        </a:p>
      </dgm:t>
    </dgm:pt>
    <dgm:pt modelId="{8F31D6A1-E150-480D-91B3-135B53BB3D22}" type="parTrans" cxnId="{CF5DBF6F-DEBD-4C1B-B791-BD74F5F6914D}">
      <dgm:prSet/>
      <dgm:spPr/>
      <dgm:t>
        <a:bodyPr/>
        <a:lstStyle/>
        <a:p>
          <a:endParaRPr lang="en-GB"/>
        </a:p>
      </dgm:t>
    </dgm:pt>
    <dgm:pt modelId="{E618F5BC-0C69-4138-B42E-FFD973A11EE0}" type="sibTrans" cxnId="{CF5DBF6F-DEBD-4C1B-B791-BD74F5F6914D}">
      <dgm:prSet/>
      <dgm:spPr/>
      <dgm:t>
        <a:bodyPr/>
        <a:lstStyle/>
        <a:p>
          <a:endParaRPr lang="en-GB"/>
        </a:p>
      </dgm:t>
    </dgm:pt>
    <dgm:pt modelId="{232D6CF5-A5E0-4964-A8C6-CA8B8935F0C5}" type="pres">
      <dgm:prSet presAssocID="{64EAC404-DF51-4B18-A461-3B885A9A1FA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3790077-C112-4592-BFDB-22FB0E129DD2}" type="pres">
      <dgm:prSet presAssocID="{B6E9274D-7BC3-4D09-8DE9-EE35AB209680}" presName="parentText" presStyleLbl="node1" presStyleIdx="0" presStyleCnt="1" custScaleY="5859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F5DBF6F-DEBD-4C1B-B791-BD74F5F6914D}" srcId="{64EAC404-DF51-4B18-A461-3B885A9A1FA3}" destId="{B6E9274D-7BC3-4D09-8DE9-EE35AB209680}" srcOrd="0" destOrd="0" parTransId="{8F31D6A1-E150-480D-91B3-135B53BB3D22}" sibTransId="{E618F5BC-0C69-4138-B42E-FFD973A11EE0}"/>
    <dgm:cxn modelId="{A324E34D-BE2F-4CC8-9041-A6EE42C17C05}" type="presOf" srcId="{64EAC404-DF51-4B18-A461-3B885A9A1FA3}" destId="{232D6CF5-A5E0-4964-A8C6-CA8B8935F0C5}" srcOrd="0" destOrd="0" presId="urn:microsoft.com/office/officeart/2005/8/layout/vList2"/>
    <dgm:cxn modelId="{502FD1A9-001A-40D8-B58D-E1756D80C7B8}" type="presOf" srcId="{B6E9274D-7BC3-4D09-8DE9-EE35AB209680}" destId="{B3790077-C112-4592-BFDB-22FB0E129DD2}" srcOrd="0" destOrd="0" presId="urn:microsoft.com/office/officeart/2005/8/layout/vList2"/>
    <dgm:cxn modelId="{120B2CC0-2F70-43E7-8067-A0E39ADE59A7}" type="presParOf" srcId="{232D6CF5-A5E0-4964-A8C6-CA8B8935F0C5}" destId="{B3790077-C112-4592-BFDB-22FB0E129DD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E47797E-8D8F-4F8A-9A09-94A277E87B23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ADBEE1C-CB47-490E-AD02-FFA8CE8DD2FD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NEED</a:t>
          </a:r>
          <a:endParaRPr lang="en-GB" dirty="0">
            <a:latin typeface="+mj-lt"/>
          </a:endParaRPr>
        </a:p>
      </dgm:t>
    </dgm:pt>
    <dgm:pt modelId="{9450D6C7-A150-4179-A90A-3B594C2F171E}" type="parTrans" cxnId="{F3BA3E30-8A93-4CB6-B661-B8336D69BA8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D07A2762-DFEF-4BEC-97B8-13DCA1A1A858}" type="sibTrans" cxnId="{F3BA3E30-8A93-4CB6-B661-B8336D69BA81}">
      <dgm:prSet/>
      <dgm:spPr>
        <a:solidFill>
          <a:schemeClr val="accent5">
            <a:lumMod val="90000"/>
          </a:schemeClr>
        </a:solidFill>
      </dgm:spPr>
      <dgm:t>
        <a:bodyPr/>
        <a:lstStyle/>
        <a:p>
          <a:endParaRPr lang="en-GB">
            <a:latin typeface="+mj-lt"/>
          </a:endParaRPr>
        </a:p>
      </dgm:t>
    </dgm:pt>
    <dgm:pt modelId="{FBFCFA55-6FA3-4F25-B1D6-EDEF0BFDFBEC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GOAL</a:t>
          </a:r>
          <a:endParaRPr lang="en-GB" dirty="0">
            <a:latin typeface="+mj-lt"/>
          </a:endParaRPr>
        </a:p>
      </dgm:t>
    </dgm:pt>
    <dgm:pt modelId="{53E774E5-4F58-4153-8D0D-88EDA3CB52F7}" type="parTrans" cxnId="{2CE45FDB-F893-4286-B835-04F0D3D315B6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3860EA84-8855-4EBD-80E7-3FC340750535}" type="sibTrans" cxnId="{2CE45FDB-F893-4286-B835-04F0D3D315B6}">
      <dgm:prSet/>
      <dgm:spPr>
        <a:solidFill>
          <a:schemeClr val="accent5">
            <a:lumMod val="90000"/>
          </a:schemeClr>
        </a:solidFill>
      </dgm:spPr>
      <dgm:t>
        <a:bodyPr/>
        <a:lstStyle/>
        <a:p>
          <a:endParaRPr lang="en-GB">
            <a:latin typeface="+mj-lt"/>
          </a:endParaRPr>
        </a:p>
      </dgm:t>
    </dgm:pt>
    <dgm:pt modelId="{4C7254EF-2DAA-4473-87C5-918109CF834B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ACTIVITY</a:t>
          </a:r>
          <a:endParaRPr lang="en-GB" dirty="0">
            <a:latin typeface="+mj-lt"/>
          </a:endParaRPr>
        </a:p>
      </dgm:t>
    </dgm:pt>
    <dgm:pt modelId="{52E13967-1251-464B-AF1D-B76A39F8F84E}" type="parTrans" cxnId="{85D62E05-1E6C-4B03-8134-F22F6A8928E0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EE4A89E8-71A8-4F03-85F0-E60BAD9CEA30}" type="sibTrans" cxnId="{85D62E05-1E6C-4B03-8134-F22F6A8928E0}">
      <dgm:prSet/>
      <dgm:spPr>
        <a:solidFill>
          <a:schemeClr val="accent1"/>
        </a:solidFill>
      </dgm:spPr>
      <dgm:t>
        <a:bodyPr/>
        <a:lstStyle/>
        <a:p>
          <a:endParaRPr lang="en-GB">
            <a:latin typeface="+mj-lt"/>
          </a:endParaRPr>
        </a:p>
      </dgm:t>
    </dgm:pt>
    <dgm:pt modelId="{62E4897C-ACA4-4AC6-B37F-B1E505B9F6D2}" type="pres">
      <dgm:prSet presAssocID="{2E47797E-8D8F-4F8A-9A09-94A277E87B2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3181F6A-4CFC-49BF-8C2C-831AA07CAAFB}" type="pres">
      <dgm:prSet presAssocID="{AADBEE1C-CB47-490E-AD02-FFA8CE8DD2F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EEE246D-A026-49DE-B03B-C5702C61D8A4}" type="pres">
      <dgm:prSet presAssocID="{D07A2762-DFEF-4BEC-97B8-13DCA1A1A858}" presName="sibTrans" presStyleLbl="sibTrans2D1" presStyleIdx="0" presStyleCnt="3" custAng="10621529"/>
      <dgm:spPr>
        <a:prstGeom prst="mathMinus">
          <a:avLst/>
        </a:prstGeom>
      </dgm:spPr>
      <dgm:t>
        <a:bodyPr/>
        <a:lstStyle/>
        <a:p>
          <a:endParaRPr lang="en-GB"/>
        </a:p>
      </dgm:t>
    </dgm:pt>
    <dgm:pt modelId="{C53B5A39-D49D-4FCA-98DE-ED494D43E57C}" type="pres">
      <dgm:prSet presAssocID="{D07A2762-DFEF-4BEC-97B8-13DCA1A1A858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79E4054A-1008-43D8-B9B1-E077E4FA31FD}" type="pres">
      <dgm:prSet presAssocID="{FBFCFA55-6FA3-4F25-B1D6-EDEF0BFDFBE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6AFFEF7-30DE-46DB-82E6-3AFD985A15C7}" type="pres">
      <dgm:prSet presAssocID="{3860EA84-8855-4EBD-80E7-3FC340750535}" presName="sibTrans" presStyleLbl="sibTrans2D1" presStyleIdx="1" presStyleCnt="3" custAng="10800000"/>
      <dgm:spPr>
        <a:prstGeom prst="mathMinus">
          <a:avLst/>
        </a:prstGeom>
      </dgm:spPr>
      <dgm:t>
        <a:bodyPr/>
        <a:lstStyle/>
        <a:p>
          <a:endParaRPr lang="en-GB"/>
        </a:p>
      </dgm:t>
    </dgm:pt>
    <dgm:pt modelId="{254C9407-D388-4EA0-AF82-2863BD5060EA}" type="pres">
      <dgm:prSet presAssocID="{3860EA84-8855-4EBD-80E7-3FC340750535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230FF66E-1610-4113-94CC-94A97AC31AD5}" type="pres">
      <dgm:prSet presAssocID="{4C7254EF-2DAA-4473-87C5-918109CF834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77B721F-C421-47B1-A9F9-F85F62CFF2B1}" type="pres">
      <dgm:prSet presAssocID="{EE4A89E8-71A8-4F03-85F0-E60BAD9CEA30}" presName="sibTrans" presStyleLbl="sibTrans2D1" presStyleIdx="2" presStyleCnt="3" custLinFactNeighborX="-7263" custLinFactNeighborY="3948"/>
      <dgm:spPr>
        <a:prstGeom prst="mathMinus">
          <a:avLst/>
        </a:prstGeom>
      </dgm:spPr>
      <dgm:t>
        <a:bodyPr/>
        <a:lstStyle/>
        <a:p>
          <a:endParaRPr lang="en-GB"/>
        </a:p>
      </dgm:t>
    </dgm:pt>
    <dgm:pt modelId="{2A730ECB-6F66-4E78-BD10-1CB185DEA2AA}" type="pres">
      <dgm:prSet presAssocID="{EE4A89E8-71A8-4F03-85F0-E60BAD9CEA30}" presName="connectorText" presStyleLbl="sibTrans2D1" presStyleIdx="2" presStyleCnt="3"/>
      <dgm:spPr/>
      <dgm:t>
        <a:bodyPr/>
        <a:lstStyle/>
        <a:p>
          <a:endParaRPr lang="en-GB"/>
        </a:p>
      </dgm:t>
    </dgm:pt>
  </dgm:ptLst>
  <dgm:cxnLst>
    <dgm:cxn modelId="{2CE45FDB-F893-4286-B835-04F0D3D315B6}" srcId="{2E47797E-8D8F-4F8A-9A09-94A277E87B23}" destId="{FBFCFA55-6FA3-4F25-B1D6-EDEF0BFDFBEC}" srcOrd="1" destOrd="0" parTransId="{53E774E5-4F58-4153-8D0D-88EDA3CB52F7}" sibTransId="{3860EA84-8855-4EBD-80E7-3FC340750535}"/>
    <dgm:cxn modelId="{BB0C3867-3DA0-4D05-9BDB-F23595D58EAB}" type="presOf" srcId="{3860EA84-8855-4EBD-80E7-3FC340750535}" destId="{16AFFEF7-30DE-46DB-82E6-3AFD985A15C7}" srcOrd="0" destOrd="0" presId="urn:microsoft.com/office/officeart/2005/8/layout/cycle2"/>
    <dgm:cxn modelId="{7D7582A3-4A22-4DC0-B832-4F7CD128BBFA}" type="presOf" srcId="{AADBEE1C-CB47-490E-AD02-FFA8CE8DD2FD}" destId="{73181F6A-4CFC-49BF-8C2C-831AA07CAAFB}" srcOrd="0" destOrd="0" presId="urn:microsoft.com/office/officeart/2005/8/layout/cycle2"/>
    <dgm:cxn modelId="{9CEEC088-3D7B-402A-92BC-B34E30C053F8}" type="presOf" srcId="{EE4A89E8-71A8-4F03-85F0-E60BAD9CEA30}" destId="{377B721F-C421-47B1-A9F9-F85F62CFF2B1}" srcOrd="0" destOrd="0" presId="urn:microsoft.com/office/officeart/2005/8/layout/cycle2"/>
    <dgm:cxn modelId="{243107F8-35E3-4E56-84BE-961D3D979F1C}" type="presOf" srcId="{D07A2762-DFEF-4BEC-97B8-13DCA1A1A858}" destId="{4EEE246D-A026-49DE-B03B-C5702C61D8A4}" srcOrd="0" destOrd="0" presId="urn:microsoft.com/office/officeart/2005/8/layout/cycle2"/>
    <dgm:cxn modelId="{85D62E05-1E6C-4B03-8134-F22F6A8928E0}" srcId="{2E47797E-8D8F-4F8A-9A09-94A277E87B23}" destId="{4C7254EF-2DAA-4473-87C5-918109CF834B}" srcOrd="2" destOrd="0" parTransId="{52E13967-1251-464B-AF1D-B76A39F8F84E}" sibTransId="{EE4A89E8-71A8-4F03-85F0-E60BAD9CEA30}"/>
    <dgm:cxn modelId="{03C7E440-2478-4490-B3D8-B511A7A3DA47}" type="presOf" srcId="{3860EA84-8855-4EBD-80E7-3FC340750535}" destId="{254C9407-D388-4EA0-AF82-2863BD5060EA}" srcOrd="1" destOrd="0" presId="urn:microsoft.com/office/officeart/2005/8/layout/cycle2"/>
    <dgm:cxn modelId="{B82E03A3-A7FC-4254-8A51-757A5437635F}" type="presOf" srcId="{FBFCFA55-6FA3-4F25-B1D6-EDEF0BFDFBEC}" destId="{79E4054A-1008-43D8-B9B1-E077E4FA31FD}" srcOrd="0" destOrd="0" presId="urn:microsoft.com/office/officeart/2005/8/layout/cycle2"/>
    <dgm:cxn modelId="{D5602116-992E-47C3-85E7-F4A7215AB718}" type="presOf" srcId="{4C7254EF-2DAA-4473-87C5-918109CF834B}" destId="{230FF66E-1610-4113-94CC-94A97AC31AD5}" srcOrd="0" destOrd="0" presId="urn:microsoft.com/office/officeart/2005/8/layout/cycle2"/>
    <dgm:cxn modelId="{B46EF1B8-7698-48F8-9F1D-580A91DC6165}" type="presOf" srcId="{EE4A89E8-71A8-4F03-85F0-E60BAD9CEA30}" destId="{2A730ECB-6F66-4E78-BD10-1CB185DEA2AA}" srcOrd="1" destOrd="0" presId="urn:microsoft.com/office/officeart/2005/8/layout/cycle2"/>
    <dgm:cxn modelId="{837EA712-B6E6-41F4-8A7F-975D1D45CB0E}" type="presOf" srcId="{2E47797E-8D8F-4F8A-9A09-94A277E87B23}" destId="{62E4897C-ACA4-4AC6-B37F-B1E505B9F6D2}" srcOrd="0" destOrd="0" presId="urn:microsoft.com/office/officeart/2005/8/layout/cycle2"/>
    <dgm:cxn modelId="{F3BA3E30-8A93-4CB6-B661-B8336D69BA81}" srcId="{2E47797E-8D8F-4F8A-9A09-94A277E87B23}" destId="{AADBEE1C-CB47-490E-AD02-FFA8CE8DD2FD}" srcOrd="0" destOrd="0" parTransId="{9450D6C7-A150-4179-A90A-3B594C2F171E}" sibTransId="{D07A2762-DFEF-4BEC-97B8-13DCA1A1A858}"/>
    <dgm:cxn modelId="{679CBC6F-98D5-466D-993B-F0D4DAEAA024}" type="presOf" srcId="{D07A2762-DFEF-4BEC-97B8-13DCA1A1A858}" destId="{C53B5A39-D49D-4FCA-98DE-ED494D43E57C}" srcOrd="1" destOrd="0" presId="urn:microsoft.com/office/officeart/2005/8/layout/cycle2"/>
    <dgm:cxn modelId="{E60D7D57-6DA9-4AE8-8455-4913484748C8}" type="presParOf" srcId="{62E4897C-ACA4-4AC6-B37F-B1E505B9F6D2}" destId="{73181F6A-4CFC-49BF-8C2C-831AA07CAAFB}" srcOrd="0" destOrd="0" presId="urn:microsoft.com/office/officeart/2005/8/layout/cycle2"/>
    <dgm:cxn modelId="{E31DC00F-3C6D-43BD-AFAD-9889124F72D8}" type="presParOf" srcId="{62E4897C-ACA4-4AC6-B37F-B1E505B9F6D2}" destId="{4EEE246D-A026-49DE-B03B-C5702C61D8A4}" srcOrd="1" destOrd="0" presId="urn:microsoft.com/office/officeart/2005/8/layout/cycle2"/>
    <dgm:cxn modelId="{161321CE-2150-4173-A1C1-EFD489F97D29}" type="presParOf" srcId="{4EEE246D-A026-49DE-B03B-C5702C61D8A4}" destId="{C53B5A39-D49D-4FCA-98DE-ED494D43E57C}" srcOrd="0" destOrd="0" presId="urn:microsoft.com/office/officeart/2005/8/layout/cycle2"/>
    <dgm:cxn modelId="{5A6F4DFC-C4EF-43F7-981D-421085CEFD7F}" type="presParOf" srcId="{62E4897C-ACA4-4AC6-B37F-B1E505B9F6D2}" destId="{79E4054A-1008-43D8-B9B1-E077E4FA31FD}" srcOrd="2" destOrd="0" presId="urn:microsoft.com/office/officeart/2005/8/layout/cycle2"/>
    <dgm:cxn modelId="{9D8DC071-08A2-4FA1-B97F-A187B5CE7530}" type="presParOf" srcId="{62E4897C-ACA4-4AC6-B37F-B1E505B9F6D2}" destId="{16AFFEF7-30DE-46DB-82E6-3AFD985A15C7}" srcOrd="3" destOrd="0" presId="urn:microsoft.com/office/officeart/2005/8/layout/cycle2"/>
    <dgm:cxn modelId="{D9643477-C564-4A1B-BA8C-90181BA865A2}" type="presParOf" srcId="{16AFFEF7-30DE-46DB-82E6-3AFD985A15C7}" destId="{254C9407-D388-4EA0-AF82-2863BD5060EA}" srcOrd="0" destOrd="0" presId="urn:microsoft.com/office/officeart/2005/8/layout/cycle2"/>
    <dgm:cxn modelId="{3B931720-AE9B-475D-8DCB-C4F28CCBFF1A}" type="presParOf" srcId="{62E4897C-ACA4-4AC6-B37F-B1E505B9F6D2}" destId="{230FF66E-1610-4113-94CC-94A97AC31AD5}" srcOrd="4" destOrd="0" presId="urn:microsoft.com/office/officeart/2005/8/layout/cycle2"/>
    <dgm:cxn modelId="{C6A31E67-4003-4A9E-9BAA-99B6CE5FFBD6}" type="presParOf" srcId="{62E4897C-ACA4-4AC6-B37F-B1E505B9F6D2}" destId="{377B721F-C421-47B1-A9F9-F85F62CFF2B1}" srcOrd="5" destOrd="0" presId="urn:microsoft.com/office/officeart/2005/8/layout/cycle2"/>
    <dgm:cxn modelId="{C34E104F-4399-431E-8018-669761F5F838}" type="presParOf" srcId="{377B721F-C421-47B1-A9F9-F85F62CFF2B1}" destId="{2A730ECB-6F66-4E78-BD10-1CB185DEA2A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BD65418-0B0D-40EB-9DA1-34C64D6813F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F308758-9FFE-4668-AB8E-DE875C83A44B}">
      <dgm:prSet custT="1"/>
      <dgm:spPr/>
      <dgm:t>
        <a:bodyPr/>
        <a:lstStyle/>
        <a:p>
          <a:pPr rtl="0"/>
          <a:r>
            <a:rPr lang="en-GB" sz="2800" dirty="0" smtClean="0">
              <a:latin typeface="+mj-lt"/>
            </a:rPr>
            <a:t>Outline model of content</a:t>
          </a:r>
          <a:endParaRPr lang="en-GB" sz="2800" dirty="0">
            <a:latin typeface="+mj-lt"/>
          </a:endParaRPr>
        </a:p>
      </dgm:t>
    </dgm:pt>
    <dgm:pt modelId="{A8CCAECE-BD54-46CE-AE44-65EB498C3433}" type="parTrans" cxnId="{8575647A-C67C-4CAC-B99D-177ECE73493B}">
      <dgm:prSet/>
      <dgm:spPr/>
      <dgm:t>
        <a:bodyPr/>
        <a:lstStyle/>
        <a:p>
          <a:endParaRPr lang="en-GB" sz="2800"/>
        </a:p>
      </dgm:t>
    </dgm:pt>
    <dgm:pt modelId="{F85BF48D-F5F8-4EE5-9497-08CE13BE2028}" type="sibTrans" cxnId="{8575647A-C67C-4CAC-B99D-177ECE73493B}">
      <dgm:prSet/>
      <dgm:spPr/>
      <dgm:t>
        <a:bodyPr/>
        <a:lstStyle/>
        <a:p>
          <a:endParaRPr lang="en-GB" sz="2800"/>
        </a:p>
      </dgm:t>
    </dgm:pt>
    <dgm:pt modelId="{D35C1606-563B-4829-A413-F4486CF071E1}" type="pres">
      <dgm:prSet presAssocID="{8BD65418-0B0D-40EB-9DA1-34C64D6813F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8614F1B-2047-41C2-BE07-18E6EF5BA380}" type="pres">
      <dgm:prSet presAssocID="{0F308758-9FFE-4668-AB8E-DE875C83A44B}" presName="parentText" presStyleLbl="node1" presStyleIdx="0" presStyleCnt="1" custScaleX="99206" custScaleY="5859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575647A-C67C-4CAC-B99D-177ECE73493B}" srcId="{8BD65418-0B0D-40EB-9DA1-34C64D6813F7}" destId="{0F308758-9FFE-4668-AB8E-DE875C83A44B}" srcOrd="0" destOrd="0" parTransId="{A8CCAECE-BD54-46CE-AE44-65EB498C3433}" sibTransId="{F85BF48D-F5F8-4EE5-9497-08CE13BE2028}"/>
    <dgm:cxn modelId="{A41646DD-7318-49F7-8933-F89A2617F51C}" type="presOf" srcId="{0F308758-9FFE-4668-AB8E-DE875C83A44B}" destId="{C8614F1B-2047-41C2-BE07-18E6EF5BA380}" srcOrd="0" destOrd="0" presId="urn:microsoft.com/office/officeart/2005/8/layout/vList2"/>
    <dgm:cxn modelId="{8D2FBD1E-CC86-4931-8B1F-121EC673CED8}" type="presOf" srcId="{8BD65418-0B0D-40EB-9DA1-34C64D6813F7}" destId="{D35C1606-563B-4829-A413-F4486CF071E1}" srcOrd="0" destOrd="0" presId="urn:microsoft.com/office/officeart/2005/8/layout/vList2"/>
    <dgm:cxn modelId="{52E5C399-D23B-4E22-8412-C86465CE9B04}" type="presParOf" srcId="{D35C1606-563B-4829-A413-F4486CF071E1}" destId="{C8614F1B-2047-41C2-BE07-18E6EF5BA38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B0015C0-2700-4716-9194-3DB452BC12C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145EF42-7A39-4D7C-8AFF-4671C9973510}">
      <dgm:prSet/>
      <dgm:spPr/>
      <dgm:t>
        <a:bodyPr/>
        <a:lstStyle/>
        <a:p>
          <a:pPr rtl="0"/>
          <a:r>
            <a:rPr lang="en-GB" dirty="0" smtClean="0"/>
            <a:t>Current content (activity bundle needs)</a:t>
          </a:r>
          <a:endParaRPr lang="en-GB" dirty="0"/>
        </a:p>
      </dgm:t>
    </dgm:pt>
    <dgm:pt modelId="{2BB71FAF-29BC-43DE-B930-50436FCC0763}" type="parTrans" cxnId="{99A49100-D573-4D67-B18D-D1AA5F08C66F}">
      <dgm:prSet/>
      <dgm:spPr/>
      <dgm:t>
        <a:bodyPr/>
        <a:lstStyle/>
        <a:p>
          <a:endParaRPr lang="en-GB"/>
        </a:p>
      </dgm:t>
    </dgm:pt>
    <dgm:pt modelId="{03F44AAB-8708-472C-AA53-F7DF1D9CC294}" type="sibTrans" cxnId="{99A49100-D573-4D67-B18D-D1AA5F08C66F}">
      <dgm:prSet/>
      <dgm:spPr/>
      <dgm:t>
        <a:bodyPr/>
        <a:lstStyle/>
        <a:p>
          <a:endParaRPr lang="en-GB"/>
        </a:p>
      </dgm:t>
    </dgm:pt>
    <dgm:pt modelId="{4B21E422-7587-4CD0-849A-1B2B8D842226}" type="pres">
      <dgm:prSet presAssocID="{0B0015C0-2700-4716-9194-3DB452BC12C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3D44FFD-4950-4B44-8512-5D2896048502}" type="pres">
      <dgm:prSet presAssocID="{E145EF42-7A39-4D7C-8AFF-4671C997351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250048F-3699-4F53-B98E-A9081F43F593}" type="presOf" srcId="{0B0015C0-2700-4716-9194-3DB452BC12C7}" destId="{4B21E422-7587-4CD0-849A-1B2B8D842226}" srcOrd="0" destOrd="0" presId="urn:microsoft.com/office/officeart/2005/8/layout/vList2"/>
    <dgm:cxn modelId="{99A49100-D573-4D67-B18D-D1AA5F08C66F}" srcId="{0B0015C0-2700-4716-9194-3DB452BC12C7}" destId="{E145EF42-7A39-4D7C-8AFF-4671C9973510}" srcOrd="0" destOrd="0" parTransId="{2BB71FAF-29BC-43DE-B930-50436FCC0763}" sibTransId="{03F44AAB-8708-472C-AA53-F7DF1D9CC294}"/>
    <dgm:cxn modelId="{612BEA83-A0B3-494A-8D20-D9FFFF872408}" type="presOf" srcId="{E145EF42-7A39-4D7C-8AFF-4671C9973510}" destId="{43D44FFD-4950-4B44-8512-5D2896048502}" srcOrd="0" destOrd="0" presId="urn:microsoft.com/office/officeart/2005/8/layout/vList2"/>
    <dgm:cxn modelId="{54EB66A2-E218-4E83-8E45-E4542CB2043F}" type="presParOf" srcId="{4B21E422-7587-4CD0-849A-1B2B8D842226}" destId="{43D44FFD-4950-4B44-8512-5D289604850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2F3B895-0EF7-438E-9139-53A50BE4CDA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1E20162-0E46-438D-A63E-EFB4A1F7FF8D}">
      <dgm:prSet/>
      <dgm:spPr/>
      <dgm:t>
        <a:bodyPr/>
        <a:lstStyle/>
        <a:p>
          <a:pPr rtl="0"/>
          <a:r>
            <a:rPr lang="en-GB" dirty="0" smtClean="0"/>
            <a:t>Additional </a:t>
          </a:r>
          <a:r>
            <a:rPr lang="en-GB" dirty="0" smtClean="0"/>
            <a:t>metadata to SNOMED CT concepts</a:t>
          </a:r>
          <a:endParaRPr lang="en-GB" dirty="0"/>
        </a:p>
      </dgm:t>
    </dgm:pt>
    <dgm:pt modelId="{D2388AF1-01D3-4EC3-9252-C2D607EA680E}" type="parTrans" cxnId="{B2CCA428-5881-43EA-A21C-01455A79F844}">
      <dgm:prSet/>
      <dgm:spPr/>
      <dgm:t>
        <a:bodyPr/>
        <a:lstStyle/>
        <a:p>
          <a:endParaRPr lang="en-GB"/>
        </a:p>
      </dgm:t>
    </dgm:pt>
    <dgm:pt modelId="{2F8DD046-E8A2-425D-9FF5-46ABCBCF859B}" type="sibTrans" cxnId="{B2CCA428-5881-43EA-A21C-01455A79F844}">
      <dgm:prSet/>
      <dgm:spPr/>
      <dgm:t>
        <a:bodyPr/>
        <a:lstStyle/>
        <a:p>
          <a:endParaRPr lang="en-GB"/>
        </a:p>
      </dgm:t>
    </dgm:pt>
    <dgm:pt modelId="{25B9437A-487F-4E61-AFE1-446FEFE08560}" type="pres">
      <dgm:prSet presAssocID="{22F3B895-0EF7-438E-9139-53A50BE4CD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2BC4819-28A2-4740-9EC5-D5A548501AD8}" type="pres">
      <dgm:prSet presAssocID="{F1E20162-0E46-438D-A63E-EFB4A1F7FF8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2CCA428-5881-43EA-A21C-01455A79F844}" srcId="{22F3B895-0EF7-438E-9139-53A50BE4CDAB}" destId="{F1E20162-0E46-438D-A63E-EFB4A1F7FF8D}" srcOrd="0" destOrd="0" parTransId="{D2388AF1-01D3-4EC3-9252-C2D607EA680E}" sibTransId="{2F8DD046-E8A2-425D-9FF5-46ABCBCF859B}"/>
    <dgm:cxn modelId="{A5E33924-9945-4A8C-8645-6F5AFA6BB936}" type="presOf" srcId="{22F3B895-0EF7-438E-9139-53A50BE4CDAB}" destId="{25B9437A-487F-4E61-AFE1-446FEFE08560}" srcOrd="0" destOrd="0" presId="urn:microsoft.com/office/officeart/2005/8/layout/vList2"/>
    <dgm:cxn modelId="{96BE0FDB-3F57-4EFE-AF7D-BB1B0453299A}" type="presOf" srcId="{F1E20162-0E46-438D-A63E-EFB4A1F7FF8D}" destId="{72BC4819-28A2-4740-9EC5-D5A548501AD8}" srcOrd="0" destOrd="0" presId="urn:microsoft.com/office/officeart/2005/8/layout/vList2"/>
    <dgm:cxn modelId="{83F00280-9B02-4D0E-B35A-151E8CD4492D}" type="presParOf" srcId="{25B9437A-487F-4E61-AFE1-446FEFE08560}" destId="{72BC4819-28A2-4740-9EC5-D5A548501AD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594673-49DF-4E4D-B2D9-1606A324B724}">
      <dsp:nvSpPr>
        <dsp:cNvPr id="0" name=""/>
        <dsp:cNvSpPr/>
      </dsp:nvSpPr>
      <dsp:spPr>
        <a:xfrm>
          <a:off x="0" y="108581"/>
          <a:ext cx="8208912" cy="702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>
              <a:latin typeface="+mj-lt"/>
            </a:rPr>
            <a:t>Major </a:t>
          </a:r>
          <a:r>
            <a:rPr lang="en-GB" sz="3000" kern="1200" dirty="0" smtClean="0"/>
            <a:t>drivers</a:t>
          </a:r>
          <a:r>
            <a:rPr lang="en-GB" sz="3000" kern="1200" dirty="0" smtClean="0">
              <a:latin typeface="+mj-lt"/>
            </a:rPr>
            <a:t> for NHS Care Planning Content</a:t>
          </a:r>
          <a:endParaRPr lang="en-GB" sz="3000" kern="1200" dirty="0">
            <a:latin typeface="+mj-lt"/>
          </a:endParaRPr>
        </a:p>
      </dsp:txBody>
      <dsp:txXfrm>
        <a:off x="34269" y="142850"/>
        <a:ext cx="8140374" cy="63346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1F43D6-4021-4540-9BE4-841C757B407E}">
      <dsp:nvSpPr>
        <dsp:cNvPr id="0" name=""/>
        <dsp:cNvSpPr/>
      </dsp:nvSpPr>
      <dsp:spPr>
        <a:xfrm>
          <a:off x="0" y="409300"/>
          <a:ext cx="8305800" cy="10851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4622" tIns="541528" rIns="644622" bIns="184912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600" kern="1200" dirty="0" smtClean="0"/>
            <a:t>Most tables except goal/health objective</a:t>
          </a:r>
          <a:endParaRPr lang="en-GB" sz="2600" kern="1200" dirty="0"/>
        </a:p>
      </dsp:txBody>
      <dsp:txXfrm>
        <a:off x="0" y="409300"/>
        <a:ext cx="8305800" cy="1085175"/>
      </dsp:txXfrm>
    </dsp:sp>
    <dsp:sp modelId="{1E8B6ACF-14E7-41B8-B342-4A4B75EC7E57}">
      <dsp:nvSpPr>
        <dsp:cNvPr id="0" name=""/>
        <dsp:cNvSpPr/>
      </dsp:nvSpPr>
      <dsp:spPr>
        <a:xfrm>
          <a:off x="415290" y="25540"/>
          <a:ext cx="5814060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 smtClean="0"/>
            <a:t>Sex</a:t>
          </a:r>
          <a:endParaRPr lang="en-GB" sz="2600" kern="1200" dirty="0"/>
        </a:p>
      </dsp:txBody>
      <dsp:txXfrm>
        <a:off x="452757" y="63007"/>
        <a:ext cx="5739126" cy="692586"/>
      </dsp:txXfrm>
    </dsp:sp>
    <dsp:sp modelId="{304E7B13-21A0-4731-8EE2-F3639E870759}">
      <dsp:nvSpPr>
        <dsp:cNvPr id="0" name=""/>
        <dsp:cNvSpPr/>
      </dsp:nvSpPr>
      <dsp:spPr>
        <a:xfrm>
          <a:off x="0" y="2018635"/>
          <a:ext cx="8305800" cy="10851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4622" tIns="541528" rIns="644622" bIns="184912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600" kern="1200" dirty="0" smtClean="0"/>
            <a:t>Most tables except goal/health objective</a:t>
          </a:r>
          <a:endParaRPr lang="en-GB" sz="2600" kern="1200" dirty="0"/>
        </a:p>
      </dsp:txBody>
      <dsp:txXfrm>
        <a:off x="0" y="2018635"/>
        <a:ext cx="8305800" cy="1085175"/>
      </dsp:txXfrm>
    </dsp:sp>
    <dsp:sp modelId="{109C0291-CC95-4BF7-B654-95C84262471B}">
      <dsp:nvSpPr>
        <dsp:cNvPr id="0" name=""/>
        <dsp:cNvSpPr/>
      </dsp:nvSpPr>
      <dsp:spPr>
        <a:xfrm>
          <a:off x="415290" y="1634875"/>
          <a:ext cx="5814060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 smtClean="0"/>
            <a:t>Age group</a:t>
          </a:r>
          <a:endParaRPr lang="en-GB" sz="2600" kern="1200" dirty="0"/>
        </a:p>
      </dsp:txBody>
      <dsp:txXfrm>
        <a:off x="452757" y="1672342"/>
        <a:ext cx="5739126" cy="692586"/>
      </dsp:txXfrm>
    </dsp:sp>
    <dsp:sp modelId="{FB896E5F-2623-4135-A4BA-ABD54FC39D52}">
      <dsp:nvSpPr>
        <dsp:cNvPr id="0" name=""/>
        <dsp:cNvSpPr/>
      </dsp:nvSpPr>
      <dsp:spPr>
        <a:xfrm>
          <a:off x="0" y="3627971"/>
          <a:ext cx="8305800" cy="10851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4622" tIns="541528" rIns="644622" bIns="184912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600" kern="1200" dirty="0" smtClean="0"/>
            <a:t>Activities table only</a:t>
          </a:r>
          <a:endParaRPr lang="en-GB" sz="2600" kern="1200" dirty="0"/>
        </a:p>
      </dsp:txBody>
      <dsp:txXfrm>
        <a:off x="0" y="3627971"/>
        <a:ext cx="8305800" cy="1085175"/>
      </dsp:txXfrm>
    </dsp:sp>
    <dsp:sp modelId="{D37FD630-23AA-48A2-8914-11D8B53CAD60}">
      <dsp:nvSpPr>
        <dsp:cNvPr id="0" name=""/>
        <dsp:cNvSpPr/>
      </dsp:nvSpPr>
      <dsp:spPr>
        <a:xfrm>
          <a:off x="415290" y="3244210"/>
          <a:ext cx="5814060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 smtClean="0"/>
            <a:t>Linked functionality</a:t>
          </a:r>
          <a:endParaRPr lang="en-GB" sz="2600" kern="1200" dirty="0"/>
        </a:p>
      </dsp:txBody>
      <dsp:txXfrm>
        <a:off x="452757" y="3281677"/>
        <a:ext cx="5739126" cy="69258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ED83C9-0DB8-483F-BCFA-B2C3C3D8AD09}">
      <dsp:nvSpPr>
        <dsp:cNvPr id="0" name=""/>
        <dsp:cNvSpPr/>
      </dsp:nvSpPr>
      <dsp:spPr>
        <a:xfrm>
          <a:off x="0" y="109449"/>
          <a:ext cx="8165237" cy="7129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>
              <a:latin typeface="+mj-lt"/>
            </a:rPr>
            <a:t>Multilingual</a:t>
          </a:r>
          <a:r>
            <a:rPr lang="en-GB" sz="3200" kern="1200" dirty="0" smtClean="0">
              <a:latin typeface="+mj-lt"/>
            </a:rPr>
            <a:t> possibilities</a:t>
          </a:r>
          <a:endParaRPr lang="en-GB" sz="3200" kern="1200" dirty="0">
            <a:latin typeface="+mj-lt"/>
          </a:endParaRPr>
        </a:p>
      </dsp:txBody>
      <dsp:txXfrm>
        <a:off x="34804" y="144253"/>
        <a:ext cx="8095629" cy="64336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8B178E-ADD5-47A6-8B43-9B4B4EA525C6}">
      <dsp:nvSpPr>
        <dsp:cNvPr id="0" name=""/>
        <dsp:cNvSpPr/>
      </dsp:nvSpPr>
      <dsp:spPr>
        <a:xfrm>
          <a:off x="0" y="2045"/>
          <a:ext cx="8229600" cy="702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smtClean="0"/>
            <a:t>Challenges</a:t>
          </a:r>
          <a:endParaRPr lang="en-GB" sz="3000" kern="1200"/>
        </a:p>
      </dsp:txBody>
      <dsp:txXfrm>
        <a:off x="34269" y="36314"/>
        <a:ext cx="8161062" cy="63346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8C7CBE-D2DC-467F-B61D-982ABED54692}">
      <dsp:nvSpPr>
        <dsp:cNvPr id="0" name=""/>
        <dsp:cNvSpPr/>
      </dsp:nvSpPr>
      <dsp:spPr>
        <a:xfrm>
          <a:off x="0" y="2045"/>
          <a:ext cx="8229600" cy="702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The future</a:t>
          </a:r>
          <a:endParaRPr lang="en-GB" sz="3000" kern="1200" dirty="0"/>
        </a:p>
      </dsp:txBody>
      <dsp:txXfrm>
        <a:off x="34269" y="36314"/>
        <a:ext cx="8161062" cy="63346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8B178E-ADD5-47A6-8B43-9B4B4EA525C6}">
      <dsp:nvSpPr>
        <dsp:cNvPr id="0" name=""/>
        <dsp:cNvSpPr/>
      </dsp:nvSpPr>
      <dsp:spPr>
        <a:xfrm>
          <a:off x="0" y="2045"/>
          <a:ext cx="8229600" cy="702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The future</a:t>
          </a:r>
          <a:endParaRPr lang="en-GB" sz="3000" kern="1200" dirty="0"/>
        </a:p>
      </dsp:txBody>
      <dsp:txXfrm>
        <a:off x="34269" y="36314"/>
        <a:ext cx="8161062" cy="6334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9E2948-AC2E-41CE-95A6-88F313D239DB}">
      <dsp:nvSpPr>
        <dsp:cNvPr id="0" name=""/>
        <dsp:cNvSpPr/>
      </dsp:nvSpPr>
      <dsp:spPr>
        <a:xfrm>
          <a:off x="0" y="2045"/>
          <a:ext cx="8229600" cy="702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err="1" smtClean="0"/>
            <a:t>ContSys</a:t>
          </a:r>
          <a:r>
            <a:rPr lang="en-GB" sz="3000" kern="1200" dirty="0" smtClean="0"/>
            <a:t> – ISO 13940</a:t>
          </a:r>
          <a:endParaRPr lang="en-GB" sz="3000" kern="1200" dirty="0"/>
        </a:p>
      </dsp:txBody>
      <dsp:txXfrm>
        <a:off x="34269" y="36314"/>
        <a:ext cx="8161062" cy="6334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614F1B-2047-41C2-BE07-18E6EF5BA380}">
      <dsp:nvSpPr>
        <dsp:cNvPr id="0" name=""/>
        <dsp:cNvSpPr/>
      </dsp:nvSpPr>
      <dsp:spPr>
        <a:xfrm>
          <a:off x="32932" y="103095"/>
          <a:ext cx="8229590" cy="7129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>
              <a:latin typeface="+mj-lt"/>
            </a:rPr>
            <a:t>Outline of high level relationships</a:t>
          </a:r>
          <a:endParaRPr lang="en-GB" sz="2800" kern="1200" dirty="0">
            <a:latin typeface="+mj-lt"/>
          </a:endParaRPr>
        </a:p>
      </dsp:txBody>
      <dsp:txXfrm>
        <a:off x="67736" y="137899"/>
        <a:ext cx="8159982" cy="6433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624ECD-0048-4DB2-8829-65BF1F9AA9B6}">
      <dsp:nvSpPr>
        <dsp:cNvPr id="0" name=""/>
        <dsp:cNvSpPr/>
      </dsp:nvSpPr>
      <dsp:spPr>
        <a:xfrm>
          <a:off x="6794898" y="2696323"/>
          <a:ext cx="196188" cy="15302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0266"/>
              </a:lnTo>
              <a:lnTo>
                <a:pt x="196188" y="1530266"/>
              </a:lnTo>
            </a:path>
          </a:pathLst>
        </a:custGeom>
        <a:noFill/>
        <a:ln w="25400" cap="flat" cmpd="sng" algn="ctr">
          <a:solidFill>
            <a:schemeClr val="accent5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62A114-06C2-4915-A943-F3C880FEE013}">
      <dsp:nvSpPr>
        <dsp:cNvPr id="0" name=""/>
        <dsp:cNvSpPr/>
      </dsp:nvSpPr>
      <dsp:spPr>
        <a:xfrm>
          <a:off x="6794898" y="2696323"/>
          <a:ext cx="196188" cy="6016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1643"/>
              </a:lnTo>
              <a:lnTo>
                <a:pt x="196188" y="601643"/>
              </a:lnTo>
            </a:path>
          </a:pathLst>
        </a:custGeom>
        <a:noFill/>
        <a:ln w="25400" cap="flat" cmpd="sng" algn="ctr">
          <a:solidFill>
            <a:schemeClr val="accent5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4AD107-B777-4378-87FD-E6152F5FEF07}">
      <dsp:nvSpPr>
        <dsp:cNvPr id="0" name=""/>
        <dsp:cNvSpPr/>
      </dsp:nvSpPr>
      <dsp:spPr>
        <a:xfrm>
          <a:off x="5735483" y="1767700"/>
          <a:ext cx="1582583" cy="2746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331"/>
              </a:lnTo>
              <a:lnTo>
                <a:pt x="1582583" y="137331"/>
              </a:lnTo>
              <a:lnTo>
                <a:pt x="1582583" y="27466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47B3B4-5693-49AF-AF7B-A1C8376836F7}">
      <dsp:nvSpPr>
        <dsp:cNvPr id="0" name=""/>
        <dsp:cNvSpPr/>
      </dsp:nvSpPr>
      <dsp:spPr>
        <a:xfrm>
          <a:off x="5689763" y="1767700"/>
          <a:ext cx="91440" cy="2746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466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904650-EC17-467C-A76F-89EB08AB87BD}">
      <dsp:nvSpPr>
        <dsp:cNvPr id="0" name=""/>
        <dsp:cNvSpPr/>
      </dsp:nvSpPr>
      <dsp:spPr>
        <a:xfrm>
          <a:off x="4152900" y="1767700"/>
          <a:ext cx="1582583" cy="274663"/>
        </a:xfrm>
        <a:custGeom>
          <a:avLst/>
          <a:gdLst/>
          <a:ahLst/>
          <a:cxnLst/>
          <a:rect l="0" t="0" r="0" b="0"/>
          <a:pathLst>
            <a:path>
              <a:moveTo>
                <a:pt x="1582583" y="0"/>
              </a:moveTo>
              <a:lnTo>
                <a:pt x="1582583" y="137331"/>
              </a:lnTo>
              <a:lnTo>
                <a:pt x="0" y="137331"/>
              </a:lnTo>
              <a:lnTo>
                <a:pt x="0" y="27466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1D07B8-9E87-4425-B81B-6B0DE0594418}">
      <dsp:nvSpPr>
        <dsp:cNvPr id="0" name=""/>
        <dsp:cNvSpPr/>
      </dsp:nvSpPr>
      <dsp:spPr>
        <a:xfrm>
          <a:off x="3198118" y="839076"/>
          <a:ext cx="2537365" cy="2746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331"/>
              </a:lnTo>
              <a:lnTo>
                <a:pt x="2537365" y="137331"/>
              </a:lnTo>
              <a:lnTo>
                <a:pt x="2537365" y="2746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A3826D-C5F7-455B-88FE-09A9A4996118}">
      <dsp:nvSpPr>
        <dsp:cNvPr id="0" name=""/>
        <dsp:cNvSpPr/>
      </dsp:nvSpPr>
      <dsp:spPr>
        <a:xfrm>
          <a:off x="1720168" y="1767700"/>
          <a:ext cx="196188" cy="6016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1643"/>
              </a:lnTo>
              <a:lnTo>
                <a:pt x="196188" y="60164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A8F404-397F-464A-B105-A0B9B442C55E}">
      <dsp:nvSpPr>
        <dsp:cNvPr id="0" name=""/>
        <dsp:cNvSpPr/>
      </dsp:nvSpPr>
      <dsp:spPr>
        <a:xfrm>
          <a:off x="2243336" y="839076"/>
          <a:ext cx="954781" cy="274663"/>
        </a:xfrm>
        <a:custGeom>
          <a:avLst/>
          <a:gdLst/>
          <a:ahLst/>
          <a:cxnLst/>
          <a:rect l="0" t="0" r="0" b="0"/>
          <a:pathLst>
            <a:path>
              <a:moveTo>
                <a:pt x="954781" y="0"/>
              </a:moveTo>
              <a:lnTo>
                <a:pt x="954781" y="137331"/>
              </a:lnTo>
              <a:lnTo>
                <a:pt x="0" y="137331"/>
              </a:lnTo>
              <a:lnTo>
                <a:pt x="0" y="2746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669518-35F6-44F0-B0E2-BE15917FFC83}">
      <dsp:nvSpPr>
        <dsp:cNvPr id="0" name=""/>
        <dsp:cNvSpPr/>
      </dsp:nvSpPr>
      <dsp:spPr>
        <a:xfrm>
          <a:off x="137585" y="1767700"/>
          <a:ext cx="196188" cy="24588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8889"/>
              </a:lnTo>
              <a:lnTo>
                <a:pt x="196188" y="245888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746876-1111-41C7-A661-95F0E1EE93C2}">
      <dsp:nvSpPr>
        <dsp:cNvPr id="0" name=""/>
        <dsp:cNvSpPr/>
      </dsp:nvSpPr>
      <dsp:spPr>
        <a:xfrm>
          <a:off x="137585" y="1767700"/>
          <a:ext cx="196188" cy="15302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0266"/>
              </a:lnTo>
              <a:lnTo>
                <a:pt x="196188" y="153026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91EDC7-7E81-46E6-9DA5-E672EF4915E0}">
      <dsp:nvSpPr>
        <dsp:cNvPr id="0" name=""/>
        <dsp:cNvSpPr/>
      </dsp:nvSpPr>
      <dsp:spPr>
        <a:xfrm>
          <a:off x="137585" y="1767700"/>
          <a:ext cx="196188" cy="6016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1643"/>
              </a:lnTo>
              <a:lnTo>
                <a:pt x="196188" y="60164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49926B-0D1A-4435-9CD1-C43C981D8632}">
      <dsp:nvSpPr>
        <dsp:cNvPr id="0" name=""/>
        <dsp:cNvSpPr/>
      </dsp:nvSpPr>
      <dsp:spPr>
        <a:xfrm>
          <a:off x="660753" y="839076"/>
          <a:ext cx="2537365" cy="274663"/>
        </a:xfrm>
        <a:custGeom>
          <a:avLst/>
          <a:gdLst/>
          <a:ahLst/>
          <a:cxnLst/>
          <a:rect l="0" t="0" r="0" b="0"/>
          <a:pathLst>
            <a:path>
              <a:moveTo>
                <a:pt x="2537365" y="0"/>
              </a:moveTo>
              <a:lnTo>
                <a:pt x="2537365" y="137331"/>
              </a:lnTo>
              <a:lnTo>
                <a:pt x="0" y="137331"/>
              </a:lnTo>
              <a:lnTo>
                <a:pt x="0" y="2746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C9039D-7347-4FC9-B8D8-03BBA665D6F9}">
      <dsp:nvSpPr>
        <dsp:cNvPr id="0" name=""/>
        <dsp:cNvSpPr/>
      </dsp:nvSpPr>
      <dsp:spPr>
        <a:xfrm>
          <a:off x="2544158" y="185116"/>
          <a:ext cx="1307920" cy="6539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j-lt"/>
            </a:rPr>
            <a:t>Care Plan Template </a:t>
          </a:r>
          <a:endParaRPr lang="en-GB" sz="1600" kern="1200" dirty="0">
            <a:latin typeface="+mj-lt"/>
          </a:endParaRPr>
        </a:p>
      </dsp:txBody>
      <dsp:txXfrm>
        <a:off x="2544158" y="185116"/>
        <a:ext cx="1307920" cy="653960"/>
      </dsp:txXfrm>
    </dsp:sp>
    <dsp:sp modelId="{B06CE096-60A6-47A4-897C-77806852E088}">
      <dsp:nvSpPr>
        <dsp:cNvPr id="0" name=""/>
        <dsp:cNvSpPr/>
      </dsp:nvSpPr>
      <dsp:spPr>
        <a:xfrm>
          <a:off x="6793" y="1113740"/>
          <a:ext cx="1307920" cy="6539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j-lt"/>
            </a:rPr>
            <a:t>Activity Bundle Template</a:t>
          </a:r>
          <a:endParaRPr lang="en-GB" sz="1600" kern="1200" dirty="0">
            <a:latin typeface="+mj-lt"/>
          </a:endParaRPr>
        </a:p>
      </dsp:txBody>
      <dsp:txXfrm>
        <a:off x="6793" y="1113740"/>
        <a:ext cx="1307920" cy="653960"/>
      </dsp:txXfrm>
    </dsp:sp>
    <dsp:sp modelId="{293E2658-44AC-4EB3-A8CA-4FED03448FA6}">
      <dsp:nvSpPr>
        <dsp:cNvPr id="0" name=""/>
        <dsp:cNvSpPr/>
      </dsp:nvSpPr>
      <dsp:spPr>
        <a:xfrm>
          <a:off x="333773" y="2042363"/>
          <a:ext cx="1307920" cy="6539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j-lt"/>
            </a:rPr>
            <a:t>Need</a:t>
          </a:r>
          <a:endParaRPr lang="en-GB" sz="1600" kern="1200" dirty="0">
            <a:latin typeface="+mj-lt"/>
          </a:endParaRPr>
        </a:p>
      </dsp:txBody>
      <dsp:txXfrm>
        <a:off x="333773" y="2042363"/>
        <a:ext cx="1307920" cy="653960"/>
      </dsp:txXfrm>
    </dsp:sp>
    <dsp:sp modelId="{1CBDD2BE-5F63-4365-9DD7-BA186832A82B}">
      <dsp:nvSpPr>
        <dsp:cNvPr id="0" name=""/>
        <dsp:cNvSpPr/>
      </dsp:nvSpPr>
      <dsp:spPr>
        <a:xfrm>
          <a:off x="333773" y="2970986"/>
          <a:ext cx="1307920" cy="6539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j-lt"/>
            </a:rPr>
            <a:t>Need</a:t>
          </a:r>
          <a:endParaRPr lang="en-GB" sz="1600" kern="1200" dirty="0">
            <a:latin typeface="+mj-lt"/>
          </a:endParaRPr>
        </a:p>
      </dsp:txBody>
      <dsp:txXfrm>
        <a:off x="333773" y="2970986"/>
        <a:ext cx="1307920" cy="653960"/>
      </dsp:txXfrm>
    </dsp:sp>
    <dsp:sp modelId="{B469BD7B-C206-4F54-8829-55DC4DF0B4CD}">
      <dsp:nvSpPr>
        <dsp:cNvPr id="0" name=""/>
        <dsp:cNvSpPr/>
      </dsp:nvSpPr>
      <dsp:spPr>
        <a:xfrm>
          <a:off x="333773" y="3899610"/>
          <a:ext cx="1307920" cy="6539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j-lt"/>
            </a:rPr>
            <a:t>Need</a:t>
          </a:r>
          <a:endParaRPr lang="en-GB" sz="1600" kern="1200" dirty="0">
            <a:latin typeface="+mj-lt"/>
          </a:endParaRPr>
        </a:p>
      </dsp:txBody>
      <dsp:txXfrm>
        <a:off x="333773" y="3899610"/>
        <a:ext cx="1307920" cy="653960"/>
      </dsp:txXfrm>
    </dsp:sp>
    <dsp:sp modelId="{CDA685AB-2521-4EEA-A432-DFE30D85F46F}">
      <dsp:nvSpPr>
        <dsp:cNvPr id="0" name=""/>
        <dsp:cNvSpPr/>
      </dsp:nvSpPr>
      <dsp:spPr>
        <a:xfrm>
          <a:off x="1589376" y="1113740"/>
          <a:ext cx="1307920" cy="6539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j-lt"/>
            </a:rPr>
            <a:t>Activity Bundle Template</a:t>
          </a:r>
          <a:endParaRPr lang="en-GB" sz="1600" kern="1200" dirty="0">
            <a:latin typeface="+mj-lt"/>
          </a:endParaRPr>
        </a:p>
      </dsp:txBody>
      <dsp:txXfrm>
        <a:off x="1589376" y="1113740"/>
        <a:ext cx="1307920" cy="653960"/>
      </dsp:txXfrm>
    </dsp:sp>
    <dsp:sp modelId="{A49DC232-42C3-45E0-BB97-C5AE91B83DAC}">
      <dsp:nvSpPr>
        <dsp:cNvPr id="0" name=""/>
        <dsp:cNvSpPr/>
      </dsp:nvSpPr>
      <dsp:spPr>
        <a:xfrm>
          <a:off x="1916356" y="2042363"/>
          <a:ext cx="1307920" cy="6539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j-lt"/>
            </a:rPr>
            <a:t>Need</a:t>
          </a:r>
          <a:endParaRPr lang="en-GB" sz="1600" kern="1200" dirty="0">
            <a:latin typeface="+mj-lt"/>
          </a:endParaRPr>
        </a:p>
      </dsp:txBody>
      <dsp:txXfrm>
        <a:off x="1916356" y="2042363"/>
        <a:ext cx="1307920" cy="653960"/>
      </dsp:txXfrm>
    </dsp:sp>
    <dsp:sp modelId="{C9852AF5-8C30-44FD-866A-8603950F4D87}">
      <dsp:nvSpPr>
        <dsp:cNvPr id="0" name=""/>
        <dsp:cNvSpPr/>
      </dsp:nvSpPr>
      <dsp:spPr>
        <a:xfrm>
          <a:off x="5081523" y="1113740"/>
          <a:ext cx="1307920" cy="6539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j-lt"/>
            </a:rPr>
            <a:t>Activity Bundle Template</a:t>
          </a:r>
          <a:endParaRPr lang="en-GB" sz="1600" kern="1200" dirty="0">
            <a:latin typeface="+mj-lt"/>
          </a:endParaRPr>
        </a:p>
      </dsp:txBody>
      <dsp:txXfrm>
        <a:off x="5081523" y="1113740"/>
        <a:ext cx="1307920" cy="653960"/>
      </dsp:txXfrm>
    </dsp:sp>
    <dsp:sp modelId="{9F200BC9-B7FF-4273-B56E-A180DC8D749F}">
      <dsp:nvSpPr>
        <dsp:cNvPr id="0" name=""/>
        <dsp:cNvSpPr/>
      </dsp:nvSpPr>
      <dsp:spPr>
        <a:xfrm>
          <a:off x="3498939" y="2042363"/>
          <a:ext cx="1307920" cy="6539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j-lt"/>
            </a:rPr>
            <a:t>Need</a:t>
          </a:r>
          <a:endParaRPr lang="en-GB" sz="1600" kern="1200" dirty="0">
            <a:latin typeface="+mj-lt"/>
          </a:endParaRPr>
        </a:p>
      </dsp:txBody>
      <dsp:txXfrm>
        <a:off x="3498939" y="2042363"/>
        <a:ext cx="1307920" cy="653960"/>
      </dsp:txXfrm>
    </dsp:sp>
    <dsp:sp modelId="{576C6B51-7801-4F90-94BA-DBAF6D1B2B34}">
      <dsp:nvSpPr>
        <dsp:cNvPr id="0" name=""/>
        <dsp:cNvSpPr/>
      </dsp:nvSpPr>
      <dsp:spPr>
        <a:xfrm>
          <a:off x="5081523" y="2042363"/>
          <a:ext cx="1307920" cy="6539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j-lt"/>
            </a:rPr>
            <a:t>Need</a:t>
          </a:r>
          <a:endParaRPr lang="en-GB" sz="1600" kern="1200" dirty="0">
            <a:latin typeface="+mj-lt"/>
          </a:endParaRPr>
        </a:p>
      </dsp:txBody>
      <dsp:txXfrm>
        <a:off x="5081523" y="2042363"/>
        <a:ext cx="1307920" cy="653960"/>
      </dsp:txXfrm>
    </dsp:sp>
    <dsp:sp modelId="{E2855036-A9CE-413F-BC7E-1F5B6D4D6081}">
      <dsp:nvSpPr>
        <dsp:cNvPr id="0" name=""/>
        <dsp:cNvSpPr/>
      </dsp:nvSpPr>
      <dsp:spPr>
        <a:xfrm>
          <a:off x="6664106" y="2042363"/>
          <a:ext cx="1307920" cy="6539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j-lt"/>
            </a:rPr>
            <a:t>Activity Bundle Template</a:t>
          </a:r>
          <a:endParaRPr lang="en-GB" sz="1600" kern="1200" dirty="0">
            <a:latin typeface="+mj-lt"/>
          </a:endParaRPr>
        </a:p>
      </dsp:txBody>
      <dsp:txXfrm>
        <a:off x="6664106" y="2042363"/>
        <a:ext cx="1307920" cy="653960"/>
      </dsp:txXfrm>
    </dsp:sp>
    <dsp:sp modelId="{F66B2DB4-C7A2-4722-AD16-3DB04F2352A8}">
      <dsp:nvSpPr>
        <dsp:cNvPr id="0" name=""/>
        <dsp:cNvSpPr/>
      </dsp:nvSpPr>
      <dsp:spPr>
        <a:xfrm>
          <a:off x="6991086" y="2970986"/>
          <a:ext cx="1307920" cy="653960"/>
        </a:xfrm>
        <a:prstGeom prst="rect">
          <a:avLst/>
        </a:prstGeom>
        <a:solidFill>
          <a:schemeClr val="accent5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j-lt"/>
            </a:rPr>
            <a:t>Need</a:t>
          </a:r>
          <a:endParaRPr lang="en-GB" sz="1600" kern="1200" dirty="0">
            <a:latin typeface="+mj-lt"/>
          </a:endParaRPr>
        </a:p>
      </dsp:txBody>
      <dsp:txXfrm>
        <a:off x="6991086" y="2970986"/>
        <a:ext cx="1307920" cy="653960"/>
      </dsp:txXfrm>
    </dsp:sp>
    <dsp:sp modelId="{4EFC33A7-6CB6-454A-925E-3BE659A8A520}">
      <dsp:nvSpPr>
        <dsp:cNvPr id="0" name=""/>
        <dsp:cNvSpPr/>
      </dsp:nvSpPr>
      <dsp:spPr>
        <a:xfrm>
          <a:off x="6991086" y="3899610"/>
          <a:ext cx="1307920" cy="653960"/>
        </a:xfrm>
        <a:prstGeom prst="rect">
          <a:avLst/>
        </a:prstGeom>
        <a:solidFill>
          <a:schemeClr val="accent5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j-lt"/>
            </a:rPr>
            <a:t>Need</a:t>
          </a:r>
          <a:endParaRPr lang="en-GB" sz="1600" kern="1200" dirty="0">
            <a:latin typeface="+mj-lt"/>
          </a:endParaRPr>
        </a:p>
      </dsp:txBody>
      <dsp:txXfrm>
        <a:off x="6991086" y="3899610"/>
        <a:ext cx="1307920" cy="65396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790077-C112-4592-BFDB-22FB0E129DD2}">
      <dsp:nvSpPr>
        <dsp:cNvPr id="0" name=""/>
        <dsp:cNvSpPr/>
      </dsp:nvSpPr>
      <dsp:spPr>
        <a:xfrm>
          <a:off x="0" y="103095"/>
          <a:ext cx="8208912" cy="7129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>
              <a:latin typeface="+mj-lt"/>
            </a:rPr>
            <a:t>Outline of low level relationships </a:t>
          </a:r>
          <a:endParaRPr lang="en-GB" sz="2800" kern="1200" dirty="0">
            <a:latin typeface="+mj-lt"/>
          </a:endParaRPr>
        </a:p>
      </dsp:txBody>
      <dsp:txXfrm>
        <a:off x="34804" y="137899"/>
        <a:ext cx="8139304" cy="64336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181F6A-4CFC-49BF-8C2C-831AA07CAAFB}">
      <dsp:nvSpPr>
        <dsp:cNvPr id="0" name=""/>
        <dsp:cNvSpPr/>
      </dsp:nvSpPr>
      <dsp:spPr>
        <a:xfrm>
          <a:off x="3122786" y="560"/>
          <a:ext cx="2060227" cy="20602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latin typeface="+mj-lt"/>
            </a:rPr>
            <a:t>NEED</a:t>
          </a:r>
          <a:endParaRPr lang="en-GB" sz="2400" kern="1200" dirty="0">
            <a:latin typeface="+mj-lt"/>
          </a:endParaRPr>
        </a:p>
      </dsp:txBody>
      <dsp:txXfrm>
        <a:off x="3424499" y="302273"/>
        <a:ext cx="1456801" cy="1456801"/>
      </dsp:txXfrm>
    </dsp:sp>
    <dsp:sp modelId="{4EEE246D-A026-49DE-B03B-C5702C61D8A4}">
      <dsp:nvSpPr>
        <dsp:cNvPr id="0" name=""/>
        <dsp:cNvSpPr/>
      </dsp:nvSpPr>
      <dsp:spPr>
        <a:xfrm rot="14221529">
          <a:off x="4644752" y="2008283"/>
          <a:ext cx="546587" cy="695326"/>
        </a:xfrm>
        <a:prstGeom prst="mathMinus">
          <a:avLst/>
        </a:prstGeom>
        <a:solidFill>
          <a:schemeClr val="accent5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>
            <a:latin typeface="+mj-lt"/>
          </a:endParaRPr>
        </a:p>
      </dsp:txBody>
      <dsp:txXfrm>
        <a:off x="4771363" y="2216129"/>
        <a:ext cx="382611" cy="417196"/>
      </dsp:txXfrm>
    </dsp:sp>
    <dsp:sp modelId="{79E4054A-1008-43D8-B9B1-E077E4FA31FD}">
      <dsp:nvSpPr>
        <dsp:cNvPr id="0" name=""/>
        <dsp:cNvSpPr/>
      </dsp:nvSpPr>
      <dsp:spPr>
        <a:xfrm>
          <a:off x="4668548" y="2677899"/>
          <a:ext cx="2060227" cy="20602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latin typeface="+mj-lt"/>
            </a:rPr>
            <a:t>GOAL</a:t>
          </a:r>
          <a:endParaRPr lang="en-GB" sz="2400" kern="1200" dirty="0">
            <a:latin typeface="+mj-lt"/>
          </a:endParaRPr>
        </a:p>
      </dsp:txBody>
      <dsp:txXfrm>
        <a:off x="4970261" y="2979612"/>
        <a:ext cx="1456801" cy="1456801"/>
      </dsp:txXfrm>
    </dsp:sp>
    <dsp:sp modelId="{16AFFEF7-30DE-46DB-82E6-3AFD985A15C7}">
      <dsp:nvSpPr>
        <dsp:cNvPr id="0" name=""/>
        <dsp:cNvSpPr/>
      </dsp:nvSpPr>
      <dsp:spPr>
        <a:xfrm>
          <a:off x="3895075" y="3360349"/>
          <a:ext cx="546587" cy="695326"/>
        </a:xfrm>
        <a:prstGeom prst="mathMinus">
          <a:avLst/>
        </a:prstGeom>
        <a:solidFill>
          <a:schemeClr val="accent5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>
            <a:latin typeface="+mj-lt"/>
          </a:endParaRPr>
        </a:p>
      </dsp:txBody>
      <dsp:txXfrm rot="10800000">
        <a:off x="3895075" y="3499414"/>
        <a:ext cx="382611" cy="417196"/>
      </dsp:txXfrm>
    </dsp:sp>
    <dsp:sp modelId="{230FF66E-1610-4113-94CC-94A97AC31AD5}">
      <dsp:nvSpPr>
        <dsp:cNvPr id="0" name=""/>
        <dsp:cNvSpPr/>
      </dsp:nvSpPr>
      <dsp:spPr>
        <a:xfrm>
          <a:off x="1577023" y="2677899"/>
          <a:ext cx="2060227" cy="20602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latin typeface="+mj-lt"/>
            </a:rPr>
            <a:t>ACTIVITY</a:t>
          </a:r>
          <a:endParaRPr lang="en-GB" sz="2400" kern="1200" dirty="0">
            <a:latin typeface="+mj-lt"/>
          </a:endParaRPr>
        </a:p>
      </dsp:txBody>
      <dsp:txXfrm>
        <a:off x="1878736" y="2979612"/>
        <a:ext cx="1456801" cy="1456801"/>
      </dsp:txXfrm>
    </dsp:sp>
    <dsp:sp modelId="{377B721F-C421-47B1-A9F9-F85F62CFF2B1}">
      <dsp:nvSpPr>
        <dsp:cNvPr id="0" name=""/>
        <dsp:cNvSpPr/>
      </dsp:nvSpPr>
      <dsp:spPr>
        <a:xfrm rot="18000000">
          <a:off x="3059291" y="2062528"/>
          <a:ext cx="546587" cy="695326"/>
        </a:xfrm>
        <a:prstGeom prst="mathMinus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>
            <a:latin typeface="+mj-lt"/>
          </a:endParaRPr>
        </a:p>
      </dsp:txBody>
      <dsp:txXfrm>
        <a:off x="3100285" y="2272597"/>
        <a:ext cx="382611" cy="41719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614F1B-2047-41C2-BE07-18E6EF5BA380}">
      <dsp:nvSpPr>
        <dsp:cNvPr id="0" name=""/>
        <dsp:cNvSpPr/>
      </dsp:nvSpPr>
      <dsp:spPr>
        <a:xfrm>
          <a:off x="32932" y="103095"/>
          <a:ext cx="8229590" cy="7129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>
              <a:latin typeface="+mj-lt"/>
            </a:rPr>
            <a:t>Outline model of content</a:t>
          </a:r>
          <a:endParaRPr lang="en-GB" sz="2800" kern="1200" dirty="0">
            <a:latin typeface="+mj-lt"/>
          </a:endParaRPr>
        </a:p>
      </dsp:txBody>
      <dsp:txXfrm>
        <a:off x="67736" y="137899"/>
        <a:ext cx="8159982" cy="64336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D44FFD-4950-4B44-8512-5D2896048502}">
      <dsp:nvSpPr>
        <dsp:cNvPr id="0" name=""/>
        <dsp:cNvSpPr/>
      </dsp:nvSpPr>
      <dsp:spPr>
        <a:xfrm>
          <a:off x="0" y="2045"/>
          <a:ext cx="8229600" cy="702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Current content (activity bundle needs)</a:t>
          </a:r>
          <a:endParaRPr lang="en-GB" sz="3000" kern="1200" dirty="0"/>
        </a:p>
      </dsp:txBody>
      <dsp:txXfrm>
        <a:off x="34269" y="36314"/>
        <a:ext cx="8161062" cy="63346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BC4819-28A2-4740-9EC5-D5A548501AD8}">
      <dsp:nvSpPr>
        <dsp:cNvPr id="0" name=""/>
        <dsp:cNvSpPr/>
      </dsp:nvSpPr>
      <dsp:spPr>
        <a:xfrm>
          <a:off x="0" y="2045"/>
          <a:ext cx="8229600" cy="702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Additional </a:t>
          </a:r>
          <a:r>
            <a:rPr lang="en-GB" sz="3000" kern="1200" dirty="0" smtClean="0"/>
            <a:t>metadata to SNOMED CT concepts</a:t>
          </a:r>
          <a:endParaRPr lang="en-GB" sz="3000" kern="1200" dirty="0"/>
        </a:p>
      </dsp:txBody>
      <dsp:txXfrm>
        <a:off x="34269" y="36314"/>
        <a:ext cx="8161062" cy="6334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679CB4A-33D5-4637-B95A-073801DFF4D8}" type="datetimeFigureOut">
              <a:rPr lang="en-GB"/>
              <a:pPr>
                <a:defRPr/>
              </a:pPr>
              <a:t>04/10/2013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4D56880-9921-4D7D-8C3E-1CCE892E2B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0352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57338"/>
            <a:ext cx="8229600" cy="505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3850"/>
            <a:ext cx="30480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130425"/>
            <a:ext cx="7846640" cy="1442591"/>
          </a:xfrm>
        </p:spPr>
        <p:txBody>
          <a:bodyPr anchor="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3573016"/>
            <a:ext cx="7848872" cy="1152128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3" y="5300663"/>
            <a:ext cx="5040312" cy="720725"/>
          </a:xfrm>
        </p:spPr>
        <p:txBody>
          <a:bodyPr>
            <a:normAutofit/>
          </a:bodyPr>
          <a:lstStyle>
            <a:lvl1pPr marL="0" indent="0">
              <a:buNone/>
              <a:defRPr sz="1750" b="1"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6537325" y="5300663"/>
            <a:ext cx="2133600" cy="654050"/>
          </a:xfrm>
        </p:spPr>
        <p:txBody>
          <a:bodyPr anchor="t"/>
          <a:lstStyle>
            <a:lvl1pPr algn="r">
              <a:defRPr sz="175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AA72640-1C40-4619-8EA6-DA6D431CDE9C}" type="datetimeFigureOut">
              <a:rPr lang="en-GB"/>
              <a:pPr>
                <a:defRPr/>
              </a:pPr>
              <a:t>04/10/2013</a:t>
            </a:fld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31D31-CBAD-4889-B09F-DACBC8F116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863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981075"/>
            <a:ext cx="8235950" cy="572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 anchor="t">
            <a:normAutofit/>
          </a:bodyPr>
          <a:lstStyle>
            <a:lvl1pPr>
              <a:defRPr sz="35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150"/>
            </a:lvl1pPr>
            <a:lvl3pPr>
              <a:defRPr sz="2450"/>
            </a:lvl3pPr>
            <a:lvl4pPr>
              <a:defRPr sz="2100"/>
            </a:lvl4pPr>
            <a:lvl5pPr>
              <a:defRPr sz="17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5D0B6-4242-4055-B9B3-6DEBB9E6921E}" type="datetimeFigureOut">
              <a:rPr lang="en-GB"/>
              <a:pPr>
                <a:defRPr/>
              </a:pPr>
              <a:t>04/10/2013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EB954-BA15-4282-BD1E-560CEE2304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370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981075"/>
            <a:ext cx="8235950" cy="572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 anchor="t">
            <a:normAutofit/>
          </a:bodyPr>
          <a:lstStyle>
            <a:lvl1pPr>
              <a:defRPr sz="35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906115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906115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6F2E3-33E2-4DA9-B689-B1EC4E81B858}" type="datetimeFigureOut">
              <a:rPr lang="en-GB"/>
              <a:pPr>
                <a:defRPr/>
              </a:pPr>
              <a:t>04/10/2013</a:t>
            </a:fld>
            <a:endParaRPr lang="en-GB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BB0D7-AD48-4956-A935-3178DBD16D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439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08188-5F49-4F90-9B1E-9C2F6931AE1B}" type="datetimeFigureOut">
              <a:rPr lang="en-GB"/>
              <a:pPr>
                <a:defRPr/>
              </a:pPr>
              <a:t>04/10/2013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217AF-C0BA-4722-AC05-ECE8867DF7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73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99361-7885-49C0-A6D5-4D8F2971AB05}" type="datetimeFigureOut">
              <a:rPr lang="en-GB"/>
              <a:pPr>
                <a:defRPr/>
              </a:pPr>
              <a:t>04/10/2013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0BD7C-EAAC-400F-B572-349CEDFA71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31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922D0-675A-4C77-91B0-4C9E12421D93}" type="datetimeFigureOut">
              <a:rPr lang="en-GB"/>
              <a:pPr>
                <a:defRPr/>
              </a:pPr>
              <a:t>04/10/2013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4E5B1-5468-4E70-8336-1AE1B77008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58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59A07-1169-43AC-81EE-8A141A28F051}" type="datetimeFigureOut">
              <a:rPr lang="en-GB"/>
              <a:pPr>
                <a:defRPr/>
              </a:pPr>
              <a:t>04/10/2013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450FE-5516-4572-A5A6-F84775C994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487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34B22-96B9-4B4E-9A62-1117354289C4}" type="datetimeFigureOut">
              <a:rPr lang="en-GB"/>
              <a:pPr>
                <a:defRPr/>
              </a:pPr>
              <a:t>04/10/2013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B48F2-61C7-420B-B26A-CC11F3FF24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100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8F88C-35C1-4C44-B4BA-074817DF6EFE}" type="datetimeFigureOut">
              <a:rPr lang="en-GB"/>
              <a:pPr>
                <a:defRPr/>
              </a:pPr>
              <a:t>04/10/2013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99BAE-AF1B-4FC3-9292-8CCACFBF59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90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54C3BE-5800-4225-924C-4CCB4CD1F0B9}" type="datetimeFigureOut">
              <a:rPr lang="en-GB"/>
              <a:pPr>
                <a:defRPr/>
              </a:pPr>
              <a:t>04/10/2013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11FBE42-5987-48B6-B186-CBC813EE7A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accent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accent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accent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accent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accent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Layout" Target="../diagrams/layout13.xml"/><Relationship Id="rId7" Type="http://schemas.openxmlformats.org/officeDocument/2006/relationships/image" Target="../media/image9.jpe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hyperlink" Target="http://www.isb.nhs.uk/documents/isb-0034/amd-26-2006/index_html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4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5.jp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11188" y="2130425"/>
            <a:ext cx="7847012" cy="1443038"/>
          </a:xfrm>
        </p:spPr>
        <p:txBody>
          <a:bodyPr/>
          <a:lstStyle/>
          <a:p>
            <a:r>
              <a:rPr lang="en-GB" dirty="0" smtClean="0"/>
              <a:t>Care planning model and content</a:t>
            </a:r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611188" y="3573463"/>
            <a:ext cx="7848600" cy="1150937"/>
          </a:xfrm>
        </p:spPr>
        <p:txBody>
          <a:bodyPr/>
          <a:lstStyle/>
          <a:p>
            <a:r>
              <a:rPr lang="en-GB" dirty="0" smtClean="0"/>
              <a:t>A reflection on the NHS experience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D825D687-2453-479E-8D22-EC9DCAFD7EF1}" type="slidenum">
              <a:rPr lang="en-GB"/>
              <a:pPr>
                <a:defRPr/>
              </a:pPr>
              <a:t>1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11188" y="5300663"/>
            <a:ext cx="7921252" cy="6461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750" b="1" dirty="0">
                <a:solidFill>
                  <a:srgbClr val="FFFFFF"/>
                </a:solidFill>
                <a:latin typeface="+mn-lt"/>
              </a:rPr>
              <a:t>Presented by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750" b="1" dirty="0" smtClean="0">
                <a:solidFill>
                  <a:srgbClr val="FFFFFF"/>
                </a:solidFill>
                <a:latin typeface="+mn-lt"/>
              </a:rPr>
              <a:t>Zac Whitewood-Moores </a:t>
            </a:r>
            <a:endParaRPr lang="en-GB" sz="1750" b="1" dirty="0">
              <a:solidFill>
                <a:srgbClr val="FFFFFF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706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en-GB" sz="2800" dirty="0" smtClean="0"/>
              <a:t>Clinical acute care largely paper based or in fragmented bespoke applications</a:t>
            </a:r>
          </a:p>
          <a:p>
            <a:r>
              <a:rPr lang="en-GB" sz="2800" dirty="0" smtClean="0"/>
              <a:t>Clinical applications need content</a:t>
            </a:r>
          </a:p>
          <a:p>
            <a:r>
              <a:rPr lang="en-GB" sz="2800" dirty="0" smtClean="0"/>
              <a:t>Most care is not unique but may be uniquely expressed</a:t>
            </a:r>
          </a:p>
          <a:p>
            <a:r>
              <a:rPr lang="en-GB" sz="2800" dirty="0" smtClean="0"/>
              <a:t>Lack of natural clinical engagement</a:t>
            </a:r>
          </a:p>
          <a:p>
            <a:r>
              <a:rPr lang="en-GB" sz="2800" dirty="0" smtClean="0"/>
              <a:t>Lack of vision of the benefits of </a:t>
            </a:r>
            <a:r>
              <a:rPr lang="en-GB" sz="2800" dirty="0" err="1" smtClean="0"/>
              <a:t>eCare</a:t>
            </a:r>
            <a:endParaRPr lang="en-GB" sz="2800" dirty="0" smtClean="0"/>
          </a:p>
          <a:p>
            <a:r>
              <a:rPr lang="en-GB" sz="2800" dirty="0" smtClean="0"/>
              <a:t>Lack of health informatics specialism in UK</a:t>
            </a:r>
          </a:p>
          <a:p>
            <a:r>
              <a:rPr lang="en-GB" sz="2800" dirty="0" smtClean="0"/>
              <a:t>Historically medically skewed health informatics</a:t>
            </a:r>
          </a:p>
          <a:p>
            <a:r>
              <a:rPr lang="en-GB" sz="2800" dirty="0" smtClean="0"/>
              <a:t>Lack of multi-disciplinary professional oversight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7579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706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49080"/>
            <a:ext cx="8280000" cy="1878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72"/>
          <a:stretch/>
        </p:blipFill>
        <p:spPr bwMode="auto">
          <a:xfrm>
            <a:off x="395536" y="1556792"/>
            <a:ext cx="8280000" cy="222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9888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14186293"/>
              </p:ext>
            </p:extLst>
          </p:nvPr>
        </p:nvGraphicFramePr>
        <p:xfrm>
          <a:off x="457200" y="274638"/>
          <a:ext cx="8229600" cy="706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en-GB" sz="2800" dirty="0" smtClean="0"/>
              <a:t>Care planning content pack in October 2013 release is the last agreed</a:t>
            </a:r>
          </a:p>
          <a:p>
            <a:r>
              <a:rPr lang="en-GB" sz="2800" dirty="0" smtClean="0"/>
              <a:t>Large amount of discussion in government and NHS England for delivery of personalised digital care planning by 2015</a:t>
            </a:r>
          </a:p>
          <a:p>
            <a:r>
              <a:rPr lang="en-GB" sz="2800" dirty="0" smtClean="0"/>
              <a:t>Commissioning of a centralised service not yet forthcoming</a:t>
            </a:r>
          </a:p>
          <a:p>
            <a:r>
              <a:rPr lang="en-GB" sz="2800" dirty="0" smtClean="0"/>
              <a:t>Need for professional ownership of an interoperability model in the multidisciplinary clinical environment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4203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15498059"/>
              </p:ext>
            </p:extLst>
          </p:nvPr>
        </p:nvGraphicFramePr>
        <p:xfrm>
          <a:off x="467544" y="152400"/>
          <a:ext cx="8208912" cy="919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en-GB" sz="2200" dirty="0" smtClean="0"/>
              <a:t>Complex patient pathways across multiple care providers</a:t>
            </a:r>
          </a:p>
          <a:p>
            <a:r>
              <a:rPr lang="en-GB" sz="2200" dirty="0" smtClean="0"/>
              <a:t>Requirement for NHS content for clinical applications</a:t>
            </a:r>
          </a:p>
          <a:p>
            <a:r>
              <a:rPr lang="en-GB" sz="2200" dirty="0" smtClean="0"/>
              <a:t>Earlier discharge with community follow up</a:t>
            </a:r>
          </a:p>
          <a:p>
            <a:r>
              <a:rPr lang="en-GB" sz="2200" dirty="0" smtClean="0"/>
              <a:t>Active management of long-term conditions</a:t>
            </a:r>
          </a:p>
          <a:p>
            <a:r>
              <a:rPr lang="en-GB" sz="2200" dirty="0" smtClean="0"/>
              <a:t>Supporting delivery of national care standards</a:t>
            </a:r>
          </a:p>
          <a:p>
            <a:r>
              <a:rPr lang="en-GB" sz="2200" dirty="0" smtClean="0"/>
              <a:t>Supporting commissioning standards</a:t>
            </a:r>
          </a:p>
          <a:p>
            <a:r>
              <a:rPr lang="en-GB" sz="2200" dirty="0" smtClean="0"/>
              <a:t>Enabling controlled localisation of content</a:t>
            </a:r>
          </a:p>
          <a:p>
            <a:r>
              <a:rPr lang="en-GB" sz="2200" dirty="0" smtClean="0"/>
              <a:t>Professional standards suggest using structured unambiguous multidisciplinary clinical terminology within electronic applications </a:t>
            </a:r>
          </a:p>
          <a:p>
            <a:r>
              <a:rPr lang="en-GB" sz="2200" dirty="0" smtClean="0"/>
              <a:t>NHS has initiated roadmap for migration to SNOMED CT </a:t>
            </a:r>
            <a:r>
              <a:rPr lang="en-GB" sz="2200" dirty="0" smtClean="0">
                <a:hlinkClick r:id="rId7"/>
              </a:rPr>
              <a:t>http://www.isb.nhs.uk/documents/isb-0034/amd-26-2006/index_html</a:t>
            </a:r>
            <a:r>
              <a:rPr lang="en-GB" sz="2200" dirty="0" smtClean="0"/>
              <a:t> 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50057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457200" y="274638"/>
          <a:ext cx="8229600" cy="706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6090215"/>
              </p:ext>
            </p:extLst>
          </p:nvPr>
        </p:nvGraphicFramePr>
        <p:xfrm>
          <a:off x="381000" y="1357313"/>
          <a:ext cx="8305800" cy="494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8872"/>
                <a:gridCol w="3528392"/>
                <a:gridCol w="1738536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j-lt"/>
                        </a:rPr>
                        <a:t>ContSys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j-lt"/>
                        </a:rPr>
                        <a:t>NHS Care Planning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j-lt"/>
                        </a:rPr>
                        <a:t>SNOMED CT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j-lt"/>
                        </a:rPr>
                        <a:t>Care plan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j-lt"/>
                        </a:rPr>
                        <a:t>Care plan templates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Record </a:t>
                      </a:r>
                      <a:r>
                        <a:rPr lang="en-GB" sz="1200" dirty="0" err="1" smtClean="0">
                          <a:latin typeface="+mj-lt"/>
                        </a:rPr>
                        <a:t>artifact</a:t>
                      </a:r>
                      <a:endParaRPr lang="en-GB" sz="12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j-lt"/>
                        </a:rPr>
                        <a:t>Care plan template content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Regime/therapy</a:t>
                      </a:r>
                    </a:p>
                    <a:p>
                      <a:r>
                        <a:rPr lang="en-GB" sz="1200" dirty="0" smtClean="0">
                          <a:latin typeface="+mj-lt"/>
                        </a:rPr>
                        <a:t>Procedure</a:t>
                      </a:r>
                      <a:endParaRPr lang="en-GB" sz="12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j-lt"/>
                        </a:rPr>
                        <a:t>Healthcare activities bundle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j-lt"/>
                        </a:rPr>
                        <a:t>Activity</a:t>
                      </a:r>
                      <a:r>
                        <a:rPr lang="en-GB" baseline="0" dirty="0" smtClean="0">
                          <a:latin typeface="+mj-lt"/>
                        </a:rPr>
                        <a:t> bundle templates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Regime/therapy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Procedure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+mj-lt"/>
                        </a:rPr>
                        <a:t>Activity</a:t>
                      </a:r>
                      <a:r>
                        <a:rPr lang="en-GB" baseline="0" dirty="0" smtClean="0">
                          <a:latin typeface="+mj-lt"/>
                        </a:rPr>
                        <a:t> bundle template content</a:t>
                      </a:r>
                      <a:endParaRPr lang="en-GB" dirty="0" smtClean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Regime/therapy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Procedure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Finding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Situation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j-lt"/>
                        </a:rPr>
                        <a:t>Health issue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j-lt"/>
                        </a:rPr>
                        <a:t>Health issues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Disorder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Finding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Situation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j-lt"/>
                        </a:rPr>
                        <a:t>Need for healthcare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j-lt"/>
                        </a:rPr>
                        <a:t>Needs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Regime/therapy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Procedure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j-lt"/>
                        </a:rPr>
                        <a:t>Healthcare goals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+mj-lt"/>
                        </a:rPr>
                        <a:t>Goals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Finding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Situation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j-lt"/>
                        </a:rPr>
                        <a:t>Healthcare</a:t>
                      </a:r>
                      <a:r>
                        <a:rPr lang="en-GB" baseline="0" dirty="0" smtClean="0">
                          <a:latin typeface="+mj-lt"/>
                        </a:rPr>
                        <a:t> activity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j-lt"/>
                        </a:rPr>
                        <a:t>Activities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Regime/therapy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Procedure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j-lt"/>
                        </a:rPr>
                        <a:t>Health objective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j-lt"/>
                        </a:rPr>
                        <a:t>Health objectives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Finding</a:t>
                      </a:r>
                    </a:p>
                    <a:p>
                      <a:r>
                        <a:rPr lang="en-GB" sz="1200" dirty="0" smtClean="0">
                          <a:latin typeface="+mj-lt"/>
                        </a:rPr>
                        <a:t>Situation</a:t>
                      </a:r>
                      <a:endParaRPr lang="en-GB" sz="12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004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823462882"/>
              </p:ext>
            </p:extLst>
          </p:nvPr>
        </p:nvGraphicFramePr>
        <p:xfrm>
          <a:off x="381000" y="152400"/>
          <a:ext cx="8295456" cy="919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357313"/>
          <a:ext cx="8305800" cy="4738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61846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7588361"/>
              </p:ext>
            </p:extLst>
          </p:nvPr>
        </p:nvGraphicFramePr>
        <p:xfrm>
          <a:off x="467544" y="152400"/>
          <a:ext cx="8208912" cy="919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1849289"/>
              </p:ext>
            </p:extLst>
          </p:nvPr>
        </p:nvGraphicFramePr>
        <p:xfrm>
          <a:off x="476543" y="1230968"/>
          <a:ext cx="8305800" cy="4738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43608" y="5986154"/>
            <a:ext cx="6981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At least one need, goal and activity is present in an activity bundle,</a:t>
            </a:r>
          </a:p>
          <a:p>
            <a:r>
              <a:rPr lang="en-GB" dirty="0" smtClean="0"/>
              <a:t>this may be in a referenced sub-bundle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665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905700994"/>
              </p:ext>
            </p:extLst>
          </p:nvPr>
        </p:nvGraphicFramePr>
        <p:xfrm>
          <a:off x="381000" y="152400"/>
          <a:ext cx="8295456" cy="919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\\Data1lds\users\zawh1\My Pictures\CP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12776"/>
            <a:ext cx="4781138" cy="50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526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92415023"/>
              </p:ext>
            </p:extLst>
          </p:nvPr>
        </p:nvGraphicFramePr>
        <p:xfrm>
          <a:off x="457200" y="274638"/>
          <a:ext cx="8229600" cy="706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12776"/>
            <a:ext cx="8886735" cy="4295168"/>
          </a:xfrm>
        </p:spPr>
      </p:pic>
      <p:sp>
        <p:nvSpPr>
          <p:cNvPr id="2" name="TextBox 1"/>
          <p:cNvSpPr txBox="1"/>
          <p:nvPr/>
        </p:nvSpPr>
        <p:spPr>
          <a:xfrm>
            <a:off x="683568" y="6114474"/>
            <a:ext cx="796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care</a:t>
            </a:r>
            <a:r>
              <a:rPr lang="en-GB" dirty="0" smtClean="0"/>
              <a:t> and </a:t>
            </a:r>
            <a:r>
              <a:rPr lang="en-GB" b="1" dirty="0" smtClean="0"/>
              <a:t>management</a:t>
            </a:r>
            <a:r>
              <a:rPr lang="en-GB" dirty="0" smtClean="0"/>
              <a:t> removed for clarity of actual content to be displayed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079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191912531"/>
              </p:ext>
            </p:extLst>
          </p:nvPr>
        </p:nvGraphicFramePr>
        <p:xfrm>
          <a:off x="457200" y="274638"/>
          <a:ext cx="8229600" cy="706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357313"/>
          <a:ext cx="8305800" cy="4738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04167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anish.PNG"/>
          <p:cNvPicPr>
            <a:picLocks noChangeAspect="1"/>
          </p:cNvPicPr>
          <p:nvPr/>
        </p:nvPicPr>
        <p:blipFill rotWithShape="1">
          <a:blip r:embed="rId2" cstate="print"/>
          <a:srcRect b="26810"/>
          <a:stretch/>
        </p:blipFill>
        <p:spPr>
          <a:xfrm rot="20393928">
            <a:off x="558109" y="2885891"/>
            <a:ext cx="3505511" cy="3243548"/>
          </a:xfrm>
          <a:prstGeom prst="rect">
            <a:avLst/>
          </a:prstGeom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182602047"/>
              </p:ext>
            </p:extLst>
          </p:nvPr>
        </p:nvGraphicFramePr>
        <p:xfrm>
          <a:off x="467544" y="116632"/>
          <a:ext cx="8165237" cy="91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Picture 12" descr="English.PNG"/>
          <p:cNvPicPr>
            <a:picLocks noChangeAspect="1"/>
          </p:cNvPicPr>
          <p:nvPr/>
        </p:nvPicPr>
        <p:blipFill rotWithShape="1">
          <a:blip r:embed="rId8" cstate="print"/>
          <a:srcRect b="26696"/>
          <a:stretch/>
        </p:blipFill>
        <p:spPr>
          <a:xfrm>
            <a:off x="2623837" y="1259066"/>
            <a:ext cx="3485594" cy="3248599"/>
          </a:xfrm>
          <a:prstGeom prst="rect">
            <a:avLst/>
          </a:prstGeom>
        </p:spPr>
      </p:pic>
      <p:pic>
        <p:nvPicPr>
          <p:cNvPr id="11" name="Picture 10" descr="Danish.PNG"/>
          <p:cNvPicPr>
            <a:picLocks noChangeAspect="1"/>
          </p:cNvPicPr>
          <p:nvPr/>
        </p:nvPicPr>
        <p:blipFill rotWithShape="1">
          <a:blip r:embed="rId9" cstate="print"/>
          <a:srcRect b="26813"/>
          <a:stretch/>
        </p:blipFill>
        <p:spPr>
          <a:xfrm rot="1501899">
            <a:off x="5035588" y="2799471"/>
            <a:ext cx="3509455" cy="324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533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SCIC Powerpointtemplate">
  <a:themeElements>
    <a:clrScheme name="HSCIC corporate">
      <a:dk1>
        <a:srgbClr val="001830"/>
      </a:dk1>
      <a:lt1>
        <a:srgbClr val="FAFCFC"/>
      </a:lt1>
      <a:dk2>
        <a:srgbClr val="000000"/>
      </a:dk2>
      <a:lt2>
        <a:srgbClr val="F0F8FC"/>
      </a:lt2>
      <a:accent1>
        <a:srgbClr val="003350"/>
      </a:accent1>
      <a:accent2>
        <a:srgbClr val="A0D0E8"/>
      </a:accent2>
      <a:accent3>
        <a:srgbClr val="505050"/>
      </a:accent3>
      <a:accent4>
        <a:srgbClr val="80A0B0"/>
      </a:accent4>
      <a:accent5>
        <a:srgbClr val="D8E0E8"/>
      </a:accent5>
      <a:accent6>
        <a:srgbClr val="B0AAB0"/>
      </a:accent6>
      <a:hlink>
        <a:srgbClr val="0060E0"/>
      </a:hlink>
      <a:folHlink>
        <a:srgbClr val="701870"/>
      </a:folHlink>
    </a:clrScheme>
    <a:fontScheme name="Corporate 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HSCIC Powerpointtemplate</Template>
  <TotalTime>162</TotalTime>
  <Words>372</Words>
  <Application>Microsoft Office PowerPoint</Application>
  <PresentationFormat>On-screen Show (4:3)</PresentationFormat>
  <Paragraphs>101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HSCIC Powerpointtemplate</vt:lpstr>
      <vt:lpstr>Care planning model and content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Health &amp; Social Care Information Centre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Care planning model and content</dc:title>
  <dc:creator>zawh1</dc:creator>
  <cp:lastModifiedBy>zawh1</cp:lastModifiedBy>
  <cp:revision>5</cp:revision>
  <dcterms:created xsi:type="dcterms:W3CDTF">2013-10-04T08:20:26Z</dcterms:created>
  <dcterms:modified xsi:type="dcterms:W3CDTF">2013-10-04T13:48:41Z</dcterms:modified>
</cp:coreProperties>
</file>