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49" d="100"/>
          <a:sy n="49" d="100"/>
        </p:scale>
        <p:origin x="857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493F5-FDA5-4A62-8FC4-038E8B4891BE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92ED-9F44-4DE1-A890-A104AC446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474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493F5-FDA5-4A62-8FC4-038E8B4891BE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92ED-9F44-4DE1-A890-A104AC446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683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493F5-FDA5-4A62-8FC4-038E8B4891BE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92ED-9F44-4DE1-A890-A104AC446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078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493F5-FDA5-4A62-8FC4-038E8B4891BE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92ED-9F44-4DE1-A890-A104AC446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50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493F5-FDA5-4A62-8FC4-038E8B4891BE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92ED-9F44-4DE1-A890-A104AC446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944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493F5-FDA5-4A62-8FC4-038E8B4891BE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92ED-9F44-4DE1-A890-A104AC446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735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493F5-FDA5-4A62-8FC4-038E8B4891BE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92ED-9F44-4DE1-A890-A104AC446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776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493F5-FDA5-4A62-8FC4-038E8B4891BE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92ED-9F44-4DE1-A890-A104AC446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543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493F5-FDA5-4A62-8FC4-038E8B4891BE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92ED-9F44-4DE1-A890-A104AC446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9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493F5-FDA5-4A62-8FC4-038E8B4891BE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92ED-9F44-4DE1-A890-A104AC446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479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493F5-FDA5-4A62-8FC4-038E8B4891BE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92ED-9F44-4DE1-A890-A104AC446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643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493F5-FDA5-4A62-8FC4-038E8B4891BE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792ED-9F44-4DE1-A890-A104AC446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05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Nursing Virtual Clinical Group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Formerly Nursing SIG</a:t>
            </a:r>
          </a:p>
          <a:p>
            <a:r>
              <a:rPr lang="en-US" dirty="0"/>
              <a:t>SNOMED Business </a:t>
            </a:r>
            <a:r>
              <a:rPr lang="en-US" dirty="0" err="1"/>
              <a:t>Meetiong</a:t>
            </a:r>
            <a:r>
              <a:rPr lang="en-US" dirty="0"/>
              <a:t> April 2017</a:t>
            </a:r>
          </a:p>
          <a:p>
            <a:endParaRPr lang="en-US" dirty="0"/>
          </a:p>
          <a:p>
            <a:r>
              <a:rPr lang="en-US" dirty="0"/>
              <a:t>Zac Whitewood-Moores and </a:t>
            </a:r>
            <a:r>
              <a:rPr lang="en-US"/>
              <a:t>Roberta Severin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246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62231"/>
          </a:xfrm>
        </p:spPr>
        <p:txBody>
          <a:bodyPr/>
          <a:lstStyle/>
          <a:p>
            <a:pPr algn="ctr"/>
            <a:r>
              <a:rPr lang="en-US" b="1" dirty="0"/>
              <a:t>HPCG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27356"/>
            <a:ext cx="10669859" cy="516301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200" b="1" dirty="0"/>
              <a:t>Initiating Project Group for Nursing Reference Sets</a:t>
            </a:r>
          </a:p>
          <a:p>
            <a:pPr marL="0" indent="0">
              <a:buNone/>
            </a:pPr>
            <a:r>
              <a:rPr lang="en-US" sz="3200" dirty="0"/>
              <a:t>	1) Nursing Health Issues</a:t>
            </a:r>
          </a:p>
          <a:p>
            <a:pPr marL="0" indent="0">
              <a:buNone/>
            </a:pPr>
            <a:r>
              <a:rPr lang="en-US" sz="3200" dirty="0"/>
              <a:t>	2) Nursing Activities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b="1" dirty="0"/>
              <a:t>Review of content </a:t>
            </a:r>
          </a:p>
          <a:p>
            <a:pPr marL="0" indent="0">
              <a:buNone/>
            </a:pPr>
            <a:r>
              <a:rPr lang="en-US" sz="3200" dirty="0"/>
              <a:t>	1) Initial review based on ICNP map sets at face-to-face meeting</a:t>
            </a:r>
          </a:p>
          <a:p>
            <a:pPr marL="0" indent="0">
              <a:buNone/>
            </a:pPr>
            <a:r>
              <a:rPr lang="en-US" sz="3200" dirty="0"/>
              <a:t>	2) Detailed review by Project Group to identify suitable subtype concepts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b="1" i="1" dirty="0"/>
              <a:t>Suggestion to add Care Plans Virtual Clinical Group for interdisciplinary collaboration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488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26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Nursing Virtual Clinical Group</vt:lpstr>
      <vt:lpstr>HPCG Update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Nursing Virtual Clinical Group</dc:title>
  <dc:creator>Severin,Roberta</dc:creator>
  <cp:lastModifiedBy>Severin,Roberta</cp:lastModifiedBy>
  <cp:revision>3</cp:revision>
  <dcterms:created xsi:type="dcterms:W3CDTF">2017-04-25T16:19:30Z</dcterms:created>
  <dcterms:modified xsi:type="dcterms:W3CDTF">2017-04-25T16:43:22Z</dcterms:modified>
</cp:coreProperties>
</file>