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12" y="-2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4/25/17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284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4/25/17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981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4/25/17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24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4/25/17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860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4/25/17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478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4/25/17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936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4/25/17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27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4/25/17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801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4/25/17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460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4/25/17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911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4/25/17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92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1D953-4AB2-4BEB-A71F-D9837E4660FD}" type="datetimeFigureOut">
              <a:rPr lang="en-US" smtClean="0"/>
              <a:t>4/25/17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903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4535"/>
          </a:xfrm>
        </p:spPr>
        <p:txBody>
          <a:bodyPr/>
          <a:lstStyle/>
          <a:p>
            <a:r>
              <a:rPr lang="en-US" dirty="0" smtClean="0"/>
              <a:t>Summary of IPaLM Work – 2017/</a:t>
            </a:r>
            <a:r>
              <a:rPr lang="en-US" dirty="0" smtClean="0"/>
              <a:t>04/25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49298"/>
            <a:ext cx="10515600" cy="4827665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IPaLM SIG Meeting in London Increasing CAP involvement</a:t>
            </a:r>
          </a:p>
          <a:p>
            <a:pPr lvl="1"/>
            <a:r>
              <a:rPr lang="en-US" dirty="0" smtClean="0"/>
              <a:t>Goal: Develop convergent data encoding models for cancer protocols</a:t>
            </a:r>
          </a:p>
          <a:p>
            <a:pPr lvl="1"/>
            <a:r>
              <a:rPr lang="en-US" dirty="0" smtClean="0"/>
              <a:t>Attendees: UK </a:t>
            </a:r>
            <a:r>
              <a:rPr lang="en-US" dirty="0" err="1" smtClean="0"/>
              <a:t>RCPath</a:t>
            </a:r>
            <a:r>
              <a:rPr lang="en-US" dirty="0" smtClean="0"/>
              <a:t>, US CAP, RCPA – Australia and NZ, Sweden</a:t>
            </a:r>
          </a:p>
          <a:p>
            <a:pPr lvl="1"/>
            <a:r>
              <a:rPr lang="en-US" dirty="0" err="1" smtClean="0"/>
              <a:t>RCPath</a:t>
            </a:r>
            <a:r>
              <a:rPr lang="en-US" dirty="0" smtClean="0"/>
              <a:t> and UNMC comparing Colon Tumor biobanks encoding using UNMC model</a:t>
            </a:r>
          </a:p>
          <a:p>
            <a:pPr lvl="1"/>
            <a:r>
              <a:rPr lang="en-US" dirty="0" smtClean="0"/>
              <a:t>Formal support from Sweden, Australia, CAP, New Zealand.  ICCR and </a:t>
            </a:r>
            <a:r>
              <a:rPr lang="en-US" dirty="0" err="1" smtClean="0"/>
              <a:t>RCPath</a:t>
            </a:r>
            <a:r>
              <a:rPr lang="en-US" dirty="0" smtClean="0"/>
              <a:t> forthcoming</a:t>
            </a:r>
            <a:endParaRPr lang="en-US" dirty="0" smtClean="0"/>
          </a:p>
          <a:p>
            <a:r>
              <a:rPr lang="en-US" dirty="0" smtClean="0"/>
              <a:t>UNMC preparing publication of NE Lexicon observables for colon and breast cancer.  Release date = 2017/03/15 </a:t>
            </a:r>
          </a:p>
          <a:p>
            <a:pPr lvl="1"/>
            <a:r>
              <a:rPr lang="en-US" dirty="0" smtClean="0"/>
              <a:t>Content to be released via NLM’s UMLS Knowledge server.</a:t>
            </a:r>
          </a:p>
          <a:p>
            <a:pPr lvl="1"/>
            <a:r>
              <a:rPr lang="en-US" dirty="0" smtClean="0"/>
              <a:t>LOINC terms exist for all NE Lexicon observable entity concepts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r>
              <a:rPr lang="en-US" dirty="0" smtClean="0"/>
              <a:t>Molecular Pathology modeled and going into pilot production </a:t>
            </a:r>
            <a:r>
              <a:rPr lang="en-US" dirty="0" smtClean="0"/>
              <a:t>at UNMC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99977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111</Words>
  <Application>Microsoft Macintosh PowerPoint</Application>
  <PresentationFormat>Custom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Summary of IPaLM Work – 2017/04/25</vt:lpstr>
    </vt:vector>
  </TitlesOfParts>
  <Company>UNMC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IPaLM SIG Update</dc:title>
  <dc:creator>Campbell, Walter S</dc:creator>
  <cp:lastModifiedBy>Scott Campbell</cp:lastModifiedBy>
  <cp:revision>10</cp:revision>
  <dcterms:created xsi:type="dcterms:W3CDTF">2015-07-02T19:39:15Z</dcterms:created>
  <dcterms:modified xsi:type="dcterms:W3CDTF">2017-04-25T17:10:30Z</dcterms:modified>
</cp:coreProperties>
</file>