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85" d="100"/>
          <a:sy n="85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Dentistry SIG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</a:t>
            </a:r>
            <a:r>
              <a:rPr lang="en-US" dirty="0" err="1" smtClean="0"/>
              <a:t>Jurkovich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GB" b="1" dirty="0"/>
              <a:t>Key activities of Dentistry group April 24-25, 2017</a:t>
            </a:r>
          </a:p>
          <a:p>
            <a:pPr marL="129541" indent="0">
              <a:buNone/>
            </a:pPr>
            <a:endParaRPr lang="en-GB" dirty="0" smtClean="0"/>
          </a:p>
          <a:p>
            <a:r>
              <a:rPr lang="en-GB" dirty="0" smtClean="0"/>
              <a:t>revised </a:t>
            </a:r>
            <a:r>
              <a:rPr lang="en-GB" dirty="0"/>
              <a:t>classification for dental caries, dentistry's most common disease and one of the most common infectious diseases today.</a:t>
            </a:r>
          </a:p>
          <a:p>
            <a:r>
              <a:rPr lang="en-GB" dirty="0" smtClean="0"/>
              <a:t>advanced </a:t>
            </a:r>
            <a:r>
              <a:rPr lang="en-GB" dirty="0" err="1"/>
              <a:t>odontogram</a:t>
            </a:r>
            <a:r>
              <a:rPr lang="en-GB" dirty="0"/>
              <a:t> ref set.  The </a:t>
            </a:r>
            <a:r>
              <a:rPr lang="en-GB" dirty="0" err="1"/>
              <a:t>odontogram</a:t>
            </a:r>
            <a:r>
              <a:rPr lang="en-GB" dirty="0"/>
              <a:t> is a visual view of the teeth used in dental software systems that is the most common interaction point for dental clinicians</a:t>
            </a:r>
          </a:p>
          <a:p>
            <a:r>
              <a:rPr lang="en-GB" dirty="0" smtClean="0"/>
              <a:t>Prioritized </a:t>
            </a:r>
            <a:r>
              <a:rPr lang="en-GB" dirty="0"/>
              <a:t>future activities of Dentistry group to provide more timely support for upcoming implementation projects in Norway, UK, Australia, and Belgium.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Dentistry SIG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SI.potx</Template>
  <TotalTime>466</TotalTime>
  <Words>29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Slide deck simple SI</vt:lpstr>
      <vt:lpstr>Dentistry SIG</vt:lpstr>
      <vt:lpstr>Dentistry SIG</vt:lpstr>
    </vt:vector>
  </TitlesOfParts>
  <Manager/>
  <Company>SNOMED International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Ian Green</cp:lastModifiedBy>
  <cp:revision>29</cp:revision>
  <dcterms:modified xsi:type="dcterms:W3CDTF">2017-04-25T22:21:52Z</dcterms:modified>
  <cp:category/>
</cp:coreProperties>
</file>