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2B2D-55C1-4AEB-91FE-AD327C0AFA70}" type="datetimeFigureOut">
              <a:rPr lang="en-US" smtClean="0"/>
              <a:t>4/25/2017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9DC4-0EF4-4AAA-BBD3-3ECFE4DAB3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2B2D-55C1-4AEB-91FE-AD327C0AFA70}" type="datetimeFigureOut">
              <a:rPr lang="en-US" smtClean="0"/>
              <a:t>4/25/2017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9DC4-0EF4-4AAA-BBD3-3ECFE4DAB3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2B2D-55C1-4AEB-91FE-AD327C0AFA70}" type="datetimeFigureOut">
              <a:rPr lang="en-US" smtClean="0"/>
              <a:t>4/25/2017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9DC4-0EF4-4AAA-BBD3-3ECFE4DAB3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2B2D-55C1-4AEB-91FE-AD327C0AFA70}" type="datetimeFigureOut">
              <a:rPr lang="en-US" smtClean="0"/>
              <a:t>4/25/2017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9DC4-0EF4-4AAA-BBD3-3ECFE4DAB3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2B2D-55C1-4AEB-91FE-AD327C0AFA70}" type="datetimeFigureOut">
              <a:rPr lang="en-US" smtClean="0"/>
              <a:t>4/25/2017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9DC4-0EF4-4AAA-BBD3-3ECFE4DAB3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2B2D-55C1-4AEB-91FE-AD327C0AFA70}" type="datetimeFigureOut">
              <a:rPr lang="en-US" smtClean="0"/>
              <a:t>4/25/2017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9DC4-0EF4-4AAA-BBD3-3ECFE4DAB3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2B2D-55C1-4AEB-91FE-AD327C0AFA70}" type="datetimeFigureOut">
              <a:rPr lang="en-US" smtClean="0"/>
              <a:t>4/25/2017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9DC4-0EF4-4AAA-BBD3-3ECFE4DAB3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2B2D-55C1-4AEB-91FE-AD327C0AFA70}" type="datetimeFigureOut">
              <a:rPr lang="en-US" smtClean="0"/>
              <a:t>4/25/2017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9DC4-0EF4-4AAA-BBD3-3ECFE4DAB3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2B2D-55C1-4AEB-91FE-AD327C0AFA70}" type="datetimeFigureOut">
              <a:rPr lang="en-US" smtClean="0"/>
              <a:t>4/25/2017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9DC4-0EF4-4AAA-BBD3-3ECFE4DAB3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2B2D-55C1-4AEB-91FE-AD327C0AFA70}" type="datetimeFigureOut">
              <a:rPr lang="en-US" smtClean="0"/>
              <a:t>4/25/2017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9DC4-0EF4-4AAA-BBD3-3ECFE4DAB3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C62B2D-55C1-4AEB-91FE-AD327C0AFA70}" type="datetimeFigureOut">
              <a:rPr lang="en-US" smtClean="0"/>
              <a:t>4/25/2017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6E9DC4-0EF4-4AAA-BBD3-3ECFE4DAB3AE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62B2D-55C1-4AEB-91FE-AD327C0AFA70}" type="datetimeFigureOut">
              <a:rPr lang="en-US" smtClean="0"/>
              <a:t>4/25/2017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6E9DC4-0EF4-4AAA-BBD3-3ECFE4DAB3AE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Anesthesia SIG 23/24 April 2017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Main issues discussed:</a:t>
            </a:r>
          </a:p>
          <a:p>
            <a:r>
              <a:rPr lang="en-GB" dirty="0" smtClean="0"/>
              <a:t>Awareness under </a:t>
            </a:r>
            <a:r>
              <a:rPr lang="en-GB" dirty="0" err="1" smtClean="0"/>
              <a:t>anesthesia</a:t>
            </a:r>
            <a:r>
              <a:rPr lang="en-GB" dirty="0" smtClean="0"/>
              <a:t> and terminology requirements for the UK NAP5 (National Audit Project)</a:t>
            </a:r>
          </a:p>
          <a:p>
            <a:r>
              <a:rPr lang="en-GB" dirty="0" smtClean="0"/>
              <a:t>Liaison with professional bodies in the UK and USA to promote the usage of SNOMED CT in </a:t>
            </a:r>
            <a:r>
              <a:rPr lang="en-GB" dirty="0" err="1" smtClean="0"/>
              <a:t>anesthesia</a:t>
            </a:r>
            <a:endParaRPr lang="en-GB" dirty="0" smtClean="0"/>
          </a:p>
          <a:p>
            <a:r>
              <a:rPr lang="en-GB" dirty="0" smtClean="0"/>
              <a:t>Terminology requirements for adverse outcomes in </a:t>
            </a:r>
            <a:r>
              <a:rPr lang="en-GB" dirty="0" err="1" smtClean="0"/>
              <a:t>anesthesia</a:t>
            </a:r>
            <a:r>
              <a:rPr lang="en-GB" dirty="0" smtClean="0"/>
              <a:t> and surgery not yet included in SNOMED CT</a:t>
            </a:r>
          </a:p>
          <a:p>
            <a:r>
              <a:rPr lang="en-GB" dirty="0" smtClean="0"/>
              <a:t>Modelling issues from recent terminology requests related to ECG findings, nerve blocks, airway introducers.</a:t>
            </a:r>
          </a:p>
          <a:p>
            <a:r>
              <a:rPr lang="en-GB" dirty="0" smtClean="0"/>
              <a:t>Presentation from Bruce Goldberg on adverse events associated with devices</a:t>
            </a:r>
          </a:p>
          <a:p>
            <a:r>
              <a:rPr lang="en-GB" dirty="0" smtClean="0"/>
              <a:t>Update on the drug and substance remodelling projects (Toni Morrison)</a:t>
            </a:r>
          </a:p>
          <a:p>
            <a:r>
              <a:rPr lang="en-GB" dirty="0" smtClean="0"/>
              <a:t>Presentation from Ian Green on Clinical engagement and virtual clinical groups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107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Anesthesia SIG 23/24 April 2017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Anesthesia SIG 23/24 April 2017</dc:title>
  <dc:creator>Andrew</dc:creator>
  <cp:lastModifiedBy>Andrew</cp:lastModifiedBy>
  <cp:revision>2</cp:revision>
  <dcterms:created xsi:type="dcterms:W3CDTF">2017-04-25T08:13:35Z</dcterms:created>
  <dcterms:modified xsi:type="dcterms:W3CDTF">2017-04-25T08:23:41Z</dcterms:modified>
</cp:coreProperties>
</file>