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20" y="6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8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8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2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3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0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6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953-4AB2-4BEB-A71F-D9837E4660FD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0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3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Participation, </a:t>
            </a:r>
            <a:r>
              <a:rPr lang="en-US" dirty="0" smtClean="0"/>
              <a:t>face-to </a:t>
            </a:r>
            <a:r>
              <a:rPr lang="en-US" dirty="0" smtClean="0"/>
              <a:t>face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827665"/>
          </a:xfrm>
        </p:spPr>
        <p:txBody>
          <a:bodyPr>
            <a:normAutofit/>
          </a:bodyPr>
          <a:lstStyle/>
          <a:p>
            <a:r>
              <a:rPr lang="en-US" dirty="0" err="1" smtClean="0"/>
              <a:t>IPaLM</a:t>
            </a:r>
            <a:r>
              <a:rPr lang="en-US" dirty="0" smtClean="0"/>
              <a:t> SIG participation hovers around 6-8 regular attendees</a:t>
            </a:r>
          </a:p>
          <a:p>
            <a:pPr lvl="1"/>
            <a:r>
              <a:rPr lang="en-US" dirty="0" smtClean="0"/>
              <a:t>CAP (US), HSCIC (UK), </a:t>
            </a:r>
            <a:r>
              <a:rPr lang="en-US" dirty="0" err="1" smtClean="0"/>
              <a:t>Infoway</a:t>
            </a:r>
            <a:r>
              <a:rPr lang="en-US" dirty="0" smtClean="0"/>
              <a:t> (Canada), </a:t>
            </a:r>
            <a:r>
              <a:rPr lang="en-US" dirty="0" err="1" smtClean="0"/>
              <a:t>BioMierux</a:t>
            </a:r>
            <a:r>
              <a:rPr lang="en-US" dirty="0" smtClean="0"/>
              <a:t> (France)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New histopathologist from UK now attending – </a:t>
            </a:r>
            <a:r>
              <a:rPr lang="en-US" dirty="0" err="1" smtClean="0"/>
              <a:t>Laslo</a:t>
            </a:r>
            <a:r>
              <a:rPr lang="en-US" dirty="0" smtClean="0"/>
              <a:t> </a:t>
            </a:r>
            <a:r>
              <a:rPr lang="en-US" smtClean="0"/>
              <a:t>Igali</a:t>
            </a:r>
            <a:endParaRPr lang="en-US" dirty="0" smtClean="0"/>
          </a:p>
          <a:p>
            <a:pPr lvl="1"/>
            <a:r>
              <a:rPr lang="en-US" dirty="0" smtClean="0"/>
              <a:t>Synoptic reporting content appears to be a universal need across nations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Face-to-face </a:t>
            </a:r>
            <a:r>
              <a:rPr lang="en-US" dirty="0" smtClean="0"/>
              <a:t>in </a:t>
            </a:r>
            <a:r>
              <a:rPr lang="en-US" dirty="0" smtClean="0"/>
              <a:t>April in London</a:t>
            </a:r>
            <a:endParaRPr lang="en-US" dirty="0" smtClean="0"/>
          </a:p>
          <a:p>
            <a:pPr lvl="1"/>
            <a:r>
              <a:rPr lang="en-US" dirty="0" smtClean="0"/>
              <a:t>Primary focus – UNMC Histopathology content development/vetting</a:t>
            </a:r>
            <a:endParaRPr lang="en-US" dirty="0" smtClean="0"/>
          </a:p>
          <a:p>
            <a:pPr lvl="1"/>
            <a:r>
              <a:rPr lang="en-US" dirty="0" smtClean="0"/>
              <a:t>UNMC Molecular pathology model vetting</a:t>
            </a:r>
            <a:endParaRPr lang="en-US" dirty="0" smtClean="0"/>
          </a:p>
          <a:p>
            <a:pPr lvl="1"/>
            <a:r>
              <a:rPr lang="en-US" dirty="0" smtClean="0"/>
              <a:t>Terminology preview commentary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97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Current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histopathology content development using UNMC pilot project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Expanding interaction with HSCIC, </a:t>
            </a:r>
            <a:r>
              <a:rPr lang="en-US" dirty="0" err="1" smtClean="0"/>
              <a:t>RCPath</a:t>
            </a:r>
            <a:endParaRPr lang="en-US" dirty="0" smtClean="0"/>
          </a:p>
          <a:p>
            <a:pPr lvl="1"/>
            <a:r>
              <a:rPr lang="en-US" dirty="0" smtClean="0"/>
              <a:t>How can we formalize this cooperation?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Call </a:t>
            </a:r>
            <a:r>
              <a:rPr lang="en-US" dirty="0" smtClean="0"/>
              <a:t>for Vice-Chair open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94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44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IPaLM SIG Update</vt:lpstr>
      <vt:lpstr>Participation, face-to face </vt:lpstr>
      <vt:lpstr>IPaLM SIG Current Activities</vt:lpstr>
    </vt:vector>
  </TitlesOfParts>
  <Company>UNMC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IPaLM SIG Update</dc:title>
  <dc:creator>Campbell, Walter S</dc:creator>
  <cp:lastModifiedBy>Campbell, Walter S</cp:lastModifiedBy>
  <cp:revision>3</cp:revision>
  <dcterms:created xsi:type="dcterms:W3CDTF">2015-07-02T19:39:15Z</dcterms:created>
  <dcterms:modified xsi:type="dcterms:W3CDTF">2016-03-07T15:04:20Z</dcterms:modified>
</cp:coreProperties>
</file>