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06/03/2016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06/03/2016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06/03/2016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06/03/2016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06/03/2016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06/03/2016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AEF32-07A2-41FD-8EB0-AA07DD93B244}" type="datetimeFigureOut">
              <a:rPr lang="en-GB" smtClean="0"/>
              <a:pPr/>
              <a:t>06/03/2016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HPCG 7</a:t>
            </a:r>
            <a:r>
              <a:rPr lang="en-GB" baseline="30000" dirty="0" smtClean="0"/>
              <a:t>th</a:t>
            </a:r>
            <a:r>
              <a:rPr lang="en-GB" dirty="0" smtClean="0"/>
              <a:t> March 2016</a:t>
            </a:r>
            <a:br>
              <a:rPr lang="en-GB" dirty="0" smtClean="0"/>
            </a:br>
            <a:r>
              <a:rPr lang="en-GB" dirty="0" smtClean="0"/>
              <a:t>IHTSDO Anesthesia SIG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Not met since Montevideo</a:t>
            </a:r>
          </a:p>
          <a:p>
            <a:r>
              <a:rPr lang="en-GB" dirty="0" smtClean="0"/>
              <a:t>Next meeting 22</a:t>
            </a:r>
            <a:r>
              <a:rPr lang="en-GB" baseline="30000" dirty="0" smtClean="0"/>
              <a:t>nd</a:t>
            </a:r>
            <a:r>
              <a:rPr lang="en-GB" dirty="0" smtClean="0"/>
              <a:t> March 2016</a:t>
            </a:r>
          </a:p>
          <a:p>
            <a:r>
              <a:rPr lang="en-GB" dirty="0" smtClean="0"/>
              <a:t>Planned meeting in January had to be cancelled (failure of my phone and internet)</a:t>
            </a:r>
          </a:p>
          <a:p>
            <a:r>
              <a:rPr lang="en-GB" dirty="0" smtClean="0"/>
              <a:t>Face to face meeting, London, April 2016 as part of IHTSDO </a:t>
            </a:r>
            <a:r>
              <a:rPr lang="en-GB" smtClean="0"/>
              <a:t>business meeting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Anesthesia SIG – Current activity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Request from chief terminologist to discuss </a:t>
            </a:r>
            <a:r>
              <a:rPr lang="en-GB" dirty="0" err="1" smtClean="0"/>
              <a:t>endotracheal</a:t>
            </a:r>
            <a:r>
              <a:rPr lang="en-GB" dirty="0" smtClean="0"/>
              <a:t> intubation aid terms</a:t>
            </a:r>
          </a:p>
          <a:p>
            <a:r>
              <a:rPr lang="en-GB" dirty="0" smtClean="0"/>
              <a:t>Approach from Alastair </a:t>
            </a:r>
            <a:r>
              <a:rPr lang="en-GB" dirty="0" err="1" smtClean="0"/>
              <a:t>Kenworthy</a:t>
            </a:r>
            <a:r>
              <a:rPr lang="en-GB" dirty="0" smtClean="0"/>
              <a:t> in </a:t>
            </a:r>
            <a:r>
              <a:rPr lang="en-GB" dirty="0" err="1" smtClean="0"/>
              <a:t>NewZealand</a:t>
            </a:r>
            <a:r>
              <a:rPr lang="en-GB" dirty="0" smtClean="0"/>
              <a:t> for information on </a:t>
            </a:r>
            <a:r>
              <a:rPr lang="en-GB" dirty="0" err="1" smtClean="0"/>
              <a:t>anesthesia</a:t>
            </a:r>
            <a:r>
              <a:rPr lang="en-GB" dirty="0" smtClean="0"/>
              <a:t> terminology.</a:t>
            </a:r>
          </a:p>
          <a:p>
            <a:r>
              <a:rPr lang="en-GB" dirty="0" smtClean="0"/>
              <a:t>Planning activity for face to face meeting </a:t>
            </a:r>
            <a:r>
              <a:rPr lang="en-GB" smtClean="0"/>
              <a:t>in London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80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HPCG 7th March 2016 IHTSDO Anesthesia SIG</vt:lpstr>
      <vt:lpstr>Anesthesia SIG – Current activity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Anesthesia SIG 2nd March 2015 - Meetings</dc:title>
  <dc:creator>Andrew</dc:creator>
  <cp:lastModifiedBy>Andrew</cp:lastModifiedBy>
  <cp:revision>10</cp:revision>
  <dcterms:created xsi:type="dcterms:W3CDTF">2015-03-02T17:38:38Z</dcterms:created>
  <dcterms:modified xsi:type="dcterms:W3CDTF">2016-03-06T21:21:15Z</dcterms:modified>
</cp:coreProperties>
</file>