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7"/>
  </p:notesMasterIdLst>
  <p:sldIdLst>
    <p:sldId id="258" r:id="rId2"/>
    <p:sldId id="272" r:id="rId3"/>
    <p:sldId id="273" r:id="rId4"/>
    <p:sldId id="274" r:id="rId5"/>
    <p:sldId id="275" r:id="rId6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br2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61" autoAdjust="0"/>
    <p:restoredTop sz="95027" autoAdjust="0"/>
  </p:normalViewPr>
  <p:slideViewPr>
    <p:cSldViewPr snapToGrid="0" snapToObjects="1">
      <p:cViewPr varScale="1">
        <p:scale>
          <a:sx n="74" d="100"/>
          <a:sy n="74" d="100"/>
        </p:scale>
        <p:origin x="150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lobal.gotomeeting.com/join/564481613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65960"/>
            <a:ext cx="8016240" cy="2382192"/>
          </a:xfrm>
        </p:spPr>
        <p:txBody>
          <a:bodyPr/>
          <a:lstStyle/>
          <a:p>
            <a:br>
              <a:rPr lang="en-US" sz="3200" dirty="0"/>
            </a:br>
            <a:r>
              <a:rPr lang="en-US" sz="3200" dirty="0"/>
              <a:t>Mapping SIG face-to-face meeting</a:t>
            </a:r>
            <a:br>
              <a:rPr lang="en-US" dirty="0"/>
            </a:br>
            <a:r>
              <a:rPr lang="en-US" sz="3200" dirty="0"/>
              <a:t>October 24, 2016</a:t>
            </a:r>
            <a:br>
              <a:rPr lang="en-US" sz="3200" dirty="0"/>
            </a:br>
            <a:br>
              <a:rPr lang="en-US" sz="3200" dirty="0"/>
            </a:br>
            <a:r>
              <a:rPr lang="en-US" sz="3200" dirty="0"/>
              <a:t>The Museum of New Zealand </a:t>
            </a:r>
            <a:r>
              <a:rPr lang="en-US" sz="3200" dirty="0" err="1"/>
              <a:t>Te</a:t>
            </a:r>
            <a:r>
              <a:rPr lang="en-US" sz="3200" dirty="0"/>
              <a:t> Papa </a:t>
            </a:r>
            <a:r>
              <a:rPr lang="en-US" sz="3200" dirty="0" err="1"/>
              <a:t>Tongarewa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4527612"/>
            <a:ext cx="6400799" cy="837318"/>
          </a:xfrm>
        </p:spPr>
        <p:txBody>
          <a:bodyPr/>
          <a:lstStyle/>
          <a:p>
            <a:r>
              <a:rPr lang="en-GB">
                <a:hlinkClick r:id="rId2"/>
              </a:rPr>
              <a:t>https://global.gotomeeting.com/join/564481613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5253292"/>
          </a:xfrm>
        </p:spPr>
        <p:txBody>
          <a:bodyPr/>
          <a:lstStyle/>
          <a:p>
            <a:pPr marL="129541" indent="0">
              <a:buNone/>
            </a:pPr>
            <a:endParaRPr lang="en-GB" dirty="0"/>
          </a:p>
          <a:p>
            <a:pPr marL="129541" indent="0">
              <a:buNone/>
            </a:pPr>
            <a:r>
              <a:rPr lang="en-GB" dirty="0"/>
              <a:t>09:30		 Welcome and Conflicts of Interest (DM) </a:t>
            </a:r>
          </a:p>
          <a:p>
            <a:pPr marL="129541" indent="0">
              <a:buNone/>
            </a:pPr>
            <a:r>
              <a:rPr lang="en-GB" dirty="0"/>
              <a:t>        		 Introductions (notes – recording underway)</a:t>
            </a:r>
          </a:p>
          <a:p>
            <a:pPr marL="129541" indent="0">
              <a:buNone/>
            </a:pPr>
            <a:endParaRPr lang="en-GB" sz="1000" dirty="0"/>
          </a:p>
          <a:p>
            <a:pPr marL="129541" indent="0">
              <a:buNone/>
            </a:pPr>
            <a:r>
              <a:rPr lang="en-GB" dirty="0"/>
              <a:t>09:45		 Tracking Quality Report (IHTSDO Content 		 Mapping Service) (KG)</a:t>
            </a:r>
          </a:p>
          <a:p>
            <a:pPr marL="129541" indent="0">
              <a:buNone/>
            </a:pPr>
            <a:endParaRPr lang="en-GB" sz="1000" dirty="0"/>
          </a:p>
          <a:p>
            <a:pPr marL="129541" indent="0">
              <a:buNone/>
            </a:pPr>
            <a:r>
              <a:rPr lang="en-GB" dirty="0"/>
              <a:t>10:05 	 General Report (IHTSDO Content Mapping		 Service) (DM)</a:t>
            </a:r>
          </a:p>
          <a:p>
            <a:pPr marL="129541" indent="0">
              <a:buNone/>
            </a:pPr>
            <a:endParaRPr lang="en-GB" sz="1000" dirty="0"/>
          </a:p>
          <a:p>
            <a:pPr marL="129541" indent="0">
              <a:buNone/>
            </a:pPr>
            <a:r>
              <a:rPr lang="en-GB" dirty="0"/>
              <a:t>10:15	 	</a:t>
            </a:r>
            <a:r>
              <a:rPr lang="en-US" dirty="0"/>
              <a:t>Update on tooling enhancements (BC)</a:t>
            </a:r>
          </a:p>
          <a:p>
            <a:pPr marL="129541" indent="0">
              <a:buNone/>
            </a:pPr>
            <a:r>
              <a:rPr lang="en-GB" dirty="0"/>
              <a:t> 	</a:t>
            </a:r>
          </a:p>
          <a:p>
            <a:pPr marL="129541" indent="0">
              <a:buNone/>
            </a:pPr>
            <a:r>
              <a:rPr lang="en-GB" dirty="0"/>
              <a:t>10:30 	Tea/Coffee break</a:t>
            </a:r>
          </a:p>
          <a:p>
            <a:pPr marL="12954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Quarter 1 </a:t>
            </a:r>
            <a:r>
              <a:rPr lang="en-GB" dirty="0" err="1"/>
              <a:t>Rangimarie</a:t>
            </a:r>
            <a:r>
              <a:rPr lang="en-GB" dirty="0"/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1450838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11:00 	Mapping </a:t>
            </a:r>
            <a:r>
              <a:rPr lang="en-GB"/>
              <a:t>of ICD-10 </a:t>
            </a:r>
            <a:r>
              <a:rPr lang="en-GB" dirty="0"/>
              <a:t>to SNOMED CT- a 	</a:t>
            </a:r>
            <a:r>
              <a:rPr lang="en-GB"/>
              <a:t>		discussion </a:t>
            </a:r>
            <a:r>
              <a:rPr lang="en-GB" dirty="0"/>
              <a:t>(GT)</a:t>
            </a:r>
          </a:p>
          <a:p>
            <a:endParaRPr lang="en-GB" dirty="0"/>
          </a:p>
          <a:p>
            <a:r>
              <a:rPr lang="en-GB" dirty="0"/>
              <a:t>11:45	</a:t>
            </a:r>
            <a:r>
              <a:rPr lang="en-US" dirty="0"/>
              <a:t>Guidance and best practice principles for 		mapping local content (DM)</a:t>
            </a:r>
          </a:p>
          <a:p>
            <a:endParaRPr lang="en-US" sz="2000" dirty="0"/>
          </a:p>
          <a:p>
            <a:r>
              <a:rPr lang="en-US" dirty="0"/>
              <a:t>12:15	Open discussion</a:t>
            </a:r>
          </a:p>
          <a:p>
            <a:r>
              <a:rPr lang="en-US" dirty="0"/>
              <a:t>	</a:t>
            </a:r>
            <a:endParaRPr lang="en-GB" sz="2000" dirty="0"/>
          </a:p>
          <a:p>
            <a:r>
              <a:rPr lang="en-GB" dirty="0"/>
              <a:t>12:30 	Lunch break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Quarter 2 </a:t>
            </a:r>
            <a:r>
              <a:rPr lang="en-GB" dirty="0" err="1"/>
              <a:t>Rangimarie</a:t>
            </a:r>
            <a:r>
              <a:rPr lang="en-GB" dirty="0"/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1597039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13:30	Future direction of Special Interest Groups 		(JM)</a:t>
            </a:r>
          </a:p>
          <a:p>
            <a:endParaRPr lang="en-GB" dirty="0"/>
          </a:p>
          <a:p>
            <a:r>
              <a:rPr lang="en-GB" dirty="0"/>
              <a:t>14:00	Harmonisation with WHO and other 			Collaboration activities (JM)</a:t>
            </a:r>
          </a:p>
          <a:p>
            <a:endParaRPr lang="en-GB" dirty="0"/>
          </a:p>
          <a:p>
            <a:r>
              <a:rPr lang="en-GB" dirty="0"/>
              <a:t>14:15	Mapping to Gene/Protein Ontologies for  		personalized medicine (JRC)	</a:t>
            </a:r>
          </a:p>
          <a:p>
            <a:pPr marL="129541" indent="0">
              <a:buNone/>
            </a:pPr>
            <a:endParaRPr lang="en-GB" dirty="0"/>
          </a:p>
          <a:p>
            <a:r>
              <a:rPr lang="en-GB" dirty="0"/>
              <a:t>15:30 	Tea/Coffee break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Quarter 3 </a:t>
            </a:r>
            <a:r>
              <a:rPr lang="en-GB" dirty="0" err="1"/>
              <a:t>Rangimarie</a:t>
            </a:r>
            <a:r>
              <a:rPr lang="en-GB" dirty="0"/>
              <a:t> 3</a:t>
            </a:r>
          </a:p>
        </p:txBody>
      </p:sp>
    </p:spTree>
    <p:extLst>
      <p:ext uri="{BB962C8B-B14F-4D97-AF65-F5344CB8AC3E}">
        <p14:creationId xmlns:p14="http://schemas.microsoft.com/office/powerpoint/2010/main" val="4016780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6816"/>
            <a:ext cx="8229600" cy="4658007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16:00	</a:t>
            </a:r>
            <a:r>
              <a:rPr lang="en-US" dirty="0"/>
              <a:t>Discussion about version of ICD-10 used in 		maps (particularly where there are 		</a:t>
            </a:r>
            <a:r>
              <a:rPr lang="en-US"/>
              <a:t>	modifications </a:t>
            </a:r>
            <a:r>
              <a:rPr lang="en-US" dirty="0"/>
              <a:t>in use) (GT/KWF)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16:20	Importance of mapping principles: an 			overview of those employed when mapping 		SNOMED CT to ICD-10 (DM/KG)		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16:45	 Plenary slide</a:t>
            </a:r>
          </a:p>
          <a:p>
            <a:pPr marL="129541" indent="0">
              <a:buNone/>
            </a:pPr>
            <a:endParaRPr lang="en-GB" dirty="0"/>
          </a:p>
          <a:p>
            <a:r>
              <a:rPr lang="en-GB" dirty="0"/>
              <a:t>17:00 	 Close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Quarter 4 Ranigimarie 3</a:t>
            </a:r>
          </a:p>
        </p:txBody>
      </p:sp>
    </p:spTree>
    <p:extLst>
      <p:ext uri="{BB962C8B-B14F-4D97-AF65-F5344CB8AC3E}">
        <p14:creationId xmlns:p14="http://schemas.microsoft.com/office/powerpoint/2010/main" val="3588797664"/>
      </p:ext>
    </p:extLst>
  </p:cSld>
  <p:clrMapOvr>
    <a:masterClrMapping/>
  </p:clrMapOvr>
</p:sld>
</file>

<file path=ppt/theme/theme1.xml><?xml version="1.0" encoding="utf-8"?>
<a:theme xmlns:a="http://schemas.openxmlformats.org/drawingml/2006/main" name="MappingSIG_Agenda_20141027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MappingSIG_Agenda_20141027</Template>
  <TotalTime>3473</TotalTime>
  <Words>23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Museo 300</vt:lpstr>
      <vt:lpstr>Trebuchet MS</vt:lpstr>
      <vt:lpstr>Trebuchet MS Bold</vt:lpstr>
      <vt:lpstr>MappingSIG_Agenda_20141027</vt:lpstr>
      <vt:lpstr> Mapping SIG face-to-face meeting October 24, 2016  The Museum of New Zealand Te Papa Tongarewa </vt:lpstr>
      <vt:lpstr>Quarter 1 Rangimarie 3</vt:lpstr>
      <vt:lpstr>Quarter 2 Rangimarie 3</vt:lpstr>
      <vt:lpstr>Quarter 3 Rangimarie 3</vt:lpstr>
      <vt:lpstr>Quarter 4 Ranigimarie 3</vt:lpstr>
    </vt:vector>
  </TitlesOfParts>
  <Company>Health &amp; Social Care Information Centre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 Face-to-Face Meeting</dc:title>
  <dc:creator>habr2</dc:creator>
  <cp:lastModifiedBy>Phuong</cp:lastModifiedBy>
  <cp:revision>218</cp:revision>
  <dcterms:created xsi:type="dcterms:W3CDTF">2014-10-03T08:09:49Z</dcterms:created>
  <dcterms:modified xsi:type="dcterms:W3CDTF">2016-10-17T18:00:37Z</dcterms:modified>
</cp:coreProperties>
</file>