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8" r:id="rId1"/>
  </p:sldMasterIdLst>
  <p:notesMasterIdLst>
    <p:notesMasterId r:id="rId10"/>
  </p:notesMasterIdLst>
  <p:sldIdLst>
    <p:sldId id="258" r:id="rId2"/>
    <p:sldId id="263" r:id="rId3"/>
    <p:sldId id="265" r:id="rId4"/>
    <p:sldId id="266" r:id="rId5"/>
    <p:sldId id="267" r:id="rId6"/>
    <p:sldId id="268" r:id="rId7"/>
    <p:sldId id="269" r:id="rId8"/>
    <p:sldId id="270" r:id="rId9"/>
  </p:sldIdLst>
  <p:sldSz cx="9144000" cy="6858000" type="screen4x3"/>
  <p:notesSz cx="9144000" cy="6858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119" autoAdjust="0"/>
    <p:restoredTop sz="67302" autoAdjust="0"/>
  </p:normalViewPr>
  <p:slideViewPr>
    <p:cSldViewPr snapToGrid="0" snapToObjects="1">
      <p:cViewPr>
        <p:scale>
          <a:sx n="108" d="100"/>
          <a:sy n="108" d="100"/>
        </p:scale>
        <p:origin x="-1128" y="-8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printerSettings" Target="printerSettings/printerSettings1.bin"/><Relationship Id="rId12" Type="http://schemas.openxmlformats.org/officeDocument/2006/relationships/presProps" Target="presProps.xml"/><Relationship Id="rId13" Type="http://schemas.openxmlformats.org/officeDocument/2006/relationships/viewProps" Target="viewProps.xml"/><Relationship Id="rId14" Type="http://schemas.openxmlformats.org/officeDocument/2006/relationships/theme" Target="theme/theme1.xml"/><Relationship Id="rId15"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
        <p:cNvGrpSpPr/>
        <p:nvPr/>
      </p:nvGrpSpPr>
      <p:grpSpPr>
        <a:xfrm>
          <a:off x="0" y="0"/>
          <a:ext cx="0" cy="0"/>
          <a:chOff x="0" y="0"/>
          <a:chExt cx="0" cy="0"/>
        </a:xfrm>
      </p:grpSpPr>
      <p:sp>
        <p:nvSpPr>
          <p:cNvPr id="2" name="Shape 2"/>
          <p:cNvSpPr txBox="1">
            <a:spLocks noGrp="1"/>
          </p:cNvSpPr>
          <p:nvPr>
            <p:ph type="hdr" idx="2"/>
          </p:nvPr>
        </p:nvSpPr>
        <p:spPr>
          <a:xfrm>
            <a:off x="0" y="0"/>
            <a:ext cx="3962399" cy="342899"/>
          </a:xfrm>
          <a:prstGeom prst="rect">
            <a:avLst/>
          </a:prstGeom>
          <a:noFill/>
          <a:ln>
            <a:noFill/>
          </a:ln>
        </p:spPr>
        <p:txBody>
          <a:bodyPr lIns="91425" tIns="91425" rIns="91425" bIns="91425" anchor="t" anchorCtr="0"/>
          <a:lstStyle>
            <a:lvl1pPr marL="0" marR="0" indent="0" algn="l" rtl="0">
              <a:defRPr sz="1200" b="0" i="0" u="none" strike="noStrike" cap="none" baseline="0"/>
            </a:lvl1pPr>
            <a:lvl2pPr>
              <a:defRPr/>
            </a:lvl2pPr>
            <a:lvl3pPr>
              <a:defRPr/>
            </a:lvl3pPr>
            <a:lvl4pPr>
              <a:defRPr/>
            </a:lvl4pPr>
            <a:lvl5pPr>
              <a:defRPr/>
            </a:lvl5pPr>
            <a:lvl6pPr>
              <a:defRPr/>
            </a:lvl6pPr>
            <a:lvl7pPr>
              <a:defRPr/>
            </a:lvl7pPr>
            <a:lvl8pPr>
              <a:defRPr/>
            </a:lvl8pPr>
            <a:lvl9pPr>
              <a:defRPr/>
            </a:lvl9pPr>
          </a:lstStyle>
          <a:p>
            <a:endParaRPr/>
          </a:p>
        </p:txBody>
      </p:sp>
      <p:sp>
        <p:nvSpPr>
          <p:cNvPr id="3" name="Shape 3"/>
          <p:cNvSpPr txBox="1">
            <a:spLocks noGrp="1"/>
          </p:cNvSpPr>
          <p:nvPr>
            <p:ph type="dt" idx="10"/>
          </p:nvPr>
        </p:nvSpPr>
        <p:spPr>
          <a:xfrm>
            <a:off x="5179483" y="0"/>
            <a:ext cx="3962399" cy="342899"/>
          </a:xfrm>
          <a:prstGeom prst="rect">
            <a:avLst/>
          </a:prstGeom>
          <a:noFill/>
          <a:ln>
            <a:noFill/>
          </a:ln>
        </p:spPr>
        <p:txBody>
          <a:bodyPr lIns="91425" tIns="91425" rIns="91425" bIns="91425" anchor="t" anchorCtr="0"/>
          <a:lstStyle>
            <a:lvl1pPr marL="0" marR="0" indent="0" algn="r" rtl="0">
              <a:defRPr sz="1200" b="0" i="0" u="none" strike="noStrike" cap="none" baseline="0"/>
            </a:lvl1pPr>
            <a:lvl2pPr>
              <a:defRPr/>
            </a:lvl2pPr>
            <a:lvl3pPr>
              <a:defRPr/>
            </a:lvl3pPr>
            <a:lvl4pPr>
              <a:defRPr/>
            </a:lvl4pPr>
            <a:lvl5pPr>
              <a:defRPr/>
            </a:lvl5pPr>
            <a:lvl6pPr>
              <a:defRPr/>
            </a:lvl6pPr>
            <a:lvl7pPr>
              <a:defRPr/>
            </a:lvl7pPr>
            <a:lvl8pPr>
              <a:defRPr/>
            </a:lvl8pPr>
            <a:lvl9pPr>
              <a:defRPr/>
            </a:lvl9pPr>
          </a:lstStyle>
          <a:p>
            <a:endParaRPr/>
          </a:p>
        </p:txBody>
      </p:sp>
      <p:sp>
        <p:nvSpPr>
          <p:cNvPr id="4" name="Shape 4"/>
          <p:cNvSpPr>
            <a:spLocks noGrp="1" noRot="1" noChangeAspect="1"/>
          </p:cNvSpPr>
          <p:nvPr>
            <p:ph type="sldImg" idx="3"/>
          </p:nvPr>
        </p:nvSpPr>
        <p:spPr>
          <a:xfrm>
            <a:off x="2857500" y="514350"/>
            <a:ext cx="3429000" cy="2571749"/>
          </a:xfrm>
          <a:custGeom>
            <a:avLst/>
            <a:gdLst/>
            <a:ahLst/>
            <a:cxnLst/>
            <a:rect l="0" t="0" r="0" b="0"/>
            <a:pathLst>
              <a:path w="120000" h="120000" extrusionOk="0">
                <a:moveTo>
                  <a:pt x="0" y="0"/>
                </a:moveTo>
                <a:lnTo>
                  <a:pt x="120000" y="0"/>
                </a:lnTo>
                <a:lnTo>
                  <a:pt x="120000" y="120000"/>
                </a:lnTo>
                <a:lnTo>
                  <a:pt x="0" y="120000"/>
                </a:lnTo>
                <a:close/>
              </a:path>
            </a:pathLst>
          </a:custGeom>
          <a:noFill/>
          <a:ln w="12700" cap="flat">
            <a:solidFill>
              <a:srgbClr val="000000"/>
            </a:solidFill>
            <a:prstDash val="solid"/>
            <a:round/>
            <a:headEnd type="none" w="med" len="med"/>
            <a:tailEnd type="none" w="med" len="med"/>
          </a:ln>
        </p:spPr>
      </p:sp>
      <p:sp>
        <p:nvSpPr>
          <p:cNvPr id="5" name="Shape 5"/>
          <p:cNvSpPr txBox="1">
            <a:spLocks noGrp="1"/>
          </p:cNvSpPr>
          <p:nvPr>
            <p:ph type="body" idx="1"/>
          </p:nvPr>
        </p:nvSpPr>
        <p:spPr>
          <a:xfrm>
            <a:off x="914400" y="3257550"/>
            <a:ext cx="7315200" cy="3086099"/>
          </a:xfrm>
          <a:prstGeom prst="rect">
            <a:avLst/>
          </a:prstGeom>
          <a:noFill/>
          <a:ln>
            <a:noFill/>
          </a:ln>
        </p:spPr>
        <p:txBody>
          <a:bodyPr lIns="91425" tIns="91425" rIns="91425" bIns="91425" anchor="ctr"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
        <p:nvSpPr>
          <p:cNvPr id="6" name="Shape 6"/>
          <p:cNvSpPr txBox="1">
            <a:spLocks noGrp="1"/>
          </p:cNvSpPr>
          <p:nvPr>
            <p:ph type="ftr" idx="11"/>
          </p:nvPr>
        </p:nvSpPr>
        <p:spPr>
          <a:xfrm>
            <a:off x="0" y="6513910"/>
            <a:ext cx="3962399" cy="342899"/>
          </a:xfrm>
          <a:prstGeom prst="rect">
            <a:avLst/>
          </a:prstGeom>
          <a:noFill/>
          <a:ln>
            <a:noFill/>
          </a:ln>
        </p:spPr>
        <p:txBody>
          <a:bodyPr lIns="91425" tIns="91425" rIns="91425" bIns="91425" anchor="b" anchorCtr="0"/>
          <a:lstStyle>
            <a:lvl1pPr marL="0" marR="0" indent="0" algn="l" rtl="0">
              <a:defRPr sz="1200" b="0" i="0" u="none" strike="noStrike" cap="none" baseline="0"/>
            </a:lvl1pPr>
            <a:lvl2pPr>
              <a:defRPr/>
            </a:lvl2pPr>
            <a:lvl3pPr>
              <a:defRPr/>
            </a:lvl3pPr>
            <a:lvl4pPr>
              <a:defRPr/>
            </a:lvl4pPr>
            <a:lvl5pPr>
              <a:defRPr/>
            </a:lvl5pPr>
            <a:lvl6pPr>
              <a:defRPr/>
            </a:lvl6pPr>
            <a:lvl7pPr>
              <a:defRPr/>
            </a:lvl7pPr>
            <a:lvl8pPr>
              <a:defRPr/>
            </a:lvl8pPr>
            <a:lvl9pPr>
              <a:defRPr/>
            </a:lvl9pPr>
          </a:lstStyle>
          <a:p>
            <a:endParaRPr/>
          </a:p>
        </p:txBody>
      </p:sp>
      <p:sp>
        <p:nvSpPr>
          <p:cNvPr id="7" name="Shape 7"/>
          <p:cNvSpPr txBox="1">
            <a:spLocks noGrp="1"/>
          </p:cNvSpPr>
          <p:nvPr>
            <p:ph type="sldNum" idx="12"/>
          </p:nvPr>
        </p:nvSpPr>
        <p:spPr>
          <a:xfrm>
            <a:off x="5179483" y="6513910"/>
            <a:ext cx="3962399" cy="342899"/>
          </a:xfrm>
          <a:prstGeom prst="rect">
            <a:avLst/>
          </a:prstGeom>
          <a:noFill/>
          <a:ln>
            <a:noFill/>
          </a:ln>
        </p:spPr>
        <p:txBody>
          <a:bodyPr lIns="91425" tIns="91425" rIns="91425" bIns="91425" anchor="b" anchorCtr="0"/>
          <a:lstStyle>
            <a:lvl1pPr marL="0" marR="0" indent="0" algn="r" rtl="0">
              <a:defRPr sz="1200" b="0" i="0" u="none" strike="noStrike" cap="none" baseline="0"/>
            </a:lvl1pPr>
            <a:lvl2pPr marL="0" marR="0" indent="0" algn="l" rtl="0">
              <a:defRPr/>
            </a:lvl2pPr>
            <a:lvl3pPr marL="0" marR="0" indent="0" algn="l" rtl="0">
              <a:defRPr/>
            </a:lvl3pPr>
            <a:lvl4pPr marL="0" marR="0" indent="0" algn="l" rtl="0">
              <a:defRPr/>
            </a:lvl4pPr>
            <a:lvl5pPr marL="0" marR="0" indent="0" algn="l" rtl="0">
              <a:defRPr/>
            </a:lvl5pPr>
            <a:lvl6pPr marL="0" marR="0" indent="0" algn="l" rtl="0">
              <a:defRPr/>
            </a:lvl6pPr>
            <a:lvl7pPr marL="0" marR="0" indent="0" algn="l" rtl="0">
              <a:defRPr/>
            </a:lvl7pPr>
            <a:lvl8pPr marL="0" marR="0" indent="0" algn="l" rtl="0">
              <a:defRPr/>
            </a:lvl8pPr>
            <a:lvl9pPr marL="0" marR="0" indent="0" algn="l" rtl="0">
              <a:defRPr/>
            </a:lvl9pPr>
          </a:lstStyle>
          <a:p>
            <a:endParaRPr/>
          </a:p>
        </p:txBody>
      </p:sp>
    </p:spTree>
    <p:extLst>
      <p:ext uri="{BB962C8B-B14F-4D97-AF65-F5344CB8AC3E}">
        <p14:creationId xmlns:p14="http://schemas.microsoft.com/office/powerpoint/2010/main" val="1257629482"/>
      </p:ext>
    </p:extLst>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Produce a document that guides the user through the steps to map local terms to SNOMED CT, which include the development of mapping principles, tooling considerations (mapping resolution techniques),</a:t>
            </a:r>
          </a:p>
          <a:p>
            <a:pPr marL="0" marR="0" indent="0" algn="l" defTabSz="4572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 identification of a governance process, local data requirements, user interface requirements and rational for cleansing and standardizing, how to overcome data quality issues and the impacts, key considerations in mapping challenges (resolving difficult terms)  </a:t>
            </a:r>
          </a:p>
          <a:p>
            <a:pPr marL="0" marR="0" indent="0" algn="l" defTabSz="4572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and how to overcome them and best practises for mapping processes.</a:t>
            </a:r>
            <a:r>
              <a:rPr lang="en-GB" dirty="0" smtClean="0">
                <a:effectLst/>
              </a:rPr>
              <a:t> </a:t>
            </a:r>
            <a:endParaRPr lang="en-GB"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GB"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GB" dirty="0" smtClean="0"/>
              <a:t>But there can be obstacle with  the</a:t>
            </a:r>
            <a:r>
              <a:rPr lang="en-GB" baseline="0" dirty="0" smtClean="0"/>
              <a:t> legacy data f</a:t>
            </a:r>
            <a:r>
              <a:rPr lang="en-GB" dirty="0" smtClean="0"/>
              <a:t>or example field length restrictions that prohibit the use of SNOMED CT or the use of post coordination</a:t>
            </a:r>
            <a:r>
              <a:rPr lang="en-GB" baseline="0" dirty="0" smtClean="0"/>
              <a:t> </a:t>
            </a:r>
            <a:endParaRPr lang="en-GB"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GB"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GB" dirty="0" smtClean="0"/>
              <a:t>Common use cases will identify challenges most often encountered by implementers along with their solutions. </a:t>
            </a:r>
          </a:p>
          <a:p>
            <a:pPr marL="0" marR="0" indent="0" algn="l" defTabSz="457200" rtl="0" eaLnBrk="1" fontAlgn="auto" latinLnBrk="0" hangingPunct="1">
              <a:lnSpc>
                <a:spcPct val="100000"/>
              </a:lnSpc>
              <a:spcBef>
                <a:spcPts val="0"/>
              </a:spcBef>
              <a:spcAft>
                <a:spcPts val="0"/>
              </a:spcAft>
              <a:buClrTx/>
              <a:buSzTx/>
              <a:buFontTx/>
              <a:buNone/>
              <a:tabLst/>
              <a:defRPr/>
            </a:pPr>
            <a:endParaRPr lang="en-GB"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GB" dirty="0" smtClean="0"/>
              <a:t>Guidelines on developing mapping principles used to guide mappers will be provided,</a:t>
            </a:r>
            <a:r>
              <a:rPr lang="en-GB" baseline="0" dirty="0" smtClean="0"/>
              <a:t> and</a:t>
            </a:r>
            <a:r>
              <a:rPr lang="en-GB" dirty="0" smtClean="0"/>
              <a:t> </a:t>
            </a:r>
            <a:r>
              <a:rPr lang="en-GB" baseline="0" dirty="0" smtClean="0"/>
              <a:t> i</a:t>
            </a:r>
            <a:r>
              <a:rPr lang="en-GB" dirty="0" smtClean="0"/>
              <a:t>nformation about mapping tools, including criteria to use in tool selection will be provided.</a:t>
            </a:r>
          </a:p>
          <a:p>
            <a:endParaRPr lang="en-US" dirty="0"/>
          </a:p>
        </p:txBody>
      </p:sp>
      <p:sp>
        <p:nvSpPr>
          <p:cNvPr id="4" name="Slide Number Placeholder 3"/>
          <p:cNvSpPr>
            <a:spLocks noGrp="1"/>
          </p:cNvSpPr>
          <p:nvPr>
            <p:ph type="sldNum" idx="10"/>
          </p:nvPr>
        </p:nvSpPr>
        <p:spPr/>
        <p:txBody>
          <a:bodyPr/>
          <a:lstStyle/>
          <a:p>
            <a:endParaRPr lang="en-US"/>
          </a:p>
        </p:txBody>
      </p:sp>
    </p:spTree>
    <p:extLst>
      <p:ext uri="{BB962C8B-B14F-4D97-AF65-F5344CB8AC3E}">
        <p14:creationId xmlns:p14="http://schemas.microsoft.com/office/powerpoint/2010/main" val="27401791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r>
              <a:rPr lang="en-GB" b="1" dirty="0" smtClean="0"/>
              <a:t>1</a:t>
            </a:r>
            <a:r>
              <a:rPr lang="en-GB" b="1" baseline="0" dirty="0" smtClean="0"/>
              <a:t> </a:t>
            </a:r>
            <a:r>
              <a:rPr lang="en-GB" b="1" dirty="0" smtClean="0"/>
              <a:t>Develop Mapping Principles and document the principles.</a:t>
            </a:r>
          </a:p>
          <a:p>
            <a:r>
              <a:rPr lang="en-GB" dirty="0" smtClean="0"/>
              <a:t>A document which incorporates the fundamental and specific editorial principles is important for the production of accurate, consistent and reproducible MAPS. The document should outline the methodology employed for the construction of the maps and also the scope of the map.</a:t>
            </a:r>
          </a:p>
          <a:p>
            <a:r>
              <a:rPr lang="en-GB" dirty="0" smtClean="0"/>
              <a:t>2 </a:t>
            </a:r>
            <a:r>
              <a:rPr lang="en-GB" b="1" dirty="0" smtClean="0"/>
              <a:t>Identify Tooling Considerations</a:t>
            </a:r>
          </a:p>
          <a:p>
            <a:r>
              <a:rPr lang="en-GB" dirty="0" smtClean="0"/>
              <a:t>Tooling is important and it helps a lot to speak to the vendor regarding your requirements, interface design and cost. Tooling is outside of the scope of this document.</a:t>
            </a:r>
          </a:p>
          <a:p>
            <a:r>
              <a:rPr lang="en-GB" sz="1200" b="1" kern="1200" dirty="0" smtClean="0">
                <a:solidFill>
                  <a:schemeClr val="tx1"/>
                </a:solidFill>
                <a:effectLst/>
                <a:latin typeface="+mn-lt"/>
                <a:ea typeface="+mn-ea"/>
                <a:cs typeface="+mn-cs"/>
              </a:rPr>
              <a:t>3 Establish Governance Process</a:t>
            </a:r>
          </a:p>
          <a:p>
            <a:r>
              <a:rPr lang="en-GB" sz="1200" kern="1200" dirty="0" smtClean="0">
                <a:solidFill>
                  <a:schemeClr val="tx1"/>
                </a:solidFill>
                <a:effectLst/>
                <a:latin typeface="+mn-lt"/>
                <a:ea typeface="+mn-ea"/>
                <a:cs typeface="+mn-cs"/>
              </a:rPr>
              <a:t>Where manual mapping is to be undertaken, a process for completing the maps and a review of the maps to ensure consistency, quality and reproducibility needs to be established from the outset. </a:t>
            </a:r>
          </a:p>
          <a:p>
            <a:endParaRPr lang="en-GB" dirty="0" smtClean="0"/>
          </a:p>
          <a:p>
            <a:endParaRPr lang="en-GB" dirty="0" smtClean="0"/>
          </a:p>
          <a:p>
            <a:endParaRPr lang="en-US" dirty="0"/>
          </a:p>
        </p:txBody>
      </p:sp>
      <p:sp>
        <p:nvSpPr>
          <p:cNvPr id="4" name="Slide Number Placeholder 3"/>
          <p:cNvSpPr>
            <a:spLocks noGrp="1"/>
          </p:cNvSpPr>
          <p:nvPr>
            <p:ph type="sldNum" idx="10"/>
          </p:nvPr>
        </p:nvSpPr>
        <p:spPr/>
        <p:txBody>
          <a:bodyPr/>
          <a:lstStyle/>
          <a:p>
            <a:endParaRPr lang="en-US"/>
          </a:p>
        </p:txBody>
      </p:sp>
    </p:spTree>
    <p:extLst>
      <p:ext uri="{BB962C8B-B14F-4D97-AF65-F5344CB8AC3E}">
        <p14:creationId xmlns:p14="http://schemas.microsoft.com/office/powerpoint/2010/main" val="21789709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Need a use case to outline why are you doing it and to clearly state what the purpose of the map is, and what is in scope. A use case may be that financial billing is the reason for mapping the legacy data, or gathering statistics for audit or other data collection purposes. Produce a business case detailing what resources will be needed.</a:t>
            </a:r>
          </a:p>
          <a:p>
            <a:r>
              <a:rPr lang="en-GB" sz="1200" kern="1200" dirty="0" smtClean="0">
                <a:solidFill>
                  <a:schemeClr val="tx1"/>
                </a:solidFill>
                <a:effectLst/>
                <a:latin typeface="+mn-lt"/>
                <a:ea typeface="+mn-ea"/>
                <a:cs typeface="+mn-cs"/>
              </a:rPr>
              <a:t>Develop a plan outlining the process </a:t>
            </a:r>
          </a:p>
          <a:p>
            <a:r>
              <a:rPr lang="en-GB" sz="1200" kern="1200" dirty="0" smtClean="0">
                <a:solidFill>
                  <a:schemeClr val="tx1"/>
                </a:solidFill>
                <a:effectLst/>
                <a:latin typeface="+mn-lt"/>
                <a:ea typeface="+mn-ea"/>
                <a:cs typeface="+mn-cs"/>
              </a:rPr>
              <a:t>Data cleansing – classification terms such as ‘other specified’, disjunctions such as ‘and/or’, abbreviations, truncated words, acronyms, and local dialect may exist in the legacy data so needs “cleansing” prior to mapping. Also may need to normalise grammar and punctuation like hyphens or bracketed words and remove plurals, and standardise spelling</a:t>
            </a:r>
          </a:p>
          <a:p>
            <a:r>
              <a:rPr lang="en-GB" sz="1200" kern="1200" dirty="0" smtClean="0">
                <a:solidFill>
                  <a:schemeClr val="tx1"/>
                </a:solidFill>
                <a:effectLst/>
                <a:latin typeface="+mn-lt"/>
                <a:ea typeface="+mn-ea"/>
                <a:cs typeface="+mn-cs"/>
              </a:rPr>
              <a:t>Lexical matching can be automated but needs some degree of checking still 	</a:t>
            </a:r>
          </a:p>
          <a:p>
            <a:r>
              <a:rPr lang="en-GB" sz="1200" kern="1200" dirty="0" smtClean="0">
                <a:solidFill>
                  <a:schemeClr val="tx1"/>
                </a:solidFill>
                <a:effectLst/>
                <a:latin typeface="+mn-lt"/>
                <a:ea typeface="+mn-ea"/>
                <a:cs typeface="+mn-cs"/>
              </a:rPr>
              <a:t>Need mapping heuristics or rules for consistency (based on authoritative standards), and documentation explaining decisions or assumptions so the map can be consistently built and maintained.</a:t>
            </a:r>
          </a:p>
          <a:p>
            <a:r>
              <a:rPr lang="en-GB" sz="1200" kern="1200" dirty="0" smtClean="0">
                <a:solidFill>
                  <a:schemeClr val="tx1"/>
                </a:solidFill>
                <a:effectLst/>
                <a:latin typeface="+mn-lt"/>
                <a:ea typeface="+mn-ea"/>
                <a:cs typeface="+mn-cs"/>
              </a:rPr>
              <a:t>Map tables like ICD-9-CM to ICD-10-CM General Equivalency Mapping (GEM) tables of coding equivalence have been developed to facilitate migration from a superseded coding system to new coding systems. </a:t>
            </a:r>
          </a:p>
          <a:p>
            <a:r>
              <a:rPr lang="en-GB" sz="1200" kern="1200" dirty="0" smtClean="0">
                <a:solidFill>
                  <a:schemeClr val="tx1"/>
                </a:solidFill>
                <a:effectLst/>
                <a:latin typeface="+mn-lt"/>
                <a:ea typeface="+mn-ea"/>
                <a:cs typeface="+mn-cs"/>
              </a:rPr>
              <a:t>Consider the degree of equivalence of the map, can the SNOMED CT term be broader or narrower i.e. more granular than the legacy data . </a:t>
            </a:r>
            <a:br>
              <a:rPr lang="en-GB" sz="1200" kern="1200" dirty="0" smtClean="0">
                <a:solidFill>
                  <a:schemeClr val="tx1"/>
                </a:solidFill>
                <a:effectLst/>
                <a:latin typeface="+mn-lt"/>
                <a:ea typeface="+mn-ea"/>
                <a:cs typeface="+mn-cs"/>
              </a:rPr>
            </a:br>
            <a:r>
              <a:rPr lang="en-GB" sz="1200" kern="1200" dirty="0" smtClean="0">
                <a:solidFill>
                  <a:schemeClr val="tx1"/>
                </a:solidFill>
                <a:effectLst/>
                <a:latin typeface="+mn-lt"/>
                <a:ea typeface="+mn-ea"/>
                <a:cs typeface="+mn-cs"/>
              </a:rPr>
              <a:t>Cardinality of the map. An exact map is a one to one match, many legacy data elements can map to just one SNOMED CT concept (many to one map), one item of legacy data if a complex data element can map to many SNOMED CT terms (one to many ).</a:t>
            </a:r>
            <a:br>
              <a:rPr lang="en-GB" sz="1200" kern="1200" dirty="0" smtClean="0">
                <a:solidFill>
                  <a:schemeClr val="tx1"/>
                </a:solidFill>
                <a:effectLst/>
                <a:latin typeface="+mn-lt"/>
                <a:ea typeface="+mn-ea"/>
                <a:cs typeface="+mn-cs"/>
              </a:rPr>
            </a:br>
            <a:r>
              <a:rPr lang="en-GB" sz="1200" kern="1200" dirty="0" smtClean="0">
                <a:solidFill>
                  <a:schemeClr val="tx1"/>
                </a:solidFill>
                <a:effectLst/>
                <a:latin typeface="+mn-lt"/>
                <a:ea typeface="+mn-ea"/>
                <a:cs typeface="+mn-cs"/>
              </a:rPr>
              <a:t>Reference sources are necessary and ideally clinician involvement is best practice</a:t>
            </a:r>
          </a:p>
          <a:p>
            <a:endParaRPr lang="en-GB" sz="1200" kern="1200" dirty="0" smtClean="0">
              <a:solidFill>
                <a:schemeClr val="tx1"/>
              </a:solidFill>
              <a:effectLst/>
              <a:latin typeface="+mn-lt"/>
              <a:ea typeface="+mn-ea"/>
              <a:cs typeface="+mn-cs"/>
            </a:endParaRPr>
          </a:p>
          <a:p>
            <a:r>
              <a:rPr lang="en-GB" sz="1200" b="0" kern="1200" dirty="0" smtClean="0">
                <a:solidFill>
                  <a:schemeClr val="tx1"/>
                </a:solidFill>
                <a:effectLst/>
                <a:latin typeface="+mn-lt"/>
                <a:ea typeface="+mn-ea"/>
                <a:cs typeface="+mn-cs"/>
              </a:rPr>
              <a:t>DQ - Issues that may arise if mappers don’t take care are risks to patient safety, privacy breaches legal liability concerns, wrong billing, poor quality statistics, and audit failures. </a:t>
            </a:r>
            <a:r>
              <a:rPr lang="en-GB" sz="1200" kern="1200" dirty="0" smtClean="0">
                <a:solidFill>
                  <a:schemeClr val="tx1"/>
                </a:solidFill>
                <a:effectLst/>
                <a:latin typeface="+mn-lt"/>
                <a:ea typeface="+mn-ea"/>
                <a:cs typeface="+mn-cs"/>
              </a:rPr>
              <a:t> </a:t>
            </a:r>
          </a:p>
          <a:p>
            <a:r>
              <a:rPr lang="en-GB" sz="1200" kern="1200" dirty="0" smtClean="0">
                <a:solidFill>
                  <a:schemeClr val="tx1"/>
                </a:solidFill>
                <a:effectLst/>
                <a:latin typeface="+mn-lt"/>
                <a:ea typeface="+mn-ea"/>
                <a:cs typeface="+mn-cs"/>
              </a:rPr>
              <a:t>Algorithms may assist especially in QA, for example checking all poisoning diagnosis legacy data maps to children of 75478009 Poisoning (disorder). In the future a so-called smart algorithm could “learn” and improve its accuracy.</a:t>
            </a:r>
          </a:p>
          <a:p>
            <a:r>
              <a:rPr lang="en-GB" sz="1200" b="0" kern="1200" dirty="0" smtClean="0">
                <a:solidFill>
                  <a:schemeClr val="tx1"/>
                </a:solidFill>
                <a:effectLst/>
                <a:latin typeface="+mn-lt"/>
                <a:ea typeface="+mn-ea"/>
                <a:cs typeface="+mn-cs"/>
              </a:rPr>
              <a:t>The map needs to be maintained so a policy for maintenance may be when SNOMED is updated every 6 months, or the source updated </a:t>
            </a:r>
          </a:p>
          <a:p>
            <a:endParaRPr lang="en-GB" sz="1200" b="0" kern="1200" dirty="0" smtClean="0">
              <a:solidFill>
                <a:schemeClr val="tx1"/>
              </a:solidFill>
              <a:effectLst/>
              <a:latin typeface="+mn-lt"/>
              <a:ea typeface="+mn-ea"/>
              <a:cs typeface="+mn-cs"/>
            </a:endParaRPr>
          </a:p>
          <a:p>
            <a:r>
              <a:rPr lang="en-GB" sz="1200" b="0" kern="1200" dirty="0" smtClean="0">
                <a:solidFill>
                  <a:schemeClr val="tx1"/>
                </a:solidFill>
                <a:effectLst/>
                <a:latin typeface="+mn-lt"/>
                <a:ea typeface="+mn-ea"/>
                <a:cs typeface="+mn-cs"/>
              </a:rPr>
              <a:t>Challenges</a:t>
            </a:r>
            <a:r>
              <a:rPr lang="en-GB" sz="1200" b="0" kern="1200" baseline="0" dirty="0" smtClean="0">
                <a:solidFill>
                  <a:schemeClr val="tx1"/>
                </a:solidFill>
                <a:effectLst/>
                <a:latin typeface="+mn-lt"/>
                <a:ea typeface="+mn-ea"/>
                <a:cs typeface="+mn-cs"/>
              </a:rPr>
              <a:t> - </a:t>
            </a:r>
            <a:r>
              <a:rPr lang="en-GB" sz="1200" kern="1200" dirty="0" smtClean="0">
                <a:solidFill>
                  <a:schemeClr val="tx1"/>
                </a:solidFill>
                <a:effectLst/>
                <a:latin typeface="+mn-lt"/>
                <a:ea typeface="+mn-ea"/>
                <a:cs typeface="+mn-cs"/>
              </a:rPr>
              <a:t> challenge is that there is no context in a legacy map. A word or term may have more than one meaning when context-free (is it a primary or secondary cancer, acquired or congenital, mother or baby) so the mapper may need to ‘assume’ without context. Assumptions need to be documented. </a:t>
            </a:r>
          </a:p>
          <a:p>
            <a:r>
              <a:rPr lang="en-GB" sz="1200" kern="1200" dirty="0" smtClean="0">
                <a:solidFill>
                  <a:schemeClr val="tx1"/>
                </a:solidFill>
                <a:effectLst/>
                <a:latin typeface="+mn-lt"/>
                <a:ea typeface="+mn-ea"/>
                <a:cs typeface="+mn-cs"/>
              </a:rPr>
              <a:t>Abbreviations may be ambiguous  . As a result of any ambiguity in the coded data the responsible clinician should be consulted.</a:t>
            </a:r>
          </a:p>
          <a:p>
            <a:r>
              <a:rPr lang="en-GB" sz="1200" kern="1200" dirty="0" smtClean="0">
                <a:solidFill>
                  <a:schemeClr val="tx1"/>
                </a:solidFill>
                <a:effectLst/>
                <a:latin typeface="+mn-lt"/>
                <a:ea typeface="+mn-ea"/>
                <a:cs typeface="+mn-cs"/>
              </a:rPr>
              <a:t>A map designed to move data from code system A to code system B will serve poorly (if at all) ‘in reverse’ if it is used to map from B to A, unless all the links are exact semantic matches or checked manually.</a:t>
            </a:r>
          </a:p>
          <a:p>
            <a:r>
              <a:rPr lang="en-GB" sz="1200" kern="1200" dirty="0" smtClean="0">
                <a:solidFill>
                  <a:schemeClr val="tx1"/>
                </a:solidFill>
                <a:effectLst/>
                <a:latin typeface="+mn-lt"/>
                <a:ea typeface="+mn-ea"/>
                <a:cs typeface="+mn-cs"/>
              </a:rPr>
              <a:t>Some data elements have no exact target in SNOMED CT so there may be a need to post-coordinate SNOMED CT concepts, or add the exact missing term by submitting to the IHTSDO or the NRC.</a:t>
            </a:r>
          </a:p>
          <a:p>
            <a:r>
              <a:rPr lang="en-GB" sz="1200" kern="1200" dirty="0" smtClean="0">
                <a:solidFill>
                  <a:schemeClr val="tx1"/>
                </a:solidFill>
                <a:effectLst/>
                <a:latin typeface="+mn-lt"/>
                <a:ea typeface="+mn-ea"/>
                <a:cs typeface="+mn-cs"/>
              </a:rPr>
              <a:t>Problem of retired codes and descriptions  - legacy databases contain codes that have since been inactivated in SNOMED CT (retired). SNOMED CT has tables of historical associations pointing to the new concept that has superseded the retired concept.</a:t>
            </a:r>
          </a:p>
          <a:p>
            <a:endParaRPr lang="en-GB" sz="1200" b="0" kern="1200" dirty="0" smtClean="0">
              <a:solidFill>
                <a:schemeClr val="tx1"/>
              </a:solidFill>
              <a:effectLst/>
              <a:latin typeface="+mn-lt"/>
              <a:ea typeface="+mn-ea"/>
              <a:cs typeface="+mn-cs"/>
            </a:endParaRPr>
          </a:p>
          <a:p>
            <a:endParaRPr lang="en-GB" dirty="0" smtClean="0"/>
          </a:p>
          <a:p>
            <a:endParaRPr lang="en-GB" dirty="0" smtClean="0"/>
          </a:p>
          <a:p>
            <a:endParaRPr lang="en-US" dirty="0"/>
          </a:p>
        </p:txBody>
      </p:sp>
      <p:sp>
        <p:nvSpPr>
          <p:cNvPr id="4" name="Slide Number Placeholder 3"/>
          <p:cNvSpPr>
            <a:spLocks noGrp="1"/>
          </p:cNvSpPr>
          <p:nvPr>
            <p:ph type="sldNum" idx="10"/>
          </p:nvPr>
        </p:nvSpPr>
        <p:spPr/>
        <p:txBody>
          <a:bodyPr/>
          <a:lstStyle/>
          <a:p>
            <a:endParaRPr lang="en-US"/>
          </a:p>
        </p:txBody>
      </p:sp>
    </p:spTree>
    <p:extLst>
      <p:ext uri="{BB962C8B-B14F-4D97-AF65-F5344CB8AC3E}">
        <p14:creationId xmlns:p14="http://schemas.microsoft.com/office/powerpoint/2010/main" val="21789709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endParaRPr lang="en-GB" dirty="0" smtClean="0"/>
          </a:p>
          <a:p>
            <a:r>
              <a:rPr lang="en-US" dirty="0" smtClean="0"/>
              <a:t>A map from diagnostic terms coded in ICD-9-CM to SNOMED CT was undertaken as a part of a larger project of adopting new terminologies to better reflect the physician’s clinical description of the patient’s condition.</a:t>
            </a:r>
            <a:endParaRPr lang="en-US" dirty="0"/>
          </a:p>
          <a:p>
            <a:r>
              <a:rPr lang="en-US" dirty="0" smtClean="0"/>
              <a:t>The</a:t>
            </a:r>
            <a:r>
              <a:rPr lang="en-US" baseline="0" dirty="0" smtClean="0"/>
              <a:t> lexical match includes one exact match and 2 other possible matches.</a:t>
            </a:r>
          </a:p>
          <a:p>
            <a:endParaRPr lang="en-US" baseline="0" dirty="0" smtClean="0"/>
          </a:p>
          <a:p>
            <a:r>
              <a:rPr lang="en-US" baseline="0" dirty="0" smtClean="0"/>
              <a:t>49436004 Atrial fibrillation (disorder ) is considered an exact match and is selected as the appropriate map while the others are discarded </a:t>
            </a:r>
            <a:endParaRPr lang="en-US" dirty="0" smtClean="0"/>
          </a:p>
        </p:txBody>
      </p:sp>
      <p:sp>
        <p:nvSpPr>
          <p:cNvPr id="4" name="Slide Number Placeholder 3"/>
          <p:cNvSpPr>
            <a:spLocks noGrp="1"/>
          </p:cNvSpPr>
          <p:nvPr>
            <p:ph type="sldNum" idx="10"/>
          </p:nvPr>
        </p:nvSpPr>
        <p:spPr/>
        <p:txBody>
          <a:bodyPr/>
          <a:lstStyle/>
          <a:p>
            <a:endParaRPr lang="en-US"/>
          </a:p>
        </p:txBody>
      </p:sp>
    </p:spTree>
    <p:extLst>
      <p:ext uri="{BB962C8B-B14F-4D97-AF65-F5344CB8AC3E}">
        <p14:creationId xmlns:p14="http://schemas.microsoft.com/office/powerpoint/2010/main" val="21789709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r>
              <a:rPr lang="en-US" dirty="0" smtClean="0"/>
              <a:t>The</a:t>
            </a:r>
            <a:r>
              <a:rPr lang="en-US" baseline="0" dirty="0" smtClean="0"/>
              <a:t> ICD-9-CM code 185, Malignant neoplasm of prostate four exact maps were found and one of them overlapped with the all match.</a:t>
            </a:r>
          </a:p>
          <a:p>
            <a:endParaRPr lang="en-US" baseline="0" dirty="0" smtClean="0"/>
          </a:p>
          <a:p>
            <a:r>
              <a:rPr lang="en-US" baseline="0" dirty="0" smtClean="0"/>
              <a:t>Concept 93974005|Primary malignant neoplasm of prostate (disorder) initially seemed a good match.</a:t>
            </a:r>
          </a:p>
          <a:p>
            <a:r>
              <a:rPr lang="en-US" baseline="0" dirty="0" smtClean="0"/>
              <a:t> However, the source term does not indicate whether it is a primary, secondary or unspecified type of malignancy of the prostate. </a:t>
            </a:r>
          </a:p>
          <a:p>
            <a:r>
              <a:rPr lang="en-US" baseline="0" dirty="0" smtClean="0"/>
              <a:t>Selecting primary malignant neoplasm of the prostate would be inferring something that is not in the source term.</a:t>
            </a:r>
          </a:p>
          <a:p>
            <a:endParaRPr lang="en-US" baseline="0" dirty="0" smtClean="0"/>
          </a:p>
        </p:txBody>
      </p:sp>
      <p:sp>
        <p:nvSpPr>
          <p:cNvPr id="4" name="Slide Number Placeholder 3"/>
          <p:cNvSpPr>
            <a:spLocks noGrp="1"/>
          </p:cNvSpPr>
          <p:nvPr>
            <p:ph type="sldNum" idx="10"/>
          </p:nvPr>
        </p:nvSpPr>
        <p:spPr/>
        <p:txBody>
          <a:bodyPr/>
          <a:lstStyle/>
          <a:p>
            <a:endParaRPr lang="en-US"/>
          </a:p>
        </p:txBody>
      </p:sp>
    </p:spTree>
    <p:extLst>
      <p:ext uri="{BB962C8B-B14F-4D97-AF65-F5344CB8AC3E}">
        <p14:creationId xmlns:p14="http://schemas.microsoft.com/office/powerpoint/2010/main" val="18356535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r>
              <a:rPr lang="en-US" baseline="0" dirty="0" smtClean="0"/>
              <a:t>So as a result In this example a manual search was done and it was found that 399068003|Malignant tumor of prostate (disorder) is the more appropriate choice.</a:t>
            </a:r>
          </a:p>
          <a:p>
            <a:endParaRPr lang="en-US" dirty="0" smtClean="0"/>
          </a:p>
          <a:p>
            <a:endParaRPr lang="en-US" dirty="0"/>
          </a:p>
        </p:txBody>
      </p:sp>
      <p:sp>
        <p:nvSpPr>
          <p:cNvPr id="4" name="Slide Number Placeholder 3"/>
          <p:cNvSpPr>
            <a:spLocks noGrp="1"/>
          </p:cNvSpPr>
          <p:nvPr>
            <p:ph type="sldNum" idx="10"/>
          </p:nvPr>
        </p:nvSpPr>
        <p:spPr/>
        <p:txBody>
          <a:bodyPr/>
          <a:lstStyle/>
          <a:p>
            <a:endParaRPr lang="en-US"/>
          </a:p>
        </p:txBody>
      </p:sp>
    </p:spTree>
    <p:extLst>
      <p:ext uri="{BB962C8B-B14F-4D97-AF65-F5344CB8AC3E}">
        <p14:creationId xmlns:p14="http://schemas.microsoft.com/office/powerpoint/2010/main" val="27968053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0"/>
          </p:nvPr>
        </p:nvSpPr>
        <p:spPr/>
        <p:txBody>
          <a:bodyPr/>
          <a:lstStyle/>
          <a:p>
            <a:endParaRPr lang="en-US"/>
          </a:p>
        </p:txBody>
      </p:sp>
    </p:spTree>
    <p:extLst>
      <p:ext uri="{BB962C8B-B14F-4D97-AF65-F5344CB8AC3E}">
        <p14:creationId xmlns:p14="http://schemas.microsoft.com/office/powerpoint/2010/main" val="12947366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12"/>
        <p:cNvGrpSpPr/>
        <p:nvPr/>
      </p:nvGrpSpPr>
      <p:grpSpPr>
        <a:xfrm>
          <a:off x="0" y="0"/>
          <a:ext cx="0" cy="0"/>
          <a:chOff x="0" y="0"/>
          <a:chExt cx="0" cy="0"/>
        </a:xfrm>
      </p:grpSpPr>
      <p:cxnSp>
        <p:nvCxnSpPr>
          <p:cNvPr id="13" name="Shape 13"/>
          <p:cNvCxnSpPr/>
          <p:nvPr/>
        </p:nvCxnSpPr>
        <p:spPr>
          <a:xfrm>
            <a:off x="0" y="1613266"/>
            <a:ext cx="9144000" cy="0"/>
          </a:xfrm>
          <a:prstGeom prst="straightConnector1">
            <a:avLst/>
          </a:prstGeom>
          <a:noFill/>
          <a:ln w="9525" cap="flat">
            <a:solidFill>
              <a:srgbClr val="229BB8"/>
            </a:solidFill>
            <a:prstDash val="solid"/>
            <a:round/>
            <a:headEnd type="none" w="med" len="med"/>
            <a:tailEnd type="none" w="med" len="med"/>
          </a:ln>
        </p:spPr>
      </p:cxnSp>
      <p:sp>
        <p:nvSpPr>
          <p:cNvPr id="14" name="Shape 14"/>
          <p:cNvSpPr txBox="1">
            <a:spLocks noGrp="1"/>
          </p:cNvSpPr>
          <p:nvPr>
            <p:ph type="ctrTitle"/>
          </p:nvPr>
        </p:nvSpPr>
        <p:spPr>
          <a:xfrm>
            <a:off x="685800" y="2143116"/>
            <a:ext cx="7772400" cy="1470024"/>
          </a:xfrm>
          <a:prstGeom prst="rect">
            <a:avLst/>
          </a:prstGeom>
          <a:noFill/>
          <a:ln>
            <a:noFill/>
          </a:ln>
        </p:spPr>
        <p:txBody>
          <a:bodyPr lIns="91425" tIns="91425" rIns="91425" bIns="91425" anchor="ctr" anchorCtr="0"/>
          <a:lstStyle>
            <a:lvl1pPr marL="0" marR="0" indent="0" algn="l" rtl="0">
              <a:spcBef>
                <a:spcPts val="0"/>
              </a:spcBef>
              <a:spcAft>
                <a:spcPts val="0"/>
              </a:spcAft>
              <a:defRPr sz="3600" b="0" i="0" u="none" strike="noStrike" cap="none" baseline="0">
                <a:solidFill>
                  <a:srgbClr val="21218A"/>
                </a:solidFill>
                <a:latin typeface="Museo 500"/>
                <a:ea typeface="Arial"/>
                <a:cs typeface="Museo 500"/>
                <a:sym typeface="Arial"/>
              </a:defRPr>
            </a:lvl1pPr>
            <a:lvl2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2pPr>
            <a:lvl3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3pPr>
            <a:lvl4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4pPr>
            <a:lvl5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5pPr>
            <a:lvl6pPr marL="457200" marR="0" indent="0" algn="l" rtl="0">
              <a:spcBef>
                <a:spcPts val="0"/>
              </a:spcBef>
              <a:spcAft>
                <a:spcPts val="0"/>
              </a:spcAft>
              <a:defRPr sz="3200" b="0" i="0" u="none" strike="noStrike" cap="none" baseline="0">
                <a:solidFill>
                  <a:srgbClr val="666666"/>
                </a:solidFill>
                <a:latin typeface="Arial"/>
                <a:ea typeface="Arial"/>
                <a:cs typeface="Arial"/>
                <a:sym typeface="Arial"/>
              </a:defRPr>
            </a:lvl6pPr>
            <a:lvl7pPr marL="914400" marR="0" indent="0" algn="l" rtl="0">
              <a:spcBef>
                <a:spcPts val="0"/>
              </a:spcBef>
              <a:spcAft>
                <a:spcPts val="0"/>
              </a:spcAft>
              <a:defRPr sz="3200" b="0" i="0" u="none" strike="noStrike" cap="none" baseline="0">
                <a:solidFill>
                  <a:srgbClr val="666666"/>
                </a:solidFill>
                <a:latin typeface="Arial"/>
                <a:ea typeface="Arial"/>
                <a:cs typeface="Arial"/>
                <a:sym typeface="Arial"/>
              </a:defRPr>
            </a:lvl7pPr>
            <a:lvl8pPr marL="1371600" marR="0" indent="0" algn="l" rtl="0">
              <a:spcBef>
                <a:spcPts val="0"/>
              </a:spcBef>
              <a:spcAft>
                <a:spcPts val="0"/>
              </a:spcAft>
              <a:defRPr sz="3200" b="0" i="0" u="none" strike="noStrike" cap="none" baseline="0">
                <a:solidFill>
                  <a:srgbClr val="666666"/>
                </a:solidFill>
                <a:latin typeface="Arial"/>
                <a:ea typeface="Arial"/>
                <a:cs typeface="Arial"/>
                <a:sym typeface="Arial"/>
              </a:defRPr>
            </a:lvl8pPr>
            <a:lvl9pPr marL="1828800" marR="0" indent="0" algn="l" rtl="0">
              <a:spcBef>
                <a:spcPts val="0"/>
              </a:spcBef>
              <a:spcAft>
                <a:spcPts val="0"/>
              </a:spcAft>
              <a:defRPr sz="3200" b="0" i="0" u="none" strike="noStrike" cap="none" baseline="0">
                <a:solidFill>
                  <a:srgbClr val="666666"/>
                </a:solidFill>
                <a:latin typeface="Arial"/>
                <a:ea typeface="Arial"/>
                <a:cs typeface="Arial"/>
                <a:sym typeface="Arial"/>
              </a:defRPr>
            </a:lvl9pPr>
          </a:lstStyle>
          <a:p>
            <a:r>
              <a:rPr lang="en-GB" smtClean="0"/>
              <a:t>Click to edit Master title style</a:t>
            </a:r>
            <a:endParaRPr dirty="0"/>
          </a:p>
        </p:txBody>
      </p:sp>
      <p:sp>
        <p:nvSpPr>
          <p:cNvPr id="15" name="Shape 15"/>
          <p:cNvSpPr txBox="1">
            <a:spLocks noGrp="1"/>
          </p:cNvSpPr>
          <p:nvPr>
            <p:ph type="subTitle" idx="1"/>
          </p:nvPr>
        </p:nvSpPr>
        <p:spPr>
          <a:xfrm>
            <a:off x="685800" y="3895402"/>
            <a:ext cx="6400799" cy="1469528"/>
          </a:xfrm>
          <a:prstGeom prst="rect">
            <a:avLst/>
          </a:prstGeom>
          <a:noFill/>
          <a:ln>
            <a:noFill/>
          </a:ln>
        </p:spPr>
        <p:txBody>
          <a:bodyPr lIns="91425" tIns="91425" rIns="91425" bIns="91425" anchor="t" anchorCtr="0"/>
          <a:lstStyle>
            <a:lvl1pPr marL="0" marR="0" indent="0" algn="l" rtl="0">
              <a:spcBef>
                <a:spcPts val="100"/>
              </a:spcBef>
              <a:spcAft>
                <a:spcPts val="100"/>
              </a:spcAft>
              <a:buClr>
                <a:srgbClr val="0055B0"/>
              </a:buClr>
              <a:buFont typeface="Arial"/>
              <a:buNone/>
              <a:defRPr sz="2400" b="0" i="0" u="none" strike="noStrike" cap="none" baseline="0">
                <a:solidFill>
                  <a:srgbClr val="0070C0"/>
                </a:solidFill>
                <a:latin typeface="Museo 300"/>
                <a:ea typeface="Arial"/>
                <a:cs typeface="Museo 300"/>
                <a:sym typeface="Arial"/>
              </a:defRPr>
            </a:lvl1pPr>
            <a:lvl2pPr marL="742950" marR="0" indent="-177800" algn="l" rtl="0">
              <a:spcBef>
                <a:spcPts val="100"/>
              </a:spcBef>
              <a:spcAft>
                <a:spcPts val="100"/>
              </a:spcAft>
              <a:buClr>
                <a:srgbClr val="0070C0"/>
              </a:buClr>
              <a:buFont typeface="Arial"/>
              <a:buChar char="▪"/>
              <a:defRPr sz="2000" b="0" i="0" u="none" strike="noStrike" cap="none" baseline="0">
                <a:solidFill>
                  <a:srgbClr val="0070C0"/>
                </a:solidFill>
                <a:latin typeface="Arial"/>
                <a:ea typeface="Arial"/>
                <a:cs typeface="Arial"/>
                <a:sym typeface="Arial"/>
              </a:defRPr>
            </a:lvl2pPr>
            <a:lvl3pPr marL="1143000" marR="0" indent="-165100" algn="l" rtl="0">
              <a:spcBef>
                <a:spcPts val="100"/>
              </a:spcBef>
              <a:spcAft>
                <a:spcPts val="100"/>
              </a:spcAft>
              <a:buClr>
                <a:srgbClr val="229BB8"/>
              </a:buClr>
              <a:buFont typeface="Arial"/>
              <a:buChar char="▪"/>
              <a:defRPr sz="2000" b="0" i="0" u="none" strike="noStrike" cap="none" baseline="0">
                <a:solidFill>
                  <a:srgbClr val="229BB8"/>
                </a:solidFill>
                <a:latin typeface="Arial"/>
                <a:ea typeface="Arial"/>
                <a:cs typeface="Arial"/>
                <a:sym typeface="Arial"/>
              </a:defRPr>
            </a:lvl3pPr>
            <a:lvl4pPr marL="16002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4pPr>
            <a:lvl5pPr marL="20574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5pPr>
            <a:lvl6pPr marL="25146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6pPr>
            <a:lvl7pPr marL="29718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7pPr>
            <a:lvl8pPr marL="34290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8pPr>
            <a:lvl9pPr marL="38862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9pPr>
          </a:lstStyle>
          <a:p>
            <a:r>
              <a:rPr lang="en-GB" smtClean="0"/>
              <a:t>Click to edit Master subtitle style</a:t>
            </a:r>
            <a:endParaRPr dirty="0"/>
          </a:p>
        </p:txBody>
      </p:sp>
      <p:pic>
        <p:nvPicPr>
          <p:cNvPr id="2" name="Picture 1" descr="ihtsdo_brand_master_PMS.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779275" y="64416"/>
            <a:ext cx="3238066" cy="1438019"/>
          </a:xfrm>
          <a:prstGeom prst="rect">
            <a:avLst/>
          </a:prstGeom>
          <a:solidFill>
            <a:schemeClr val="bg1"/>
          </a:solidFill>
        </p:spPr>
      </p:pic>
      <p:pic>
        <p:nvPicPr>
          <p:cNvPr id="3" name="Picture 2" descr="delivering_snomed_tagline_CMYK.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57675" y="5722818"/>
            <a:ext cx="2426053" cy="1033959"/>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E72A2698-25A6-BB44-BDF3-496AA86874BD}" type="slidenum">
              <a:rPr lang="en-US" smtClean="0"/>
              <a:pPr/>
              <a:t>‹#›</a:t>
            </a:fld>
            <a:endParaRPr lang="en-US" dirty="0"/>
          </a:p>
        </p:txBody>
      </p:sp>
      <p:sp>
        <p:nvSpPr>
          <p:cNvPr id="4" name="Shape 9"/>
          <p:cNvSpPr txBox="1">
            <a:spLocks noGrp="1"/>
          </p:cNvSpPr>
          <p:nvPr>
            <p:ph idx="1"/>
          </p:nvPr>
        </p:nvSpPr>
        <p:spPr>
          <a:xfrm>
            <a:off x="457200" y="1452308"/>
            <a:ext cx="8229600" cy="4658007"/>
          </a:xfrm>
          <a:prstGeom prst="rect">
            <a:avLst/>
          </a:prstGeom>
          <a:noFill/>
          <a:ln>
            <a:noFill/>
          </a:ln>
        </p:spPr>
        <p:txBody>
          <a:bodyPr lIns="91425" tIns="91425" rIns="91425" bIns="91425" anchor="t" anchorCtr="0"/>
          <a:lstStyle>
            <a:lvl1pPr marL="342900" marR="0" indent="-213359" algn="l" rtl="0">
              <a:spcBef>
                <a:spcPts val="100"/>
              </a:spcBef>
              <a:spcAft>
                <a:spcPts val="100"/>
              </a:spcAft>
              <a:buClr>
                <a:srgbClr val="0055B0"/>
              </a:buClr>
              <a:buFont typeface="Arial"/>
              <a:buChar char="▪"/>
              <a:defRPr sz="2400" b="0" i="0" u="none" strike="noStrike" cap="none" baseline="0">
                <a:solidFill>
                  <a:srgbClr val="0055B0"/>
                </a:solidFill>
                <a:latin typeface="Museo 300"/>
                <a:ea typeface="Arial"/>
                <a:cs typeface="Museo 300"/>
                <a:sym typeface="Arial"/>
              </a:defRPr>
            </a:lvl1pPr>
            <a:lvl2pPr marL="742950" marR="0" indent="-177800" algn="l" rtl="0">
              <a:spcBef>
                <a:spcPts val="100"/>
              </a:spcBef>
              <a:spcAft>
                <a:spcPts val="100"/>
              </a:spcAft>
              <a:buClr>
                <a:srgbClr val="0070C0"/>
              </a:buClr>
              <a:buFont typeface="Arial"/>
              <a:buChar char="▪"/>
              <a:defRPr sz="2000" b="0" i="0" u="none" strike="noStrike" cap="none" baseline="0">
                <a:solidFill>
                  <a:srgbClr val="0070C0"/>
                </a:solidFill>
                <a:latin typeface="Arial"/>
                <a:ea typeface="Arial"/>
                <a:cs typeface="Arial"/>
                <a:sym typeface="Arial"/>
              </a:defRPr>
            </a:lvl2pPr>
            <a:lvl3pPr marL="1143000" marR="0" indent="-165100" algn="l" rtl="0">
              <a:spcBef>
                <a:spcPts val="100"/>
              </a:spcBef>
              <a:spcAft>
                <a:spcPts val="100"/>
              </a:spcAft>
              <a:buClr>
                <a:srgbClr val="229BB8"/>
              </a:buClr>
              <a:buFont typeface="Arial"/>
              <a:buChar char="▪"/>
              <a:defRPr sz="2000" b="0" i="0" u="none" strike="noStrike" cap="none" baseline="0">
                <a:solidFill>
                  <a:srgbClr val="229BB8"/>
                </a:solidFill>
                <a:latin typeface="Arial"/>
                <a:ea typeface="Arial"/>
                <a:cs typeface="Arial"/>
                <a:sym typeface="Arial"/>
              </a:defRPr>
            </a:lvl3pPr>
            <a:lvl4pPr marL="16002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4pPr>
            <a:lvl5pPr marL="20574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5pPr>
            <a:lvl6pPr marL="25146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6pPr>
            <a:lvl7pPr marL="29718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7pPr>
            <a:lvl8pPr marL="34290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8pPr>
            <a:lvl9pPr marL="38862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9pPr>
          </a:lstStyle>
          <a:p>
            <a:pPr lvl="0"/>
            <a:r>
              <a:rPr lang="en-GB" smtClean="0"/>
              <a:t>Click to edit Master text styles</a:t>
            </a:r>
          </a:p>
        </p:txBody>
      </p:sp>
      <p:sp>
        <p:nvSpPr>
          <p:cNvPr id="8" name="Shape 29"/>
          <p:cNvSpPr txBox="1">
            <a:spLocks noGrp="1"/>
          </p:cNvSpPr>
          <p:nvPr>
            <p:ph type="title"/>
          </p:nvPr>
        </p:nvSpPr>
        <p:spPr>
          <a:xfrm>
            <a:off x="457200" y="714356"/>
            <a:ext cx="6592043" cy="507995"/>
          </a:xfrm>
          <a:prstGeom prst="rect">
            <a:avLst/>
          </a:prstGeom>
          <a:noFill/>
          <a:ln>
            <a:noFill/>
          </a:ln>
        </p:spPr>
        <p:txBody>
          <a:bodyPr lIns="91425" tIns="91425" rIns="91425" bIns="91425" anchor="ctr" anchorCtr="0"/>
          <a:lstStyle>
            <a:lvl1pPr algn="l" rtl="0">
              <a:spcBef>
                <a:spcPts val="0"/>
              </a:spcBef>
              <a:spcAft>
                <a:spcPts val="0"/>
              </a:spcAft>
              <a:defRPr sz="2800" b="0" i="0">
                <a:solidFill>
                  <a:srgbClr val="21218A"/>
                </a:solidFill>
                <a:latin typeface="Museo 500"/>
                <a:ea typeface="Arial"/>
                <a:cs typeface="Museo 500"/>
                <a:sym typeface="Arial"/>
              </a:defRPr>
            </a:lvl1pPr>
            <a:lvl2pPr algn="l" rtl="0">
              <a:spcBef>
                <a:spcPts val="0"/>
              </a:spcBef>
              <a:spcAft>
                <a:spcPts val="0"/>
              </a:spcAft>
              <a:defRPr sz="3200">
                <a:solidFill>
                  <a:srgbClr val="666666"/>
                </a:solidFill>
                <a:latin typeface="Arial"/>
                <a:ea typeface="Arial"/>
                <a:cs typeface="Arial"/>
                <a:sym typeface="Arial"/>
              </a:defRPr>
            </a:lvl2pPr>
            <a:lvl3pPr algn="l" rtl="0">
              <a:spcBef>
                <a:spcPts val="0"/>
              </a:spcBef>
              <a:spcAft>
                <a:spcPts val="0"/>
              </a:spcAft>
              <a:defRPr sz="3200">
                <a:solidFill>
                  <a:srgbClr val="666666"/>
                </a:solidFill>
                <a:latin typeface="Arial"/>
                <a:ea typeface="Arial"/>
                <a:cs typeface="Arial"/>
                <a:sym typeface="Arial"/>
              </a:defRPr>
            </a:lvl3pPr>
            <a:lvl4pPr algn="l" rtl="0">
              <a:spcBef>
                <a:spcPts val="0"/>
              </a:spcBef>
              <a:spcAft>
                <a:spcPts val="0"/>
              </a:spcAft>
              <a:defRPr sz="3200">
                <a:solidFill>
                  <a:srgbClr val="666666"/>
                </a:solidFill>
                <a:latin typeface="Arial"/>
                <a:ea typeface="Arial"/>
                <a:cs typeface="Arial"/>
                <a:sym typeface="Arial"/>
              </a:defRPr>
            </a:lvl4pPr>
            <a:lvl5pPr algn="l" rtl="0">
              <a:spcBef>
                <a:spcPts val="0"/>
              </a:spcBef>
              <a:spcAft>
                <a:spcPts val="0"/>
              </a:spcAft>
              <a:defRPr sz="3200">
                <a:solidFill>
                  <a:srgbClr val="666666"/>
                </a:solidFill>
                <a:latin typeface="Arial"/>
                <a:ea typeface="Arial"/>
                <a:cs typeface="Arial"/>
                <a:sym typeface="Arial"/>
              </a:defRPr>
            </a:lvl5pPr>
            <a:lvl6pPr marL="457200" algn="l" rtl="0">
              <a:spcBef>
                <a:spcPts val="0"/>
              </a:spcBef>
              <a:spcAft>
                <a:spcPts val="0"/>
              </a:spcAft>
              <a:defRPr sz="3200">
                <a:solidFill>
                  <a:srgbClr val="666666"/>
                </a:solidFill>
                <a:latin typeface="Arial"/>
                <a:ea typeface="Arial"/>
                <a:cs typeface="Arial"/>
                <a:sym typeface="Arial"/>
              </a:defRPr>
            </a:lvl6pPr>
            <a:lvl7pPr marL="914400" algn="l" rtl="0">
              <a:spcBef>
                <a:spcPts val="0"/>
              </a:spcBef>
              <a:spcAft>
                <a:spcPts val="0"/>
              </a:spcAft>
              <a:defRPr sz="3200">
                <a:solidFill>
                  <a:srgbClr val="666666"/>
                </a:solidFill>
                <a:latin typeface="Arial"/>
                <a:ea typeface="Arial"/>
                <a:cs typeface="Arial"/>
                <a:sym typeface="Arial"/>
              </a:defRPr>
            </a:lvl7pPr>
            <a:lvl8pPr marL="1371600" algn="l" rtl="0">
              <a:spcBef>
                <a:spcPts val="0"/>
              </a:spcBef>
              <a:spcAft>
                <a:spcPts val="0"/>
              </a:spcAft>
              <a:defRPr sz="3200">
                <a:solidFill>
                  <a:srgbClr val="666666"/>
                </a:solidFill>
                <a:latin typeface="Arial"/>
                <a:ea typeface="Arial"/>
                <a:cs typeface="Arial"/>
                <a:sym typeface="Arial"/>
              </a:defRPr>
            </a:lvl8pPr>
            <a:lvl9pPr marL="1828800" algn="l" rtl="0">
              <a:spcBef>
                <a:spcPts val="0"/>
              </a:spcBef>
              <a:spcAft>
                <a:spcPts val="0"/>
              </a:spcAft>
              <a:defRPr sz="3200">
                <a:solidFill>
                  <a:srgbClr val="666666"/>
                </a:solidFill>
                <a:latin typeface="Arial"/>
                <a:ea typeface="Arial"/>
                <a:cs typeface="Arial"/>
                <a:sym typeface="Arial"/>
              </a:defRPr>
            </a:lvl9pPr>
          </a:lstStyle>
          <a:p>
            <a:r>
              <a:rPr lang="en-GB" smtClean="0"/>
              <a:t>Click to edit Master title style</a:t>
            </a:r>
            <a:endParaRPr dirty="0"/>
          </a:p>
        </p:txBody>
      </p:sp>
      <p:cxnSp>
        <p:nvCxnSpPr>
          <p:cNvPr id="9" name="Shape 13"/>
          <p:cNvCxnSpPr/>
          <p:nvPr userDrawn="1"/>
        </p:nvCxnSpPr>
        <p:spPr>
          <a:xfrm>
            <a:off x="0" y="1318802"/>
            <a:ext cx="9144000" cy="0"/>
          </a:xfrm>
          <a:prstGeom prst="straightConnector1">
            <a:avLst/>
          </a:prstGeom>
          <a:noFill/>
          <a:ln w="9525" cap="flat">
            <a:solidFill>
              <a:srgbClr val="229BB8"/>
            </a:solidFill>
            <a:prstDash val="solid"/>
            <a:round/>
            <a:headEnd type="none" w="med" len="med"/>
            <a:tailEnd type="none" w="med" len="med"/>
          </a:ln>
        </p:spPr>
      </p:cxnSp>
    </p:spTree>
    <p:extLst>
      <p:ext uri="{BB962C8B-B14F-4D97-AF65-F5344CB8AC3E}">
        <p14:creationId xmlns:p14="http://schemas.microsoft.com/office/powerpoint/2010/main" val="38100697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0" i="0" cap="all">
                <a:latin typeface="Museo 500"/>
                <a:cs typeface="Museo 500"/>
              </a:defRPr>
            </a:lvl1pPr>
          </a:lstStyle>
          <a:p>
            <a:r>
              <a:rPr lang="en-GB" smtClean="0"/>
              <a:t>Click to edit Master title style</a:t>
            </a:r>
            <a:endParaRPr lang="da-DK"/>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b="0" i="0">
                <a:latin typeface="Museo 300"/>
                <a:cs typeface="Museo 300"/>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GB" smtClean="0"/>
              <a:t>Click to edit Master text styles</a:t>
            </a:r>
          </a:p>
        </p:txBody>
      </p:sp>
      <p:pic>
        <p:nvPicPr>
          <p:cNvPr id="7" name="Picture 6" descr="ihtsdo_brand_master_PMS.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779275" y="64416"/>
            <a:ext cx="3238066" cy="1438019"/>
          </a:xfrm>
          <a:prstGeom prst="rect">
            <a:avLst/>
          </a:prstGeom>
          <a:solidFill>
            <a:schemeClr val="bg1"/>
          </a:solidFill>
        </p:spPr>
      </p:pic>
      <p:sp>
        <p:nvSpPr>
          <p:cNvPr id="8" name="Slide Number Placeholder 2"/>
          <p:cNvSpPr>
            <a:spLocks noGrp="1"/>
          </p:cNvSpPr>
          <p:nvPr>
            <p:ph type="sldNum" sz="quarter" idx="4"/>
          </p:nvPr>
        </p:nvSpPr>
        <p:spPr>
          <a:xfrm>
            <a:off x="7389741" y="6429396"/>
            <a:ext cx="1104971"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extLst>
      <p:ext uri="{BB962C8B-B14F-4D97-AF65-F5344CB8AC3E}">
        <p14:creationId xmlns:p14="http://schemas.microsoft.com/office/powerpoint/2010/main" val="23084849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Shape 34"/>
        <p:cNvGrpSpPr/>
        <p:nvPr/>
      </p:nvGrpSpPr>
      <p:grpSpPr>
        <a:xfrm>
          <a:off x="0" y="0"/>
          <a:ext cx="0" cy="0"/>
          <a:chOff x="0" y="0"/>
          <a:chExt cx="0" cy="0"/>
        </a:xfrm>
      </p:grpSpPr>
      <p:sp>
        <p:nvSpPr>
          <p:cNvPr id="36" name="Shape 36"/>
          <p:cNvSpPr txBox="1">
            <a:spLocks noGrp="1"/>
          </p:cNvSpPr>
          <p:nvPr>
            <p:ph type="body" idx="1"/>
          </p:nvPr>
        </p:nvSpPr>
        <p:spPr>
          <a:xfrm>
            <a:off x="457200" y="1535112"/>
            <a:ext cx="4040187" cy="639762"/>
          </a:xfrm>
          <a:prstGeom prst="rect">
            <a:avLst/>
          </a:prstGeom>
          <a:noFill/>
          <a:ln>
            <a:noFill/>
          </a:ln>
        </p:spPr>
        <p:txBody>
          <a:bodyPr lIns="91425" tIns="91425" rIns="91425" bIns="91425" anchor="b" anchorCtr="0"/>
          <a:lstStyle>
            <a:lvl1pPr marL="0" indent="0" rtl="0">
              <a:buFont typeface="Arial"/>
              <a:buNone/>
              <a:defRPr sz="2400" b="0" i="0">
                <a:latin typeface="Museo 500"/>
                <a:cs typeface="Museo 500"/>
              </a:defRPr>
            </a:lvl1pPr>
            <a:lvl2pPr marL="457200" indent="0" rtl="0">
              <a:buFont typeface="Arial"/>
              <a:buNone/>
              <a:defRPr sz="2000" b="1"/>
            </a:lvl2pPr>
            <a:lvl3pPr marL="914400" indent="0" rtl="0">
              <a:buFont typeface="Arial"/>
              <a:buNone/>
              <a:defRPr sz="1800" b="1"/>
            </a:lvl3pPr>
            <a:lvl4pPr marL="1371600" indent="0" rtl="0">
              <a:buFont typeface="Arial"/>
              <a:buNone/>
              <a:defRPr sz="1600" b="1"/>
            </a:lvl4pPr>
            <a:lvl5pPr marL="1828800" indent="0" rtl="0">
              <a:buFont typeface="Arial"/>
              <a:buNone/>
              <a:defRPr sz="1600" b="1"/>
            </a:lvl5pPr>
            <a:lvl6pPr marL="2286000" indent="0" rtl="0">
              <a:buFont typeface="Arial"/>
              <a:buNone/>
              <a:defRPr sz="1600" b="1"/>
            </a:lvl6pPr>
            <a:lvl7pPr marL="2743200" indent="0" rtl="0">
              <a:buFont typeface="Arial"/>
              <a:buNone/>
              <a:defRPr sz="1600" b="1"/>
            </a:lvl7pPr>
            <a:lvl8pPr marL="3200400" indent="0" rtl="0">
              <a:buFont typeface="Arial"/>
              <a:buNone/>
              <a:defRPr sz="1600" b="1"/>
            </a:lvl8pPr>
            <a:lvl9pPr marL="3657600" indent="0" rtl="0">
              <a:buFont typeface="Arial"/>
              <a:buNone/>
              <a:defRPr sz="1600" b="1"/>
            </a:lvl9pPr>
          </a:lstStyle>
          <a:p>
            <a:pPr lvl="0"/>
            <a:r>
              <a:rPr lang="en-GB" smtClean="0"/>
              <a:t>Click to edit Master text styles</a:t>
            </a:r>
          </a:p>
        </p:txBody>
      </p:sp>
      <p:sp>
        <p:nvSpPr>
          <p:cNvPr id="37" name="Shape 37"/>
          <p:cNvSpPr txBox="1">
            <a:spLocks noGrp="1"/>
          </p:cNvSpPr>
          <p:nvPr>
            <p:ph type="body" idx="2"/>
          </p:nvPr>
        </p:nvSpPr>
        <p:spPr>
          <a:xfrm>
            <a:off x="457200" y="2174875"/>
            <a:ext cx="4040187" cy="3951287"/>
          </a:xfrm>
          <a:prstGeom prst="rect">
            <a:avLst/>
          </a:prstGeom>
          <a:noFill/>
          <a:ln>
            <a:noFill/>
          </a:ln>
        </p:spPr>
        <p:txBody>
          <a:bodyPr lIns="91425" tIns="91425" rIns="91425" bIns="91425" anchor="t" anchorCtr="0"/>
          <a:lstStyle>
            <a:lvl1pPr rtl="0">
              <a:defRPr sz="2000" b="0" i="0">
                <a:latin typeface="Museo 300"/>
                <a:cs typeface="Museo 300"/>
              </a:defRPr>
            </a:lvl1pPr>
            <a:lvl2pPr rtl="0">
              <a:defRPr sz="2000"/>
            </a:lvl2pPr>
            <a:lvl3pPr rtl="0">
              <a:defRPr sz="1800"/>
            </a:lvl3pPr>
            <a:lvl4pPr rtl="0">
              <a:defRPr sz="1600"/>
            </a:lvl4pPr>
            <a:lvl5pPr rtl="0">
              <a:defRPr sz="1600"/>
            </a:lvl5pPr>
            <a:lvl6pPr rtl="0">
              <a:defRPr sz="1600"/>
            </a:lvl6pPr>
            <a:lvl7pPr rtl="0">
              <a:defRPr sz="1600"/>
            </a:lvl7pPr>
            <a:lvl8pPr rtl="0">
              <a:defRPr sz="1600"/>
            </a:lvl8pPr>
            <a:lvl9pPr rtl="0">
              <a:defRPr sz="1600"/>
            </a:lvl9pPr>
          </a:lstStyle>
          <a:p>
            <a:pPr lvl="0"/>
            <a:r>
              <a:rPr lang="en-GB" smtClean="0"/>
              <a:t>Click to edit Master text styles</a:t>
            </a:r>
          </a:p>
        </p:txBody>
      </p:sp>
      <p:sp>
        <p:nvSpPr>
          <p:cNvPr id="38" name="Shape 38"/>
          <p:cNvSpPr txBox="1">
            <a:spLocks noGrp="1"/>
          </p:cNvSpPr>
          <p:nvPr>
            <p:ph type="body" idx="3"/>
          </p:nvPr>
        </p:nvSpPr>
        <p:spPr>
          <a:xfrm>
            <a:off x="4645025" y="1535112"/>
            <a:ext cx="4041774" cy="639762"/>
          </a:xfrm>
          <a:prstGeom prst="rect">
            <a:avLst/>
          </a:prstGeom>
          <a:noFill/>
          <a:ln>
            <a:noFill/>
          </a:ln>
        </p:spPr>
        <p:txBody>
          <a:bodyPr lIns="91425" tIns="91425" rIns="91425" bIns="91425" anchor="b" anchorCtr="0"/>
          <a:lstStyle>
            <a:lvl1pPr marL="0" indent="0" rtl="0">
              <a:buFont typeface="Arial"/>
              <a:buNone/>
              <a:defRPr sz="2400" b="0" i="0">
                <a:latin typeface="Museo 500"/>
                <a:cs typeface="Museo 500"/>
              </a:defRPr>
            </a:lvl1pPr>
            <a:lvl2pPr marL="457200" indent="0" rtl="0">
              <a:buFont typeface="Arial"/>
              <a:buNone/>
              <a:defRPr sz="2000" b="1"/>
            </a:lvl2pPr>
            <a:lvl3pPr marL="914400" indent="0" rtl="0">
              <a:buFont typeface="Arial"/>
              <a:buNone/>
              <a:defRPr sz="1800" b="1"/>
            </a:lvl3pPr>
            <a:lvl4pPr marL="1371600" indent="0" rtl="0">
              <a:buFont typeface="Arial"/>
              <a:buNone/>
              <a:defRPr sz="1600" b="1"/>
            </a:lvl4pPr>
            <a:lvl5pPr marL="1828800" indent="0" rtl="0">
              <a:buFont typeface="Arial"/>
              <a:buNone/>
              <a:defRPr sz="1600" b="1"/>
            </a:lvl5pPr>
            <a:lvl6pPr marL="2286000" indent="0" rtl="0">
              <a:buFont typeface="Arial"/>
              <a:buNone/>
              <a:defRPr sz="1600" b="1"/>
            </a:lvl6pPr>
            <a:lvl7pPr marL="2743200" indent="0" rtl="0">
              <a:buFont typeface="Arial"/>
              <a:buNone/>
              <a:defRPr sz="1600" b="1"/>
            </a:lvl7pPr>
            <a:lvl8pPr marL="3200400" indent="0" rtl="0">
              <a:buFont typeface="Arial"/>
              <a:buNone/>
              <a:defRPr sz="1600" b="1"/>
            </a:lvl8pPr>
            <a:lvl9pPr marL="3657600" indent="0" rtl="0">
              <a:buFont typeface="Arial"/>
              <a:buNone/>
              <a:defRPr sz="1600" b="1"/>
            </a:lvl9pPr>
          </a:lstStyle>
          <a:p>
            <a:pPr lvl="0"/>
            <a:r>
              <a:rPr lang="en-GB" smtClean="0"/>
              <a:t>Click to edit Master text styles</a:t>
            </a:r>
          </a:p>
        </p:txBody>
      </p:sp>
      <p:sp>
        <p:nvSpPr>
          <p:cNvPr id="39" name="Shape 39"/>
          <p:cNvSpPr txBox="1">
            <a:spLocks noGrp="1"/>
          </p:cNvSpPr>
          <p:nvPr>
            <p:ph type="body" idx="4"/>
          </p:nvPr>
        </p:nvSpPr>
        <p:spPr>
          <a:xfrm>
            <a:off x="4645025" y="2174875"/>
            <a:ext cx="4041774" cy="3951287"/>
          </a:xfrm>
          <a:prstGeom prst="rect">
            <a:avLst/>
          </a:prstGeom>
          <a:noFill/>
          <a:ln>
            <a:noFill/>
          </a:ln>
        </p:spPr>
        <p:txBody>
          <a:bodyPr lIns="91425" tIns="91425" rIns="91425" bIns="91425" anchor="t" anchorCtr="0"/>
          <a:lstStyle>
            <a:lvl1pPr rtl="0">
              <a:defRPr sz="2000" b="0" i="0">
                <a:latin typeface="Museo 300"/>
                <a:cs typeface="Museo 300"/>
              </a:defRPr>
            </a:lvl1pPr>
            <a:lvl2pPr rtl="0">
              <a:defRPr sz="2000"/>
            </a:lvl2pPr>
            <a:lvl3pPr rtl="0">
              <a:defRPr sz="1800"/>
            </a:lvl3pPr>
            <a:lvl4pPr rtl="0">
              <a:defRPr sz="1600"/>
            </a:lvl4pPr>
            <a:lvl5pPr rtl="0">
              <a:defRPr sz="1600"/>
            </a:lvl5pPr>
            <a:lvl6pPr rtl="0">
              <a:defRPr sz="1600"/>
            </a:lvl6pPr>
            <a:lvl7pPr rtl="0">
              <a:defRPr sz="1600"/>
            </a:lvl7pPr>
            <a:lvl8pPr rtl="0">
              <a:defRPr sz="1600"/>
            </a:lvl8pPr>
            <a:lvl9pPr rtl="0">
              <a:defRPr sz="1600"/>
            </a:lvl9pPr>
          </a:lstStyle>
          <a:p>
            <a:pPr lvl="0"/>
            <a:r>
              <a:rPr lang="en-GB" smtClean="0"/>
              <a:t>Click to edit Master text styles</a:t>
            </a:r>
          </a:p>
        </p:txBody>
      </p:sp>
      <p:cxnSp>
        <p:nvCxnSpPr>
          <p:cNvPr id="11" name="Shape 13"/>
          <p:cNvCxnSpPr/>
          <p:nvPr userDrawn="1"/>
        </p:nvCxnSpPr>
        <p:spPr>
          <a:xfrm>
            <a:off x="0" y="1318802"/>
            <a:ext cx="9144000" cy="0"/>
          </a:xfrm>
          <a:prstGeom prst="straightConnector1">
            <a:avLst/>
          </a:prstGeom>
          <a:noFill/>
          <a:ln w="9525" cap="flat">
            <a:solidFill>
              <a:srgbClr val="229BB8"/>
            </a:solidFill>
            <a:prstDash val="solid"/>
            <a:round/>
            <a:headEnd type="none" w="med" len="med"/>
            <a:tailEnd type="none" w="med" len="med"/>
          </a:ln>
        </p:spPr>
      </p:cxnSp>
      <p:sp>
        <p:nvSpPr>
          <p:cNvPr id="12" name="Shape 18"/>
          <p:cNvSpPr txBox="1">
            <a:spLocks noGrp="1"/>
          </p:cNvSpPr>
          <p:nvPr>
            <p:ph type="title"/>
          </p:nvPr>
        </p:nvSpPr>
        <p:spPr>
          <a:xfrm>
            <a:off x="457200" y="642918"/>
            <a:ext cx="6592043" cy="579433"/>
          </a:xfrm>
          <a:prstGeom prst="rect">
            <a:avLst/>
          </a:prstGeom>
          <a:noFill/>
          <a:ln>
            <a:noFill/>
          </a:ln>
        </p:spPr>
        <p:txBody>
          <a:bodyPr lIns="91425" tIns="91425" rIns="91425" bIns="91425" anchor="ctr" anchorCtr="0"/>
          <a:lstStyle>
            <a:lvl1pPr algn="l" rtl="0">
              <a:spcBef>
                <a:spcPts val="0"/>
              </a:spcBef>
              <a:spcAft>
                <a:spcPts val="0"/>
              </a:spcAft>
              <a:defRPr sz="2800" b="0" i="0">
                <a:solidFill>
                  <a:srgbClr val="21218A"/>
                </a:solidFill>
                <a:latin typeface="Museo 500"/>
                <a:ea typeface="Arial"/>
                <a:cs typeface="Museo 500"/>
                <a:sym typeface="Arial"/>
              </a:defRPr>
            </a:lvl1pPr>
            <a:lvl2pPr algn="l" rtl="0">
              <a:spcBef>
                <a:spcPts val="0"/>
              </a:spcBef>
              <a:spcAft>
                <a:spcPts val="0"/>
              </a:spcAft>
              <a:defRPr sz="3200">
                <a:solidFill>
                  <a:srgbClr val="666666"/>
                </a:solidFill>
                <a:latin typeface="Arial"/>
                <a:ea typeface="Arial"/>
                <a:cs typeface="Arial"/>
                <a:sym typeface="Arial"/>
              </a:defRPr>
            </a:lvl2pPr>
            <a:lvl3pPr algn="l" rtl="0">
              <a:spcBef>
                <a:spcPts val="0"/>
              </a:spcBef>
              <a:spcAft>
                <a:spcPts val="0"/>
              </a:spcAft>
              <a:defRPr sz="3200">
                <a:solidFill>
                  <a:srgbClr val="666666"/>
                </a:solidFill>
                <a:latin typeface="Arial"/>
                <a:ea typeface="Arial"/>
                <a:cs typeface="Arial"/>
                <a:sym typeface="Arial"/>
              </a:defRPr>
            </a:lvl3pPr>
            <a:lvl4pPr algn="l" rtl="0">
              <a:spcBef>
                <a:spcPts val="0"/>
              </a:spcBef>
              <a:spcAft>
                <a:spcPts val="0"/>
              </a:spcAft>
              <a:defRPr sz="3200">
                <a:solidFill>
                  <a:srgbClr val="666666"/>
                </a:solidFill>
                <a:latin typeface="Arial"/>
                <a:ea typeface="Arial"/>
                <a:cs typeface="Arial"/>
                <a:sym typeface="Arial"/>
              </a:defRPr>
            </a:lvl4pPr>
            <a:lvl5pPr algn="l" rtl="0">
              <a:spcBef>
                <a:spcPts val="0"/>
              </a:spcBef>
              <a:spcAft>
                <a:spcPts val="0"/>
              </a:spcAft>
              <a:defRPr sz="3200">
                <a:solidFill>
                  <a:srgbClr val="666666"/>
                </a:solidFill>
                <a:latin typeface="Arial"/>
                <a:ea typeface="Arial"/>
                <a:cs typeface="Arial"/>
                <a:sym typeface="Arial"/>
              </a:defRPr>
            </a:lvl5pPr>
            <a:lvl6pPr marL="457200" algn="l" rtl="0">
              <a:spcBef>
                <a:spcPts val="0"/>
              </a:spcBef>
              <a:spcAft>
                <a:spcPts val="0"/>
              </a:spcAft>
              <a:defRPr sz="3200">
                <a:solidFill>
                  <a:srgbClr val="666666"/>
                </a:solidFill>
                <a:latin typeface="Arial"/>
                <a:ea typeface="Arial"/>
                <a:cs typeface="Arial"/>
                <a:sym typeface="Arial"/>
              </a:defRPr>
            </a:lvl6pPr>
            <a:lvl7pPr marL="914400" algn="l" rtl="0">
              <a:spcBef>
                <a:spcPts val="0"/>
              </a:spcBef>
              <a:spcAft>
                <a:spcPts val="0"/>
              </a:spcAft>
              <a:defRPr sz="3200">
                <a:solidFill>
                  <a:srgbClr val="666666"/>
                </a:solidFill>
                <a:latin typeface="Arial"/>
                <a:ea typeface="Arial"/>
                <a:cs typeface="Arial"/>
                <a:sym typeface="Arial"/>
              </a:defRPr>
            </a:lvl7pPr>
            <a:lvl8pPr marL="1371600" algn="l" rtl="0">
              <a:spcBef>
                <a:spcPts val="0"/>
              </a:spcBef>
              <a:spcAft>
                <a:spcPts val="0"/>
              </a:spcAft>
              <a:defRPr sz="3200">
                <a:solidFill>
                  <a:srgbClr val="666666"/>
                </a:solidFill>
                <a:latin typeface="Arial"/>
                <a:ea typeface="Arial"/>
                <a:cs typeface="Arial"/>
                <a:sym typeface="Arial"/>
              </a:defRPr>
            </a:lvl8pPr>
            <a:lvl9pPr marL="1828800" algn="l" rtl="0">
              <a:spcBef>
                <a:spcPts val="0"/>
              </a:spcBef>
              <a:spcAft>
                <a:spcPts val="0"/>
              </a:spcAft>
              <a:defRPr sz="3200">
                <a:solidFill>
                  <a:srgbClr val="666666"/>
                </a:solidFill>
                <a:latin typeface="Arial"/>
                <a:ea typeface="Arial"/>
                <a:cs typeface="Arial"/>
                <a:sym typeface="Arial"/>
              </a:defRPr>
            </a:lvl9pPr>
          </a:lstStyle>
          <a:p>
            <a:r>
              <a:rPr lang="en-GB" smtClean="0"/>
              <a:t>Click to edit Master title style</a:t>
            </a:r>
            <a:endParaRPr dirty="0"/>
          </a:p>
        </p:txBody>
      </p:sp>
      <p:sp>
        <p:nvSpPr>
          <p:cNvPr id="13" name="Slide Number Placeholder 2"/>
          <p:cNvSpPr>
            <a:spLocks noGrp="1"/>
          </p:cNvSpPr>
          <p:nvPr>
            <p:ph type="sldNum" sz="quarter" idx="10"/>
          </p:nvPr>
        </p:nvSpPr>
        <p:spPr>
          <a:xfrm>
            <a:off x="6553200" y="6429396"/>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44"/>
        <p:cNvGrpSpPr/>
        <p:nvPr/>
      </p:nvGrpSpPr>
      <p:grpSpPr>
        <a:xfrm>
          <a:off x="0" y="0"/>
          <a:ext cx="0" cy="0"/>
          <a:chOff x="0" y="0"/>
          <a:chExt cx="0" cy="0"/>
        </a:xfrm>
      </p:grpSpPr>
      <p:sp>
        <p:nvSpPr>
          <p:cNvPr id="45" name="Shape 45"/>
          <p:cNvSpPr txBox="1">
            <a:spLocks noGrp="1"/>
          </p:cNvSpPr>
          <p:nvPr>
            <p:ph type="title"/>
          </p:nvPr>
        </p:nvSpPr>
        <p:spPr>
          <a:xfrm>
            <a:off x="457200" y="642918"/>
            <a:ext cx="6610448" cy="579433"/>
          </a:xfrm>
          <a:prstGeom prst="rect">
            <a:avLst/>
          </a:prstGeom>
          <a:noFill/>
          <a:ln>
            <a:noFill/>
          </a:ln>
        </p:spPr>
        <p:txBody>
          <a:bodyPr lIns="91425" tIns="91425" rIns="91425" bIns="91425" anchor="ctr" anchorCtr="0"/>
          <a:lstStyle>
            <a:lvl1pPr algn="l" rtl="0">
              <a:spcBef>
                <a:spcPts val="0"/>
              </a:spcBef>
              <a:spcAft>
                <a:spcPts val="0"/>
              </a:spcAft>
              <a:defRPr sz="2800" b="0" i="0">
                <a:solidFill>
                  <a:srgbClr val="21218A"/>
                </a:solidFill>
                <a:latin typeface="Museo 500"/>
                <a:ea typeface="Arial"/>
                <a:cs typeface="Museo 500"/>
                <a:sym typeface="Arial"/>
              </a:defRPr>
            </a:lvl1pPr>
            <a:lvl2pPr algn="l" rtl="0">
              <a:spcBef>
                <a:spcPts val="0"/>
              </a:spcBef>
              <a:spcAft>
                <a:spcPts val="0"/>
              </a:spcAft>
              <a:defRPr sz="3200">
                <a:solidFill>
                  <a:srgbClr val="666666"/>
                </a:solidFill>
                <a:latin typeface="Arial"/>
                <a:ea typeface="Arial"/>
                <a:cs typeface="Arial"/>
                <a:sym typeface="Arial"/>
              </a:defRPr>
            </a:lvl2pPr>
            <a:lvl3pPr algn="l" rtl="0">
              <a:spcBef>
                <a:spcPts val="0"/>
              </a:spcBef>
              <a:spcAft>
                <a:spcPts val="0"/>
              </a:spcAft>
              <a:defRPr sz="3200">
                <a:solidFill>
                  <a:srgbClr val="666666"/>
                </a:solidFill>
                <a:latin typeface="Arial"/>
                <a:ea typeface="Arial"/>
                <a:cs typeface="Arial"/>
                <a:sym typeface="Arial"/>
              </a:defRPr>
            </a:lvl3pPr>
            <a:lvl4pPr algn="l" rtl="0">
              <a:spcBef>
                <a:spcPts val="0"/>
              </a:spcBef>
              <a:spcAft>
                <a:spcPts val="0"/>
              </a:spcAft>
              <a:defRPr sz="3200">
                <a:solidFill>
                  <a:srgbClr val="666666"/>
                </a:solidFill>
                <a:latin typeface="Arial"/>
                <a:ea typeface="Arial"/>
                <a:cs typeface="Arial"/>
                <a:sym typeface="Arial"/>
              </a:defRPr>
            </a:lvl4pPr>
            <a:lvl5pPr algn="l" rtl="0">
              <a:spcBef>
                <a:spcPts val="0"/>
              </a:spcBef>
              <a:spcAft>
                <a:spcPts val="0"/>
              </a:spcAft>
              <a:defRPr sz="3200">
                <a:solidFill>
                  <a:srgbClr val="666666"/>
                </a:solidFill>
                <a:latin typeface="Arial"/>
                <a:ea typeface="Arial"/>
                <a:cs typeface="Arial"/>
                <a:sym typeface="Arial"/>
              </a:defRPr>
            </a:lvl5pPr>
            <a:lvl6pPr marL="457200" algn="l" rtl="0">
              <a:spcBef>
                <a:spcPts val="0"/>
              </a:spcBef>
              <a:spcAft>
                <a:spcPts val="0"/>
              </a:spcAft>
              <a:defRPr sz="3200">
                <a:solidFill>
                  <a:srgbClr val="666666"/>
                </a:solidFill>
                <a:latin typeface="Arial"/>
                <a:ea typeface="Arial"/>
                <a:cs typeface="Arial"/>
                <a:sym typeface="Arial"/>
              </a:defRPr>
            </a:lvl6pPr>
            <a:lvl7pPr marL="914400" algn="l" rtl="0">
              <a:spcBef>
                <a:spcPts val="0"/>
              </a:spcBef>
              <a:spcAft>
                <a:spcPts val="0"/>
              </a:spcAft>
              <a:defRPr sz="3200">
                <a:solidFill>
                  <a:srgbClr val="666666"/>
                </a:solidFill>
                <a:latin typeface="Arial"/>
                <a:ea typeface="Arial"/>
                <a:cs typeface="Arial"/>
                <a:sym typeface="Arial"/>
              </a:defRPr>
            </a:lvl7pPr>
            <a:lvl8pPr marL="1371600" algn="l" rtl="0">
              <a:spcBef>
                <a:spcPts val="0"/>
              </a:spcBef>
              <a:spcAft>
                <a:spcPts val="0"/>
              </a:spcAft>
              <a:defRPr sz="3200">
                <a:solidFill>
                  <a:srgbClr val="666666"/>
                </a:solidFill>
                <a:latin typeface="Arial"/>
                <a:ea typeface="Arial"/>
                <a:cs typeface="Arial"/>
                <a:sym typeface="Arial"/>
              </a:defRPr>
            </a:lvl8pPr>
            <a:lvl9pPr marL="1828800" algn="l" rtl="0">
              <a:spcBef>
                <a:spcPts val="0"/>
              </a:spcBef>
              <a:spcAft>
                <a:spcPts val="0"/>
              </a:spcAft>
              <a:defRPr sz="3200">
                <a:solidFill>
                  <a:srgbClr val="666666"/>
                </a:solidFill>
                <a:latin typeface="Arial"/>
                <a:ea typeface="Arial"/>
                <a:cs typeface="Arial"/>
                <a:sym typeface="Arial"/>
              </a:defRPr>
            </a:lvl9pPr>
          </a:lstStyle>
          <a:p>
            <a:r>
              <a:rPr lang="en-GB" smtClean="0"/>
              <a:t>Click to edit Master title style</a:t>
            </a:r>
            <a:endParaRPr dirty="0"/>
          </a:p>
        </p:txBody>
      </p:sp>
      <p:cxnSp>
        <p:nvCxnSpPr>
          <p:cNvPr id="7" name="Shape 13"/>
          <p:cNvCxnSpPr/>
          <p:nvPr userDrawn="1"/>
        </p:nvCxnSpPr>
        <p:spPr>
          <a:xfrm>
            <a:off x="0" y="1318802"/>
            <a:ext cx="9144000" cy="0"/>
          </a:xfrm>
          <a:prstGeom prst="straightConnector1">
            <a:avLst/>
          </a:prstGeom>
          <a:noFill/>
          <a:ln w="9525" cap="flat">
            <a:solidFill>
              <a:srgbClr val="229BB8"/>
            </a:solidFill>
            <a:prstDash val="solid"/>
            <a:round/>
            <a:headEnd type="none" w="med" len="med"/>
            <a:tailEnd type="none" w="med" len="med"/>
          </a:ln>
        </p:spPr>
      </p:cxnSp>
      <p:sp>
        <p:nvSpPr>
          <p:cNvPr id="8" name="Slide Number Placeholder 2"/>
          <p:cNvSpPr>
            <a:spLocks noGrp="1"/>
          </p:cNvSpPr>
          <p:nvPr>
            <p:ph type="sldNum" sz="quarter" idx="4"/>
          </p:nvPr>
        </p:nvSpPr>
        <p:spPr>
          <a:xfrm>
            <a:off x="6553200" y="6429396"/>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50"/>
        <p:cNvGrpSpPr/>
        <p:nvPr/>
      </p:nvGrpSpPr>
      <p:grpSpPr>
        <a:xfrm>
          <a:off x="0" y="0"/>
          <a:ext cx="0" cy="0"/>
          <a:chOff x="0" y="0"/>
          <a:chExt cx="0" cy="0"/>
        </a:xfrm>
      </p:grpSpPr>
      <p:sp>
        <p:nvSpPr>
          <p:cNvPr id="6" name="Slide Number Placeholder 2"/>
          <p:cNvSpPr>
            <a:spLocks noGrp="1"/>
          </p:cNvSpPr>
          <p:nvPr>
            <p:ph type="sldNum" sz="quarter" idx="4"/>
          </p:nvPr>
        </p:nvSpPr>
        <p:spPr>
          <a:xfrm>
            <a:off x="6553200" y="6429396"/>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54"/>
        <p:cNvGrpSpPr/>
        <p:nvPr/>
      </p:nvGrpSpPr>
      <p:grpSpPr>
        <a:xfrm>
          <a:off x="0" y="0"/>
          <a:ext cx="0" cy="0"/>
          <a:chOff x="0" y="0"/>
          <a:chExt cx="0" cy="0"/>
        </a:xfrm>
      </p:grpSpPr>
      <p:sp>
        <p:nvSpPr>
          <p:cNvPr id="55" name="Shape 55"/>
          <p:cNvSpPr txBox="1">
            <a:spLocks noGrp="1"/>
          </p:cNvSpPr>
          <p:nvPr>
            <p:ph type="title"/>
          </p:nvPr>
        </p:nvSpPr>
        <p:spPr>
          <a:xfrm>
            <a:off x="457200" y="714356"/>
            <a:ext cx="3008313" cy="720743"/>
          </a:xfrm>
          <a:prstGeom prst="rect">
            <a:avLst/>
          </a:prstGeom>
          <a:noFill/>
          <a:ln>
            <a:noFill/>
          </a:ln>
        </p:spPr>
        <p:txBody>
          <a:bodyPr lIns="91425" tIns="91425" rIns="91425" bIns="91425" anchor="b" anchorCtr="0"/>
          <a:lstStyle>
            <a:lvl1pPr algn="l" rtl="0">
              <a:defRPr sz="2000" b="0" i="0">
                <a:latin typeface="Museo 500"/>
                <a:cs typeface="Museo 500"/>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r>
              <a:rPr lang="en-GB" smtClean="0"/>
              <a:t>Click to edit Master title style</a:t>
            </a:r>
            <a:endParaRPr/>
          </a:p>
        </p:txBody>
      </p:sp>
      <p:sp>
        <p:nvSpPr>
          <p:cNvPr id="56" name="Shape 56"/>
          <p:cNvSpPr txBox="1">
            <a:spLocks noGrp="1"/>
          </p:cNvSpPr>
          <p:nvPr>
            <p:ph type="body" idx="1"/>
          </p:nvPr>
        </p:nvSpPr>
        <p:spPr>
          <a:xfrm>
            <a:off x="3575050" y="892621"/>
            <a:ext cx="5111750" cy="5233540"/>
          </a:xfrm>
          <a:prstGeom prst="rect">
            <a:avLst/>
          </a:prstGeom>
          <a:noFill/>
          <a:ln>
            <a:noFill/>
          </a:ln>
        </p:spPr>
        <p:txBody>
          <a:bodyPr lIns="91425" tIns="91425" rIns="91425" bIns="91425" anchor="t" anchorCtr="0"/>
          <a:lstStyle>
            <a:lvl1pPr rtl="0">
              <a:defRPr sz="2400" b="0" i="0">
                <a:latin typeface="Museo 300"/>
                <a:cs typeface="Museo 300"/>
              </a:defRPr>
            </a:lvl1pPr>
            <a:lvl2pPr rtl="0">
              <a:defRPr sz="2400"/>
            </a:lvl2pPr>
            <a:lvl3pPr rtl="0">
              <a:defRPr sz="2000"/>
            </a:lvl3pPr>
            <a:lvl4pPr rtl="0">
              <a:defRPr sz="1800"/>
            </a:lvl4pPr>
            <a:lvl5pPr rtl="0">
              <a:defRPr sz="1800"/>
            </a:lvl5pPr>
            <a:lvl6pPr rtl="0">
              <a:defRPr sz="2000"/>
            </a:lvl6pPr>
            <a:lvl7pPr rtl="0">
              <a:defRPr sz="2000"/>
            </a:lvl7pPr>
            <a:lvl8pPr rtl="0">
              <a:defRPr sz="2000"/>
            </a:lvl8pPr>
            <a:lvl9pPr rtl="0">
              <a:defRPr sz="2000"/>
            </a:lvl9pPr>
          </a:lstStyle>
          <a:p>
            <a:pPr lvl="0"/>
            <a:r>
              <a:rPr lang="en-GB" smtClean="0"/>
              <a:t>Click to edit Master text styles</a:t>
            </a:r>
          </a:p>
        </p:txBody>
      </p:sp>
      <p:sp>
        <p:nvSpPr>
          <p:cNvPr id="57" name="Shape 57"/>
          <p:cNvSpPr txBox="1">
            <a:spLocks noGrp="1"/>
          </p:cNvSpPr>
          <p:nvPr>
            <p:ph type="body" idx="2"/>
          </p:nvPr>
        </p:nvSpPr>
        <p:spPr>
          <a:xfrm>
            <a:off x="457200" y="1435100"/>
            <a:ext cx="3008313" cy="4691063"/>
          </a:xfrm>
          <a:prstGeom prst="rect">
            <a:avLst/>
          </a:prstGeom>
          <a:noFill/>
          <a:ln>
            <a:noFill/>
          </a:ln>
        </p:spPr>
        <p:txBody>
          <a:bodyPr lIns="91425" tIns="91425" rIns="91425" bIns="91425" anchor="t" anchorCtr="0"/>
          <a:lstStyle>
            <a:lvl1pPr marL="0" indent="0" rtl="0">
              <a:buFont typeface="Arial"/>
              <a:buNone/>
              <a:defRPr sz="1400" b="0" i="0">
                <a:latin typeface="Museo 300"/>
                <a:cs typeface="Museo 300"/>
              </a:defRPr>
            </a:lvl1pPr>
            <a:lvl2pPr marL="457200" indent="0" rtl="0">
              <a:buFont typeface="Arial"/>
              <a:buNone/>
              <a:defRPr sz="1200"/>
            </a:lvl2pPr>
            <a:lvl3pPr marL="914400" indent="0" rtl="0">
              <a:buFont typeface="Arial"/>
              <a:buNone/>
              <a:defRPr sz="1000"/>
            </a:lvl3pPr>
            <a:lvl4pPr marL="1371600" indent="0" rtl="0">
              <a:buFont typeface="Arial"/>
              <a:buNone/>
              <a:defRPr sz="900"/>
            </a:lvl4pPr>
            <a:lvl5pPr marL="1828800" indent="0" rtl="0">
              <a:buFont typeface="Arial"/>
              <a:buNone/>
              <a:defRPr sz="900"/>
            </a:lvl5pPr>
            <a:lvl6pPr marL="2286000" indent="0" rtl="0">
              <a:buFont typeface="Arial"/>
              <a:buNone/>
              <a:defRPr sz="900"/>
            </a:lvl6pPr>
            <a:lvl7pPr marL="2743200" indent="0" rtl="0">
              <a:buFont typeface="Arial"/>
              <a:buNone/>
              <a:defRPr sz="900"/>
            </a:lvl7pPr>
            <a:lvl8pPr marL="3200400" indent="0" rtl="0">
              <a:buFont typeface="Arial"/>
              <a:buNone/>
              <a:defRPr sz="900"/>
            </a:lvl8pPr>
            <a:lvl9pPr marL="3657600" indent="0" rtl="0">
              <a:buFont typeface="Arial"/>
              <a:buNone/>
              <a:defRPr sz="900"/>
            </a:lvl9pPr>
          </a:lstStyle>
          <a:p>
            <a:pPr lvl="0"/>
            <a:r>
              <a:rPr lang="en-GB" smtClean="0"/>
              <a:t>Click to edit Master text styles</a:t>
            </a:r>
          </a:p>
        </p:txBody>
      </p:sp>
      <p:cxnSp>
        <p:nvCxnSpPr>
          <p:cNvPr id="61" name="Shape 61"/>
          <p:cNvCxnSpPr/>
          <p:nvPr/>
        </p:nvCxnSpPr>
        <p:spPr>
          <a:xfrm>
            <a:off x="428597" y="1428736"/>
            <a:ext cx="3071833" cy="0"/>
          </a:xfrm>
          <a:prstGeom prst="straightConnector1">
            <a:avLst/>
          </a:prstGeom>
          <a:noFill/>
          <a:ln w="38100" cap="flat">
            <a:solidFill>
              <a:srgbClr val="229BB8"/>
            </a:solidFill>
            <a:prstDash val="solid"/>
            <a:round/>
            <a:headEnd type="none" w="med" len="med"/>
            <a:tailEnd type="none" w="med" len="med"/>
          </a:ln>
        </p:spPr>
      </p:cxnSp>
      <p:sp>
        <p:nvSpPr>
          <p:cNvPr id="9" name="Slide Number Placeholder 2"/>
          <p:cNvSpPr>
            <a:spLocks noGrp="1"/>
          </p:cNvSpPr>
          <p:nvPr>
            <p:ph type="sldNum" sz="quarter" idx="4"/>
          </p:nvPr>
        </p:nvSpPr>
        <p:spPr>
          <a:xfrm>
            <a:off x="6553200" y="6429396"/>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62"/>
        <p:cNvGrpSpPr/>
        <p:nvPr/>
      </p:nvGrpSpPr>
      <p:grpSpPr>
        <a:xfrm>
          <a:off x="0" y="0"/>
          <a:ext cx="0" cy="0"/>
          <a:chOff x="0" y="0"/>
          <a:chExt cx="0" cy="0"/>
        </a:xfrm>
      </p:grpSpPr>
      <p:sp>
        <p:nvSpPr>
          <p:cNvPr id="63" name="Shape 63"/>
          <p:cNvSpPr txBox="1">
            <a:spLocks noGrp="1"/>
          </p:cNvSpPr>
          <p:nvPr>
            <p:ph type="title"/>
          </p:nvPr>
        </p:nvSpPr>
        <p:spPr>
          <a:xfrm>
            <a:off x="1792288" y="4914919"/>
            <a:ext cx="5486399" cy="566737"/>
          </a:xfrm>
          <a:prstGeom prst="rect">
            <a:avLst/>
          </a:prstGeom>
          <a:noFill/>
          <a:ln>
            <a:noFill/>
          </a:ln>
        </p:spPr>
        <p:txBody>
          <a:bodyPr lIns="91425" tIns="91425" rIns="91425" bIns="91425" anchor="b" anchorCtr="0"/>
          <a:lstStyle>
            <a:lvl1pPr algn="l" rtl="0">
              <a:defRPr sz="2000" b="0" i="0">
                <a:latin typeface="Museo 500"/>
                <a:cs typeface="Museo 500"/>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r>
              <a:rPr lang="en-GB" smtClean="0"/>
              <a:t>Click to edit Master title style</a:t>
            </a:r>
            <a:endParaRPr/>
          </a:p>
        </p:txBody>
      </p:sp>
      <p:sp>
        <p:nvSpPr>
          <p:cNvPr id="64" name="Shape 64"/>
          <p:cNvSpPr>
            <a:spLocks noGrp="1"/>
          </p:cNvSpPr>
          <p:nvPr>
            <p:ph type="pic" idx="2"/>
          </p:nvPr>
        </p:nvSpPr>
        <p:spPr>
          <a:xfrm>
            <a:off x="1792288" y="883418"/>
            <a:ext cx="5486399" cy="3902903"/>
          </a:xfrm>
          <a:prstGeom prst="rect">
            <a:avLst/>
          </a:prstGeom>
          <a:noFill/>
          <a:ln>
            <a:noFill/>
          </a:ln>
        </p:spPr>
        <p:txBody>
          <a:bodyPr lIns="91425" tIns="91425" rIns="91425" bIns="91425" anchor="t" anchorCtr="0"/>
          <a:lstStyle>
            <a:lvl1pPr marL="0" marR="0" indent="0" algn="l" rtl="0">
              <a:spcBef>
                <a:spcPts val="0"/>
              </a:spcBef>
              <a:buClr>
                <a:srgbClr val="150E53"/>
              </a:buClr>
              <a:buFont typeface="Arial"/>
              <a:buNone/>
              <a:defRPr sz="3200" b="0" i="0" u="none" strike="noStrike" cap="none" baseline="0">
                <a:solidFill>
                  <a:srgbClr val="150E53"/>
                </a:solidFill>
                <a:latin typeface="Arial"/>
                <a:ea typeface="Arial"/>
                <a:cs typeface="Arial"/>
                <a:sym typeface="Arial"/>
              </a:defRPr>
            </a:lvl1pPr>
            <a:lvl2pPr marL="457200" marR="0" indent="0" algn="l" rtl="0">
              <a:buClr>
                <a:schemeClr val="dk1"/>
              </a:buClr>
              <a:buFont typeface="Arial"/>
              <a:buNone/>
              <a:defRPr sz="2800" b="0" i="0" u="none" strike="noStrike" cap="none" baseline="0">
                <a:solidFill>
                  <a:schemeClr val="dk1"/>
                </a:solidFill>
                <a:latin typeface="Arial"/>
                <a:ea typeface="Arial"/>
                <a:cs typeface="Arial"/>
                <a:sym typeface="Arial"/>
              </a:defRPr>
            </a:lvl2pPr>
            <a:lvl3pPr marL="914400" marR="0" indent="0" algn="l" rtl="0">
              <a:buClr>
                <a:schemeClr val="dk1"/>
              </a:buClr>
              <a:buFont typeface="Arial"/>
              <a:buNone/>
              <a:defRPr sz="2400" b="0" i="0" u="none" strike="noStrike" cap="none" baseline="0">
                <a:solidFill>
                  <a:schemeClr val="dk1"/>
                </a:solidFill>
                <a:latin typeface="Arial"/>
                <a:ea typeface="Arial"/>
                <a:cs typeface="Arial"/>
                <a:sym typeface="Arial"/>
              </a:defRPr>
            </a:lvl3pPr>
            <a:lvl4pPr marL="1371600" marR="0" indent="0" algn="l" rtl="0">
              <a:buClr>
                <a:schemeClr val="dk1"/>
              </a:buClr>
              <a:buFont typeface="Arial"/>
              <a:buNone/>
              <a:defRPr sz="2000" b="0" i="0" u="none" strike="noStrike" cap="none" baseline="0">
                <a:solidFill>
                  <a:schemeClr val="dk1"/>
                </a:solidFill>
                <a:latin typeface="Arial"/>
                <a:ea typeface="Arial"/>
                <a:cs typeface="Arial"/>
                <a:sym typeface="Arial"/>
              </a:defRPr>
            </a:lvl4pPr>
            <a:lvl5pPr marL="1828800" marR="0" indent="0" algn="l" rtl="0">
              <a:buClr>
                <a:schemeClr val="dk1"/>
              </a:buClr>
              <a:buFont typeface="Arial"/>
              <a:buNone/>
              <a:defRPr sz="2000" b="0" i="0" u="none" strike="noStrike" cap="none" baseline="0">
                <a:solidFill>
                  <a:schemeClr val="dk1"/>
                </a:solidFill>
                <a:latin typeface="Arial"/>
                <a:ea typeface="Arial"/>
                <a:cs typeface="Arial"/>
                <a:sym typeface="Arial"/>
              </a:defRPr>
            </a:lvl5pPr>
            <a:lvl6pPr marL="2286000" marR="0" indent="0" algn="l" rtl="0">
              <a:buClr>
                <a:schemeClr val="dk1"/>
              </a:buClr>
              <a:buFont typeface="Arial"/>
              <a:buNone/>
              <a:defRPr sz="2000" b="0" i="0" u="none" strike="noStrike" cap="none" baseline="0">
                <a:solidFill>
                  <a:schemeClr val="dk1"/>
                </a:solidFill>
                <a:latin typeface="Arial"/>
                <a:ea typeface="Arial"/>
                <a:cs typeface="Arial"/>
                <a:sym typeface="Arial"/>
              </a:defRPr>
            </a:lvl6pPr>
            <a:lvl7pPr marL="2743200" marR="0" indent="0" algn="l" rtl="0">
              <a:buClr>
                <a:schemeClr val="dk1"/>
              </a:buClr>
              <a:buFont typeface="Arial"/>
              <a:buNone/>
              <a:defRPr sz="2000" b="0" i="0" u="none" strike="noStrike" cap="none" baseline="0">
                <a:solidFill>
                  <a:schemeClr val="dk1"/>
                </a:solidFill>
                <a:latin typeface="Arial"/>
                <a:ea typeface="Arial"/>
                <a:cs typeface="Arial"/>
                <a:sym typeface="Arial"/>
              </a:defRPr>
            </a:lvl7pPr>
            <a:lvl8pPr marL="3200400" marR="0" indent="0" algn="l" rtl="0">
              <a:buClr>
                <a:schemeClr val="dk1"/>
              </a:buClr>
              <a:buFont typeface="Arial"/>
              <a:buNone/>
              <a:defRPr sz="2000" b="0" i="0" u="none" strike="noStrike" cap="none" baseline="0">
                <a:solidFill>
                  <a:schemeClr val="dk1"/>
                </a:solidFill>
                <a:latin typeface="Arial"/>
                <a:ea typeface="Arial"/>
                <a:cs typeface="Arial"/>
                <a:sym typeface="Arial"/>
              </a:defRPr>
            </a:lvl8pPr>
            <a:lvl9pPr marL="3657600" marR="0" indent="0" algn="l" rtl="0">
              <a:buClr>
                <a:schemeClr val="dk1"/>
              </a:buClr>
              <a:buFont typeface="Arial"/>
              <a:buNone/>
              <a:defRPr sz="2000" b="0" i="0" u="none" strike="noStrike" cap="none" baseline="0">
                <a:solidFill>
                  <a:schemeClr val="dk1"/>
                </a:solidFill>
                <a:latin typeface="Arial"/>
                <a:ea typeface="Arial"/>
                <a:cs typeface="Arial"/>
                <a:sym typeface="Arial"/>
              </a:defRPr>
            </a:lvl9pPr>
          </a:lstStyle>
          <a:p>
            <a:r>
              <a:rPr lang="en-GB" smtClean="0"/>
              <a:t>Drag picture to placeholder or click icon to add</a:t>
            </a:r>
            <a:endParaRPr/>
          </a:p>
        </p:txBody>
      </p:sp>
      <p:sp>
        <p:nvSpPr>
          <p:cNvPr id="65" name="Shape 65"/>
          <p:cNvSpPr txBox="1">
            <a:spLocks noGrp="1"/>
          </p:cNvSpPr>
          <p:nvPr>
            <p:ph type="body" idx="1"/>
          </p:nvPr>
        </p:nvSpPr>
        <p:spPr>
          <a:xfrm>
            <a:off x="1792288" y="5481657"/>
            <a:ext cx="5486399" cy="804861"/>
          </a:xfrm>
          <a:prstGeom prst="rect">
            <a:avLst/>
          </a:prstGeom>
          <a:noFill/>
          <a:ln>
            <a:noFill/>
          </a:ln>
        </p:spPr>
        <p:txBody>
          <a:bodyPr lIns="91425" tIns="91425" rIns="91425" bIns="91425" anchor="t" anchorCtr="0"/>
          <a:lstStyle>
            <a:lvl1pPr marL="0" indent="0" rtl="0">
              <a:buFont typeface="Arial"/>
              <a:buNone/>
              <a:defRPr sz="1400" b="0" i="0">
                <a:latin typeface="Museo 300"/>
                <a:cs typeface="Museo 300"/>
              </a:defRPr>
            </a:lvl1pPr>
            <a:lvl2pPr marL="457200" indent="0" rtl="0">
              <a:buFont typeface="Arial"/>
              <a:buNone/>
              <a:defRPr sz="1200"/>
            </a:lvl2pPr>
            <a:lvl3pPr marL="914400" indent="0" rtl="0">
              <a:buFont typeface="Arial"/>
              <a:buNone/>
              <a:defRPr sz="1000"/>
            </a:lvl3pPr>
            <a:lvl4pPr marL="1371600" indent="0" rtl="0">
              <a:buFont typeface="Arial"/>
              <a:buNone/>
              <a:defRPr sz="900"/>
            </a:lvl4pPr>
            <a:lvl5pPr marL="1828800" indent="0" rtl="0">
              <a:buFont typeface="Arial"/>
              <a:buNone/>
              <a:defRPr sz="900"/>
            </a:lvl5pPr>
            <a:lvl6pPr marL="2286000" indent="0" rtl="0">
              <a:buFont typeface="Arial"/>
              <a:buNone/>
              <a:defRPr sz="900"/>
            </a:lvl6pPr>
            <a:lvl7pPr marL="2743200" indent="0" rtl="0">
              <a:buFont typeface="Arial"/>
              <a:buNone/>
              <a:defRPr sz="900"/>
            </a:lvl7pPr>
            <a:lvl8pPr marL="3200400" indent="0" rtl="0">
              <a:buFont typeface="Arial"/>
              <a:buNone/>
              <a:defRPr sz="900"/>
            </a:lvl8pPr>
            <a:lvl9pPr marL="3657600" indent="0" rtl="0">
              <a:buFont typeface="Arial"/>
              <a:buNone/>
              <a:defRPr sz="900"/>
            </a:lvl9pPr>
          </a:lstStyle>
          <a:p>
            <a:pPr lvl="0"/>
            <a:r>
              <a:rPr lang="en-GB" smtClean="0"/>
              <a:t>Click to edit Master text styles</a:t>
            </a:r>
          </a:p>
        </p:txBody>
      </p:sp>
      <p:sp>
        <p:nvSpPr>
          <p:cNvPr id="8" name="Slide Number Placeholder 2"/>
          <p:cNvSpPr>
            <a:spLocks noGrp="1"/>
          </p:cNvSpPr>
          <p:nvPr>
            <p:ph type="sldNum" sz="quarter" idx="4"/>
          </p:nvPr>
        </p:nvSpPr>
        <p:spPr>
          <a:xfrm>
            <a:off x="6553200" y="6429396"/>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theme" Target="../theme/theme1.xml"/><Relationship Id="rId10"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
        <p:cNvGrpSpPr/>
        <p:nvPr/>
      </p:nvGrpSpPr>
      <p:grpSpPr>
        <a:xfrm>
          <a:off x="0" y="0"/>
          <a:ext cx="0" cy="0"/>
          <a:chOff x="0" y="0"/>
          <a:chExt cx="0" cy="0"/>
        </a:xfrm>
      </p:grpSpPr>
      <p:sp>
        <p:nvSpPr>
          <p:cNvPr id="9" name="Shape 9"/>
          <p:cNvSpPr txBox="1">
            <a:spLocks noGrp="1"/>
          </p:cNvSpPr>
          <p:nvPr>
            <p:ph type="body" idx="1"/>
          </p:nvPr>
        </p:nvSpPr>
        <p:spPr>
          <a:xfrm>
            <a:off x="457200" y="1428736"/>
            <a:ext cx="8229600" cy="4828815"/>
          </a:xfrm>
          <a:prstGeom prst="rect">
            <a:avLst/>
          </a:prstGeom>
          <a:noFill/>
          <a:ln>
            <a:noFill/>
          </a:ln>
        </p:spPr>
        <p:txBody>
          <a:bodyPr lIns="91425" tIns="91425" rIns="91425" bIns="91425" anchor="t" anchorCtr="0"/>
          <a:lstStyle>
            <a:lvl1pPr marL="342900" marR="0" indent="-213359" algn="l" rtl="0">
              <a:spcBef>
                <a:spcPts val="100"/>
              </a:spcBef>
              <a:spcAft>
                <a:spcPts val="100"/>
              </a:spcAft>
              <a:buClr>
                <a:srgbClr val="0055B0"/>
              </a:buClr>
              <a:buFont typeface="Arial"/>
              <a:buChar char="▪"/>
              <a:defRPr sz="2400" b="0" i="0" u="none" strike="noStrike" cap="none" baseline="0">
                <a:solidFill>
                  <a:srgbClr val="0055B0"/>
                </a:solidFill>
                <a:latin typeface="Arial"/>
                <a:ea typeface="Arial"/>
                <a:cs typeface="Arial"/>
                <a:sym typeface="Arial"/>
              </a:defRPr>
            </a:lvl1pPr>
            <a:lvl2pPr marL="742950" marR="0" indent="-177800" algn="l" rtl="0">
              <a:spcBef>
                <a:spcPts val="100"/>
              </a:spcBef>
              <a:spcAft>
                <a:spcPts val="100"/>
              </a:spcAft>
              <a:buClr>
                <a:srgbClr val="0070C0"/>
              </a:buClr>
              <a:buFont typeface="Arial"/>
              <a:buChar char="▪"/>
              <a:defRPr sz="2000" b="0" i="0" u="none" strike="noStrike" cap="none" baseline="0">
                <a:solidFill>
                  <a:srgbClr val="0070C0"/>
                </a:solidFill>
                <a:latin typeface="Arial"/>
                <a:ea typeface="Arial"/>
                <a:cs typeface="Arial"/>
                <a:sym typeface="Arial"/>
              </a:defRPr>
            </a:lvl2pPr>
            <a:lvl3pPr marL="1143000" marR="0" indent="-165100" algn="l" rtl="0">
              <a:spcBef>
                <a:spcPts val="100"/>
              </a:spcBef>
              <a:spcAft>
                <a:spcPts val="100"/>
              </a:spcAft>
              <a:buClr>
                <a:srgbClr val="229BB8"/>
              </a:buClr>
              <a:buFont typeface="Arial"/>
              <a:buChar char="▪"/>
              <a:defRPr sz="2000" b="0" i="0" u="none" strike="noStrike" cap="none" baseline="0">
                <a:solidFill>
                  <a:srgbClr val="229BB8"/>
                </a:solidFill>
                <a:latin typeface="Arial"/>
                <a:ea typeface="Arial"/>
                <a:cs typeface="Arial"/>
                <a:sym typeface="Arial"/>
              </a:defRPr>
            </a:lvl3pPr>
            <a:lvl4pPr marL="16002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4pPr>
            <a:lvl5pPr marL="20574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5pPr>
            <a:lvl6pPr marL="25146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6pPr>
            <a:lvl7pPr marL="29718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7pPr>
            <a:lvl8pPr marL="34290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8pPr>
            <a:lvl9pPr marL="38862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9pPr>
          </a:lstStyle>
          <a:p>
            <a:endParaRPr dirty="0"/>
          </a:p>
        </p:txBody>
      </p:sp>
      <p:sp>
        <p:nvSpPr>
          <p:cNvPr id="11" name="Shape 11"/>
          <p:cNvSpPr txBox="1">
            <a:spLocks noGrp="1"/>
          </p:cNvSpPr>
          <p:nvPr>
            <p:ph type="title"/>
          </p:nvPr>
        </p:nvSpPr>
        <p:spPr>
          <a:xfrm>
            <a:off x="457200" y="642918"/>
            <a:ext cx="6711673" cy="579433"/>
          </a:xfrm>
          <a:prstGeom prst="rect">
            <a:avLst/>
          </a:prstGeom>
          <a:noFill/>
          <a:ln>
            <a:noFill/>
          </a:ln>
        </p:spPr>
        <p:txBody>
          <a:bodyPr lIns="91425" tIns="91425" rIns="91425" bIns="91425" anchor="ctr" anchorCtr="0"/>
          <a:lstStyle>
            <a:lvl1pPr marL="0" marR="0" indent="0" algn="l" rtl="0">
              <a:spcBef>
                <a:spcPts val="0"/>
              </a:spcBef>
              <a:spcAft>
                <a:spcPts val="0"/>
              </a:spcAft>
              <a:defRPr sz="2800" b="0" i="0" u="none" strike="noStrike" cap="none" baseline="0">
                <a:solidFill>
                  <a:srgbClr val="21218A"/>
                </a:solidFill>
                <a:latin typeface="Arial"/>
                <a:ea typeface="Arial"/>
                <a:cs typeface="Arial"/>
                <a:sym typeface="Arial"/>
              </a:defRPr>
            </a:lvl1pPr>
            <a:lvl2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2pPr>
            <a:lvl3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3pPr>
            <a:lvl4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4pPr>
            <a:lvl5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5pPr>
            <a:lvl6pPr marL="457200" marR="0" indent="0" algn="l" rtl="0">
              <a:spcBef>
                <a:spcPts val="0"/>
              </a:spcBef>
              <a:spcAft>
                <a:spcPts val="0"/>
              </a:spcAft>
              <a:defRPr sz="3200" b="0" i="0" u="none" strike="noStrike" cap="none" baseline="0">
                <a:solidFill>
                  <a:srgbClr val="666666"/>
                </a:solidFill>
                <a:latin typeface="Arial"/>
                <a:ea typeface="Arial"/>
                <a:cs typeface="Arial"/>
                <a:sym typeface="Arial"/>
              </a:defRPr>
            </a:lvl6pPr>
            <a:lvl7pPr marL="914400" marR="0" indent="0" algn="l" rtl="0">
              <a:spcBef>
                <a:spcPts val="0"/>
              </a:spcBef>
              <a:spcAft>
                <a:spcPts val="0"/>
              </a:spcAft>
              <a:defRPr sz="3200" b="0" i="0" u="none" strike="noStrike" cap="none" baseline="0">
                <a:solidFill>
                  <a:srgbClr val="666666"/>
                </a:solidFill>
                <a:latin typeface="Arial"/>
                <a:ea typeface="Arial"/>
                <a:cs typeface="Arial"/>
                <a:sym typeface="Arial"/>
              </a:defRPr>
            </a:lvl7pPr>
            <a:lvl8pPr marL="1371600" marR="0" indent="0" algn="l" rtl="0">
              <a:spcBef>
                <a:spcPts val="0"/>
              </a:spcBef>
              <a:spcAft>
                <a:spcPts val="0"/>
              </a:spcAft>
              <a:defRPr sz="3200" b="0" i="0" u="none" strike="noStrike" cap="none" baseline="0">
                <a:solidFill>
                  <a:srgbClr val="666666"/>
                </a:solidFill>
                <a:latin typeface="Arial"/>
                <a:ea typeface="Arial"/>
                <a:cs typeface="Arial"/>
                <a:sym typeface="Arial"/>
              </a:defRPr>
            </a:lvl8pPr>
            <a:lvl9pPr marL="1828800" marR="0" indent="0" algn="l" rtl="0">
              <a:spcBef>
                <a:spcPts val="0"/>
              </a:spcBef>
              <a:spcAft>
                <a:spcPts val="0"/>
              </a:spcAft>
              <a:defRPr sz="3200" b="0" i="0" u="none" strike="noStrike" cap="none" baseline="0">
                <a:solidFill>
                  <a:srgbClr val="666666"/>
                </a:solidFill>
                <a:latin typeface="Arial"/>
                <a:ea typeface="Arial"/>
                <a:cs typeface="Arial"/>
                <a:sym typeface="Arial"/>
              </a:defRPr>
            </a:lvl9pPr>
          </a:lstStyle>
          <a:p>
            <a:endParaRPr dirty="0"/>
          </a:p>
        </p:txBody>
      </p:sp>
      <p:pic>
        <p:nvPicPr>
          <p:cNvPr id="2" name="Picture 1" descr="ihtsdo_snomed_combined_b_PMS.png"/>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7168873" y="114249"/>
            <a:ext cx="1735851" cy="629964"/>
          </a:xfrm>
          <a:prstGeom prst="rect">
            <a:avLst/>
          </a:prstGeom>
        </p:spPr>
      </p:pic>
      <p:sp>
        <p:nvSpPr>
          <p:cNvPr id="3" name="Slide Number Placeholder 2"/>
          <p:cNvSpPr>
            <a:spLocks noGrp="1"/>
          </p:cNvSpPr>
          <p:nvPr>
            <p:ph type="sldNum" sz="quarter" idx="4"/>
          </p:nvPr>
        </p:nvSpPr>
        <p:spPr>
          <a:xfrm>
            <a:off x="6553200" y="6429396"/>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cSld>
  <p:clrMap bg1="lt1" tx1="dk1" bg2="dk2" tx2="lt2" accent1="accent1" accent2="accent2" accent3="accent3" accent4="accent4" accent5="accent5" accent6="accent6" hlink="hlink" folHlink="folHlink"/>
  <p:sldLayoutIdLst>
    <p:sldLayoutId id="2147483648" r:id="rId1"/>
    <p:sldLayoutId id="2147483680" r:id="rId2"/>
    <p:sldLayoutId id="2147483679" r:id="rId3"/>
    <p:sldLayoutId id="2147483652" r:id="rId4"/>
    <p:sldLayoutId id="2147483653" r:id="rId5"/>
    <p:sldLayoutId id="2147483654" r:id="rId6"/>
    <p:sldLayoutId id="2147483655" r:id="rId7"/>
    <p:sldLayoutId id="2147483656" r:id="rId8"/>
  </p:sldLayoutIdLst>
  <p:txStyles>
    <p:titleStyle>
      <a:defPPr marR="0" algn="l" rtl="0">
        <a:lnSpc>
          <a:spcPct val="100000"/>
        </a:lnSpc>
        <a:spcBef>
          <a:spcPts val="0"/>
        </a:spcBef>
        <a:spcAft>
          <a:spcPts val="0"/>
        </a:spcAft>
      </a:defPPr>
      <a:lvl1pPr marR="0" algn="l" rtl="0" eaLnBrk="1" hangingPunct="1">
        <a:lnSpc>
          <a:spcPct val="100000"/>
        </a:lnSpc>
        <a:spcBef>
          <a:spcPts val="0"/>
        </a:spcBef>
        <a:spcAft>
          <a:spcPts val="0"/>
        </a:spcAft>
        <a:buNone/>
        <a:defRPr sz="1400" b="1" i="1" u="none" strike="noStrike" cap="none" baseline="0">
          <a:solidFill>
            <a:srgbClr val="000000"/>
          </a:solidFill>
          <a:latin typeface="Museo 500"/>
          <a:ea typeface="Arial"/>
          <a:cs typeface="Museo 500"/>
          <a:sym typeface="Arial"/>
          <a:rtl val="0"/>
        </a:defRPr>
      </a:lvl1pPr>
      <a:lvl2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eaLnBrk="1" hangingPunct="1">
        <a:lnSpc>
          <a:spcPct val="100000"/>
        </a:lnSpc>
        <a:spcBef>
          <a:spcPts val="0"/>
        </a:spcBef>
        <a:spcAft>
          <a:spcPts val="0"/>
        </a:spcAft>
        <a:buNone/>
        <a:defRPr sz="1400" b="1" i="1" u="none" strike="noStrike" cap="none" baseline="0">
          <a:solidFill>
            <a:srgbClr val="000000"/>
          </a:solidFill>
          <a:latin typeface="Museo 300"/>
          <a:ea typeface="Arial"/>
          <a:cs typeface="Museo 300"/>
          <a:sym typeface="Arial"/>
          <a:rtl val="0"/>
        </a:defRPr>
      </a:lvl1pPr>
      <a:lvl2pPr marR="0" algn="l" rtl="0" eaLnBrk="1" hangingPunct="1">
        <a:lnSpc>
          <a:spcPct val="100000"/>
        </a:lnSpc>
        <a:spcBef>
          <a:spcPts val="0"/>
        </a:spcBef>
        <a:spcAft>
          <a:spcPts val="0"/>
        </a:spcAft>
        <a:buNone/>
        <a:defRPr sz="1400" b="1" i="1" u="none" strike="noStrike" cap="none" baseline="0">
          <a:solidFill>
            <a:srgbClr val="000000"/>
          </a:solidFill>
          <a:latin typeface="Arial"/>
          <a:ea typeface="Arial"/>
          <a:cs typeface="Arial"/>
          <a:sym typeface="Arial"/>
          <a:rtl val="0"/>
        </a:defRPr>
      </a:lvl2pPr>
      <a:lvl3pPr marR="0" algn="l" rtl="0" eaLnBrk="1" hangingPunct="1">
        <a:lnSpc>
          <a:spcPct val="100000"/>
        </a:lnSpc>
        <a:spcBef>
          <a:spcPts val="0"/>
        </a:spcBef>
        <a:spcAft>
          <a:spcPts val="0"/>
        </a:spcAft>
        <a:buNone/>
        <a:defRPr sz="1400" b="1" i="1" u="none" strike="noStrike" cap="none" baseline="0">
          <a:solidFill>
            <a:srgbClr val="000000"/>
          </a:solidFill>
          <a:latin typeface="Arial"/>
          <a:ea typeface="Arial"/>
          <a:cs typeface="Arial"/>
          <a:sym typeface="Arial"/>
          <a:rtl val="0"/>
        </a:defRPr>
      </a:lvl3pPr>
      <a:lvl4pPr marR="0" algn="l" rtl="0" eaLnBrk="1" hangingPunct="1">
        <a:lnSpc>
          <a:spcPct val="100000"/>
        </a:lnSpc>
        <a:spcBef>
          <a:spcPts val="0"/>
        </a:spcBef>
        <a:spcAft>
          <a:spcPts val="0"/>
        </a:spcAft>
        <a:buNone/>
        <a:defRPr sz="1400" b="1" i="1" u="none" strike="noStrike" cap="none" baseline="0">
          <a:solidFill>
            <a:srgbClr val="000000"/>
          </a:solidFill>
          <a:latin typeface="Arial"/>
          <a:ea typeface="Arial"/>
          <a:cs typeface="Arial"/>
          <a:sym typeface="Arial"/>
          <a:rtl val="0"/>
        </a:defRPr>
      </a:lvl4pPr>
      <a:lvl5pPr marR="0" algn="l" rtl="0" eaLnBrk="1" hangingPunct="1">
        <a:lnSpc>
          <a:spcPct val="100000"/>
        </a:lnSpc>
        <a:spcBef>
          <a:spcPts val="0"/>
        </a:spcBef>
        <a:spcAft>
          <a:spcPts val="0"/>
        </a:spcAft>
        <a:buNone/>
        <a:defRPr sz="1400" b="1" i="1" u="none" strike="noStrike" cap="none" baseline="0">
          <a:solidFill>
            <a:srgbClr val="000000"/>
          </a:solidFill>
          <a:latin typeface="Arial"/>
          <a:ea typeface="Arial"/>
          <a:cs typeface="Arial"/>
          <a:sym typeface="Arial"/>
          <a:rtl val="0"/>
        </a:defRPr>
      </a:lvl5pPr>
      <a:lvl6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Mapping to SNOMED CT</a:t>
            </a:r>
            <a:endParaRPr lang="en-US" dirty="0"/>
          </a:p>
        </p:txBody>
      </p:sp>
      <p:sp>
        <p:nvSpPr>
          <p:cNvPr id="3" name="Subtitle 2"/>
          <p:cNvSpPr>
            <a:spLocks noGrp="1"/>
          </p:cNvSpPr>
          <p:nvPr>
            <p:ph type="subTitle" idx="1"/>
          </p:nvPr>
        </p:nvSpPr>
        <p:spPr/>
        <p:txBody>
          <a:bodyPr/>
          <a:lstStyle/>
          <a:p>
            <a:r>
              <a:rPr lang="en-US" dirty="0" smtClean="0"/>
              <a:t>Guidance and Best Practice</a:t>
            </a:r>
          </a:p>
          <a:p>
            <a:endParaRPr lang="en-US" dirty="0" smtClean="0"/>
          </a:p>
          <a:p>
            <a:r>
              <a:rPr lang="en-US" dirty="0" smtClean="0"/>
              <a:t>Donna Morgan, Map Lead</a:t>
            </a:r>
            <a:endParaRPr lang="en-US" dirty="0"/>
          </a:p>
        </p:txBody>
      </p:sp>
    </p:spTree>
    <p:extLst>
      <p:ext uri="{BB962C8B-B14F-4D97-AF65-F5344CB8AC3E}">
        <p14:creationId xmlns:p14="http://schemas.microsoft.com/office/powerpoint/2010/main" val="1790797027"/>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dirty="0"/>
              <a:t>Guidance and best practices document </a:t>
            </a:r>
          </a:p>
          <a:p>
            <a:pPr marL="129541" indent="0">
              <a:buNone/>
            </a:pPr>
            <a:endParaRPr lang="en-GB" dirty="0" smtClean="0"/>
          </a:p>
          <a:p>
            <a:r>
              <a:rPr lang="en-GB" dirty="0" smtClean="0"/>
              <a:t>Legacy applications are using legacy codes and there is a requirement to map the legacy codes to SNOMED CT</a:t>
            </a:r>
          </a:p>
          <a:p>
            <a:endParaRPr lang="en-GB" dirty="0"/>
          </a:p>
          <a:p>
            <a:r>
              <a:rPr lang="en-GB" dirty="0" smtClean="0"/>
              <a:t>The </a:t>
            </a:r>
            <a:r>
              <a:rPr lang="en-GB" dirty="0"/>
              <a:t>project will define and document key guidelines and principles that enable SNOMED CT content to be mapped for use in legacy applications. </a:t>
            </a:r>
            <a:endParaRPr lang="en-GB" dirty="0" smtClean="0"/>
          </a:p>
          <a:p>
            <a:endParaRPr lang="en-GB" dirty="0"/>
          </a:p>
          <a:p>
            <a:r>
              <a:rPr lang="en-GB" dirty="0" smtClean="0"/>
              <a:t>Common use cases will identify challenges often encountered by implementers</a:t>
            </a:r>
          </a:p>
          <a:p>
            <a:endParaRPr lang="en-GB" dirty="0"/>
          </a:p>
          <a:p>
            <a:r>
              <a:rPr lang="en-GB" dirty="0" smtClean="0"/>
              <a:t>Guidelines on developing mapping principles</a:t>
            </a:r>
            <a:endParaRPr lang="en-US" dirty="0"/>
          </a:p>
        </p:txBody>
      </p:sp>
      <p:sp>
        <p:nvSpPr>
          <p:cNvPr id="3" name="Title 2"/>
          <p:cNvSpPr>
            <a:spLocks noGrp="1"/>
          </p:cNvSpPr>
          <p:nvPr>
            <p:ph type="title"/>
          </p:nvPr>
        </p:nvSpPr>
        <p:spPr/>
        <p:txBody>
          <a:bodyPr/>
          <a:lstStyle/>
          <a:p>
            <a:r>
              <a:rPr lang="en-US" dirty="0" smtClean="0"/>
              <a:t>Project Deliverable</a:t>
            </a:r>
            <a:endParaRPr lang="en-US" dirty="0"/>
          </a:p>
        </p:txBody>
      </p:sp>
    </p:spTree>
    <p:extLst>
      <p:ext uri="{BB962C8B-B14F-4D97-AF65-F5344CB8AC3E}">
        <p14:creationId xmlns:p14="http://schemas.microsoft.com/office/powerpoint/2010/main" val="1001019756"/>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GB" dirty="0" smtClean="0"/>
          </a:p>
          <a:p>
            <a:endParaRPr lang="en-GB" dirty="0"/>
          </a:p>
          <a:p>
            <a:r>
              <a:rPr lang="en-GB" dirty="0" smtClean="0"/>
              <a:t>Develop Mapping Principles and document the principles.</a:t>
            </a:r>
            <a:endParaRPr lang="en-GB" dirty="0"/>
          </a:p>
          <a:p>
            <a:r>
              <a:rPr lang="en-GB" dirty="0"/>
              <a:t>Identify Tooling </a:t>
            </a:r>
            <a:r>
              <a:rPr lang="en-GB" dirty="0" smtClean="0"/>
              <a:t>Considerations</a:t>
            </a:r>
          </a:p>
          <a:p>
            <a:r>
              <a:rPr lang="en-GB" dirty="0"/>
              <a:t>Establish Governance Process</a:t>
            </a:r>
          </a:p>
          <a:p>
            <a:endParaRPr lang="en-GB" dirty="0" smtClean="0"/>
          </a:p>
          <a:p>
            <a:endParaRPr lang="en-GB" dirty="0"/>
          </a:p>
          <a:p>
            <a:endParaRPr lang="en-US" dirty="0"/>
          </a:p>
        </p:txBody>
      </p:sp>
      <p:sp>
        <p:nvSpPr>
          <p:cNvPr id="3" name="Title 2"/>
          <p:cNvSpPr>
            <a:spLocks noGrp="1"/>
          </p:cNvSpPr>
          <p:nvPr>
            <p:ph type="title"/>
          </p:nvPr>
        </p:nvSpPr>
        <p:spPr/>
        <p:txBody>
          <a:bodyPr/>
          <a:lstStyle/>
          <a:p>
            <a:r>
              <a:rPr lang="en-US" sz="2400" dirty="0" smtClean="0"/>
              <a:t>Steps to Map Local Terms to SNOMED CT</a:t>
            </a:r>
            <a:endParaRPr lang="en-US" sz="2400" dirty="0"/>
          </a:p>
        </p:txBody>
      </p:sp>
    </p:spTree>
    <p:extLst>
      <p:ext uri="{BB962C8B-B14F-4D97-AF65-F5344CB8AC3E}">
        <p14:creationId xmlns:p14="http://schemas.microsoft.com/office/powerpoint/2010/main" val="2698965296"/>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129541" indent="0">
              <a:buNone/>
            </a:pPr>
            <a:endParaRPr lang="en-GB" dirty="0" smtClean="0"/>
          </a:p>
          <a:p>
            <a:endParaRPr lang="en-GB" dirty="0" smtClean="0"/>
          </a:p>
          <a:p>
            <a:r>
              <a:rPr lang="en-GB" dirty="0" smtClean="0"/>
              <a:t>Map Development</a:t>
            </a:r>
          </a:p>
          <a:p>
            <a:r>
              <a:rPr lang="en-GB" dirty="0" smtClean="0"/>
              <a:t>Data Quality</a:t>
            </a:r>
          </a:p>
          <a:p>
            <a:r>
              <a:rPr lang="en-GB" dirty="0" smtClean="0"/>
              <a:t>Mapping Challenges (resolving difficult terms)</a:t>
            </a:r>
          </a:p>
          <a:p>
            <a:endParaRPr lang="en-GB" dirty="0"/>
          </a:p>
          <a:p>
            <a:endParaRPr lang="en-US" dirty="0"/>
          </a:p>
        </p:txBody>
      </p:sp>
      <p:sp>
        <p:nvSpPr>
          <p:cNvPr id="3" name="Title 2"/>
          <p:cNvSpPr>
            <a:spLocks noGrp="1"/>
          </p:cNvSpPr>
          <p:nvPr>
            <p:ph type="title"/>
          </p:nvPr>
        </p:nvSpPr>
        <p:spPr/>
        <p:txBody>
          <a:bodyPr/>
          <a:lstStyle/>
          <a:p>
            <a:r>
              <a:rPr lang="en-US" dirty="0" smtClean="0"/>
              <a:t>Best Practices</a:t>
            </a:r>
            <a:endParaRPr lang="en-US" dirty="0"/>
          </a:p>
        </p:txBody>
      </p:sp>
    </p:spTree>
    <p:extLst>
      <p:ext uri="{BB962C8B-B14F-4D97-AF65-F5344CB8AC3E}">
        <p14:creationId xmlns:p14="http://schemas.microsoft.com/office/powerpoint/2010/main" val="1748094768"/>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129541" indent="0">
              <a:buNone/>
            </a:pPr>
            <a:endParaRPr lang="en-GB" dirty="0" smtClean="0"/>
          </a:p>
          <a:p>
            <a:endParaRPr lang="en-GB" dirty="0" smtClean="0"/>
          </a:p>
          <a:p>
            <a:r>
              <a:rPr lang="en-GB" dirty="0"/>
              <a:t>Mapping </a:t>
            </a:r>
            <a:r>
              <a:rPr lang="en-GB" dirty="0" smtClean="0"/>
              <a:t>Diagnostic </a:t>
            </a:r>
            <a:r>
              <a:rPr lang="en-GB" dirty="0"/>
              <a:t>Terms Coded in ICD-9-CM to SNOMED CT </a:t>
            </a:r>
            <a:endParaRPr lang="en-GB" dirty="0" smtClean="0"/>
          </a:p>
          <a:p>
            <a:r>
              <a:rPr lang="en-GB" dirty="0" smtClean="0"/>
              <a:t>ICD9-CM code 427.31 Atrial fibrillation is mapped to three SNOMED CT concepts:</a:t>
            </a:r>
          </a:p>
          <a:p>
            <a:pPr marL="129541" indent="0">
              <a:buNone/>
            </a:pPr>
            <a:endParaRPr lang="en-GB" dirty="0" smtClean="0"/>
          </a:p>
          <a:p>
            <a:r>
              <a:rPr lang="en-US" dirty="0" smtClean="0"/>
              <a:t>49436004 Atrial fibrillation (disorder)</a:t>
            </a:r>
          </a:p>
          <a:p>
            <a:r>
              <a:rPr lang="en-US" dirty="0" smtClean="0"/>
              <a:t>195080001 Atrial fibrillation and flutter (disorder)</a:t>
            </a:r>
          </a:p>
          <a:p>
            <a:r>
              <a:rPr lang="en-US" dirty="0" smtClean="0"/>
              <a:t>164889003 Electrocardiogram: atrial fibrillation (finding)</a:t>
            </a:r>
          </a:p>
          <a:p>
            <a:endParaRPr lang="en-US" dirty="0"/>
          </a:p>
          <a:p>
            <a:pPr marL="129541" indent="0">
              <a:buNone/>
            </a:pPr>
            <a:endParaRPr lang="en-US" dirty="0"/>
          </a:p>
        </p:txBody>
      </p:sp>
      <p:sp>
        <p:nvSpPr>
          <p:cNvPr id="3" name="Title 2"/>
          <p:cNvSpPr>
            <a:spLocks noGrp="1"/>
          </p:cNvSpPr>
          <p:nvPr>
            <p:ph type="title"/>
          </p:nvPr>
        </p:nvSpPr>
        <p:spPr/>
        <p:txBody>
          <a:bodyPr/>
          <a:lstStyle/>
          <a:p>
            <a:r>
              <a:rPr lang="en-US" dirty="0" smtClean="0"/>
              <a:t>Example - Basic term match</a:t>
            </a:r>
            <a:endParaRPr lang="en-US" dirty="0"/>
          </a:p>
        </p:txBody>
      </p:sp>
    </p:spTree>
    <p:extLst>
      <p:ext uri="{BB962C8B-B14F-4D97-AF65-F5344CB8AC3E}">
        <p14:creationId xmlns:p14="http://schemas.microsoft.com/office/powerpoint/2010/main" val="3846665033"/>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ICD-9-CM code 185, Malignant neoplasm of prostate</a:t>
            </a:r>
          </a:p>
          <a:p>
            <a:endParaRPr lang="en-US" dirty="0"/>
          </a:p>
          <a:p>
            <a:r>
              <a:rPr lang="en-US" dirty="0" smtClean="0"/>
              <a:t>399490008 Adenocarcinoma of prostate (disorder)</a:t>
            </a:r>
          </a:p>
          <a:p>
            <a:endParaRPr lang="en-US" dirty="0"/>
          </a:p>
          <a:p>
            <a:r>
              <a:rPr lang="en-US" dirty="0" smtClean="0"/>
              <a:t>369598006 Malignant tumor involving an organ by direct extension from prostate (disorder)</a:t>
            </a:r>
          </a:p>
          <a:p>
            <a:endParaRPr lang="en-US" dirty="0"/>
          </a:p>
          <a:p>
            <a:r>
              <a:rPr lang="en-US" dirty="0" smtClean="0"/>
              <a:t>314994000 Metastasis from malignant tumor of prostate (disorder)</a:t>
            </a:r>
          </a:p>
          <a:p>
            <a:endParaRPr lang="en-US" dirty="0"/>
          </a:p>
          <a:p>
            <a:r>
              <a:rPr lang="en-US" dirty="0" smtClean="0"/>
              <a:t>93974005 Primary malignant neoplasm of prostate (disorder)</a:t>
            </a:r>
            <a:endParaRPr lang="en-US" dirty="0"/>
          </a:p>
        </p:txBody>
      </p:sp>
      <p:sp>
        <p:nvSpPr>
          <p:cNvPr id="3" name="Title 2"/>
          <p:cNvSpPr>
            <a:spLocks noGrp="1"/>
          </p:cNvSpPr>
          <p:nvPr>
            <p:ph type="title"/>
          </p:nvPr>
        </p:nvSpPr>
        <p:spPr/>
        <p:txBody>
          <a:bodyPr/>
          <a:lstStyle/>
          <a:p>
            <a:r>
              <a:rPr lang="en-US" dirty="0" smtClean="0"/>
              <a:t>Example – difficult term match</a:t>
            </a:r>
            <a:endParaRPr lang="en-US" dirty="0"/>
          </a:p>
        </p:txBody>
      </p:sp>
    </p:spTree>
    <p:extLst>
      <p:ext uri="{BB962C8B-B14F-4D97-AF65-F5344CB8AC3E}">
        <p14:creationId xmlns:p14="http://schemas.microsoft.com/office/powerpoint/2010/main" val="727532940"/>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dirty="0" smtClean="0"/>
          </a:p>
          <a:p>
            <a:endParaRPr lang="en-US" dirty="0"/>
          </a:p>
          <a:p>
            <a:r>
              <a:rPr lang="en-US" dirty="0" smtClean="0"/>
              <a:t>ICD-9-CM code 185 Malignant neoplasm of prostate </a:t>
            </a:r>
          </a:p>
          <a:p>
            <a:pPr marL="129541" indent="0">
              <a:buNone/>
            </a:pPr>
            <a:endParaRPr lang="en-US" dirty="0" smtClean="0"/>
          </a:p>
          <a:p>
            <a:r>
              <a:rPr lang="en-US" dirty="0" smtClean="0"/>
              <a:t>399068003|Malignant tumor of prostate (disorder) was the most appropriate cross map</a:t>
            </a:r>
          </a:p>
        </p:txBody>
      </p:sp>
      <p:sp>
        <p:nvSpPr>
          <p:cNvPr id="3" name="Title 2"/>
          <p:cNvSpPr>
            <a:spLocks noGrp="1"/>
          </p:cNvSpPr>
          <p:nvPr>
            <p:ph type="title"/>
          </p:nvPr>
        </p:nvSpPr>
        <p:spPr/>
        <p:txBody>
          <a:bodyPr/>
          <a:lstStyle/>
          <a:p>
            <a:r>
              <a:rPr lang="en-US" dirty="0" smtClean="0"/>
              <a:t>Example – Difficult term match </a:t>
            </a:r>
            <a:endParaRPr lang="en-US" dirty="0"/>
          </a:p>
        </p:txBody>
      </p:sp>
    </p:spTree>
    <p:extLst>
      <p:ext uri="{BB962C8B-B14F-4D97-AF65-F5344CB8AC3E}">
        <p14:creationId xmlns:p14="http://schemas.microsoft.com/office/powerpoint/2010/main" val="3802602713"/>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Still in draft format</a:t>
            </a:r>
          </a:p>
          <a:p>
            <a:endParaRPr lang="en-US" dirty="0"/>
          </a:p>
          <a:p>
            <a:r>
              <a:rPr lang="en-US" dirty="0" smtClean="0"/>
              <a:t>The Mapping Service Team welcomes any input from Map SIG members</a:t>
            </a:r>
          </a:p>
          <a:p>
            <a:endParaRPr lang="en-US" dirty="0"/>
          </a:p>
          <a:p>
            <a:r>
              <a:rPr lang="en-US" dirty="0" smtClean="0"/>
              <a:t>Thanks to Canada who have contributed their experience and documented examples.</a:t>
            </a:r>
            <a:endParaRPr lang="en-US" dirty="0"/>
          </a:p>
        </p:txBody>
      </p:sp>
      <p:sp>
        <p:nvSpPr>
          <p:cNvPr id="3" name="Title 2"/>
          <p:cNvSpPr>
            <a:spLocks noGrp="1"/>
          </p:cNvSpPr>
          <p:nvPr>
            <p:ph type="title"/>
          </p:nvPr>
        </p:nvSpPr>
        <p:spPr/>
        <p:txBody>
          <a:bodyPr/>
          <a:lstStyle/>
          <a:p>
            <a:r>
              <a:rPr lang="en-US" dirty="0" smtClean="0"/>
              <a:t>Guidance and Best Practices for Mapping to SNOMED CT</a:t>
            </a:r>
            <a:endParaRPr lang="en-US" dirty="0"/>
          </a:p>
        </p:txBody>
      </p:sp>
    </p:spTree>
    <p:extLst>
      <p:ext uri="{BB962C8B-B14F-4D97-AF65-F5344CB8AC3E}">
        <p14:creationId xmlns:p14="http://schemas.microsoft.com/office/powerpoint/2010/main" val="4111860148"/>
      </p:ext>
    </p:extLst>
  </p:cSld>
  <p:clrMapOvr>
    <a:masterClrMapping/>
  </p:clrMapOvr>
</p:sld>
</file>

<file path=ppt/theme/theme1.xml><?xml version="1.0" encoding="utf-8"?>
<a:theme xmlns:a="http://schemas.openxmlformats.org/drawingml/2006/main" name="Mapping from SNOMED CT Map SIG">
  <a:themeElements>
    <a:clrScheme name="IHTSDO CIIO">
      <a:dk1>
        <a:srgbClr val="000000"/>
      </a:dk1>
      <a:lt1>
        <a:srgbClr val="FFFFFF"/>
      </a:lt1>
      <a:dk2>
        <a:srgbClr val="000000"/>
      </a:dk2>
      <a:lt2>
        <a:srgbClr val="808080"/>
      </a:lt2>
      <a:accent1>
        <a:srgbClr val="009972"/>
      </a:accent1>
      <a:accent2>
        <a:srgbClr val="3333CC"/>
      </a:accent2>
      <a:accent3>
        <a:srgbClr val="FFFFFF"/>
      </a:accent3>
      <a:accent4>
        <a:srgbClr val="000000"/>
      </a:accent4>
      <a:accent5>
        <a:srgbClr val="00CC99"/>
      </a:accent5>
      <a:accent6>
        <a:srgbClr val="2D2DB9"/>
      </a:accent6>
      <a:hlink>
        <a:srgbClr val="0000E5"/>
      </a:hlink>
      <a:folHlink>
        <a:srgbClr val="2D2DB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Mapping from SNOMED CT Map SIG.potx</Template>
  <TotalTime>628</TotalTime>
  <Words>929</Words>
  <Application>Microsoft Macintosh PowerPoint</Application>
  <PresentationFormat>On-screen Show (4:3)</PresentationFormat>
  <Paragraphs>104</Paragraphs>
  <Slides>8</Slides>
  <Notes>7</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Mapping from SNOMED CT Map SIG</vt:lpstr>
      <vt:lpstr>Mapping to SNOMED CT</vt:lpstr>
      <vt:lpstr>Project Deliverable</vt:lpstr>
      <vt:lpstr>Steps to Map Local Terms to SNOMED CT</vt:lpstr>
      <vt:lpstr>Best Practices</vt:lpstr>
      <vt:lpstr>Example - Basic term match</vt:lpstr>
      <vt:lpstr>Example – difficult term match</vt:lpstr>
      <vt:lpstr>Example – Difficult term match </vt:lpstr>
      <vt:lpstr>Guidance and Best Practices for Mapping to SNOMED CT</vt:lpstr>
    </vt:vector>
  </TitlesOfParts>
  <Manager/>
  <Company>IHTSDO</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IHTSDO</dc:creator>
  <cp:keywords/>
  <dc:description/>
  <cp:lastModifiedBy>Donna Morgan</cp:lastModifiedBy>
  <cp:revision>35</cp:revision>
  <dcterms:modified xsi:type="dcterms:W3CDTF">2016-10-22T18:18:33Z</dcterms:modified>
  <cp:category/>
</cp:coreProperties>
</file>