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6"/>
  </p:notesMasterIdLst>
  <p:handoutMasterIdLst>
    <p:handoutMasterId r:id="rId7"/>
  </p:handoutMasterIdLst>
  <p:sldIdLst>
    <p:sldId id="261" r:id="rId3"/>
    <p:sldId id="257" r:id="rId4"/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3" autoAdjust="0"/>
    <p:restoredTop sz="94660"/>
  </p:normalViewPr>
  <p:slideViewPr>
    <p:cSldViewPr snapToGrid="0">
      <p:cViewPr varScale="1">
        <p:scale>
          <a:sx n="92" d="100"/>
          <a:sy n="92" d="100"/>
        </p:scale>
        <p:origin x="828" y="9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03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21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t>3/7/2016</a:t>
            </a:fld>
            <a:endParaRPr lang="en-US"/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AF629-ECA2-4CF3-B790-9D9BDED98269}" type="datetime1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067683"/>
            <a:ext cx="9604310" cy="338328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Site of care (</a:t>
            </a:r>
            <a:r>
              <a:rPr lang="en-US" sz="3200" smtClean="0"/>
              <a:t>environment</a:t>
            </a:r>
            <a:r>
              <a:rPr lang="en-US" sz="3200" smtClean="0"/>
              <a:t>) -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Outpatient </a:t>
            </a:r>
            <a:r>
              <a:rPr lang="en-US" sz="3200" dirty="0" smtClean="0"/>
              <a:t>and Inpatient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Nursing SIG project February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inpatient environment: a location where the subjects of care have been admitted to the facility.</a:t>
            </a:r>
            <a:br>
              <a:rPr lang="en-US" dirty="0"/>
            </a:br>
            <a:endParaRPr lang="en-US" dirty="0" smtClean="0"/>
          </a:p>
          <a:p>
            <a:r>
              <a:rPr lang="en-US" dirty="0"/>
              <a:t>outpatient environment: a location where the subjects of care have not been admitted to the facility. </a:t>
            </a:r>
          </a:p>
        </p:txBody>
      </p:sp>
    </p:spTree>
    <p:extLst>
      <p:ext uri="{BB962C8B-B14F-4D97-AF65-F5344CB8AC3E}">
        <p14:creationId xmlns:p14="http://schemas.microsoft.com/office/powerpoint/2010/main" val="39846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399" y="1981201"/>
            <a:ext cx="9709673" cy="405383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Some care environments exist in inpatient and outpatient</a:t>
            </a:r>
          </a:p>
          <a:p>
            <a:r>
              <a:rPr lang="en-US" dirty="0" smtClean="0"/>
              <a:t>Other categories emerged</a:t>
            </a:r>
          </a:p>
          <a:p>
            <a:pPr lvl="1"/>
            <a:r>
              <a:rPr lang="en-US" dirty="0" smtClean="0"/>
              <a:t>Ambulatory</a:t>
            </a:r>
          </a:p>
          <a:p>
            <a:pPr lvl="1"/>
            <a:r>
              <a:rPr lang="en-US" dirty="0" smtClean="0"/>
              <a:t>Ambulatory/Outpatient</a:t>
            </a:r>
          </a:p>
          <a:p>
            <a:pPr lvl="1"/>
            <a:r>
              <a:rPr lang="en-US" dirty="0" smtClean="0"/>
              <a:t>Community</a:t>
            </a:r>
          </a:p>
          <a:p>
            <a:pPr lvl="1"/>
            <a:r>
              <a:rPr lang="en-US" dirty="0" smtClean="0"/>
              <a:t>Department</a:t>
            </a:r>
          </a:p>
          <a:p>
            <a:pPr lvl="1"/>
            <a:r>
              <a:rPr lang="en-US" dirty="0" smtClean="0"/>
              <a:t>Institution</a:t>
            </a:r>
          </a:p>
          <a:p>
            <a:pPr lvl="1"/>
            <a:r>
              <a:rPr lang="en-US" dirty="0" smtClean="0"/>
              <a:t>Transport</a:t>
            </a:r>
          </a:p>
          <a:p>
            <a:pPr lvl="1"/>
            <a:r>
              <a:rPr lang="en-US" dirty="0" smtClean="0"/>
              <a:t>Home</a:t>
            </a:r>
          </a:p>
          <a:p>
            <a:pPr lvl="1"/>
            <a:r>
              <a:rPr lang="en-US" dirty="0" smtClean="0"/>
              <a:t>Navigational</a:t>
            </a:r>
          </a:p>
          <a:p>
            <a:pPr lvl="1"/>
            <a:r>
              <a:rPr lang="en-US" dirty="0" smtClean="0"/>
              <a:t>Care, not environment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71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0</TotalTime>
  <Words>57</Words>
  <Application>Microsoft Office PowerPoint</Application>
  <PresentationFormat>Widescreen</PresentationFormat>
  <Paragraphs>19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Diamond Grid 16x9</vt:lpstr>
      <vt:lpstr>Site of care (environment) -    Outpatient and Inpatient</vt:lpstr>
      <vt:lpstr>Proposed Definitions</vt:lpstr>
      <vt:lpstr>Challenges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2016-03-07T14:11:04Z</dcterms:created>
  <dcterms:modified xsi:type="dcterms:W3CDTF">2016-03-07T15:57:58Z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