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comment1.xml" ContentType="application/vnd.openxmlformats-officedocument.presentationml.comments+xml"/>
  <Override PartName="/ppt/notesSlides/notesSlide4.xml" ContentType="application/vnd.openxmlformats-officedocument.presentationml.notesSlide+xml"/>
  <Override PartName="/ppt/comments/comment2.xml" ContentType="application/vnd.openxmlformats-officedocument.presentationml.comments+xml"/>
  <Override PartName="/ppt/notesSlides/notesSlide5.xml" ContentType="application/vnd.openxmlformats-officedocument.presentationml.notesSlide+xml"/>
  <Override PartName="/ppt/comments/comment3.xml" ContentType="application/vnd.openxmlformats-officedocument.presentationml.comments+xml"/>
  <Override PartName="/ppt/notesSlides/notesSlide6.xml" ContentType="application/vnd.openxmlformats-officedocument.presentationml.notesSlide+xml"/>
  <Override PartName="/ppt/comments/comment4.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6"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9144000" cy="6858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Monica Harry" initials="" lastIdx="4" clrIdx="0"/>
  <p:cmAuthor id="1" name="Ian Green" initials="" lastIdx="2" clrIdx="1"/>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6" d="100"/>
          <a:sy n="96" d="100"/>
        </p:scale>
        <p:origin x="-760"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interSettings" Target="printerSettings/printerSettings1.bin"/><Relationship Id="rId10"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0" idx="4">
    <p:pos x="6000" y="0"/>
    <p:text>bullet point 2 - part of the problem and we have seen it with subsets is transparency and lack of ability to flag concepts as members of subset. author not aware of impact of change.</p:text>
  </p:cm>
  <p:cm authorId="1" idx="2">
    <p:pos x="6000" y="100"/>
    <p:text>Agreed . . . . A tooling requirement I think</p:text>
  </p:cm>
</p:cmLst>
</file>

<file path=ppt/comments/comment2.xml><?xml version="1.0" encoding="utf-8"?>
<p:cmLst xmlns:a="http://schemas.openxmlformats.org/drawingml/2006/main" xmlns:r="http://schemas.openxmlformats.org/officeDocument/2006/relationships" xmlns:p="http://schemas.openxmlformats.org/presentationml/2006/main">
  <p:cm authorId="0" idx="3">
    <p:pos x="6000" y="0"/>
    <p:text>Agree on the process here. This is where we don't get the review  needed because the change is not flagged as "change to subset" and we don't list all our changes individually.</p:text>
  </p:cm>
</p:cmLst>
</file>

<file path=ppt/comments/comment3.xml><?xml version="1.0" encoding="utf-8"?>
<p:cmLst xmlns:a="http://schemas.openxmlformats.org/drawingml/2006/main" xmlns:r="http://schemas.openxmlformats.org/officeDocument/2006/relationships" xmlns:p="http://schemas.openxmlformats.org/presentationml/2006/main">
  <p:cm authorId="0" idx="2">
    <p:pos x="6000" y="0"/>
    <p:text>Need diff. report immed. after alpha release so that change can be made if need be prior to beta or final.</p:text>
  </p:cm>
  <p:cm authorId="1" idx="1">
    <p:pos x="6000" y="100"/>
    <p:text>Agreed</p:text>
  </p:cm>
</p:cmLst>
</file>

<file path=ppt/comments/comment4.xml><?xml version="1.0" encoding="utf-8"?>
<p:cmLst xmlns:a="http://schemas.openxmlformats.org/drawingml/2006/main" xmlns:r="http://schemas.openxmlformats.org/officeDocument/2006/relationships" xmlns:p="http://schemas.openxmlformats.org/presentationml/2006/main">
  <p:cm authorId="0" idx="1">
    <p:pos x="6000" y="0"/>
    <p:text>Provide a use case or literature ref. to support; do we need to publish details in the release notes?</p:tex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Shape 3"/>
          <p:cNvSpPr txBox="1">
            <a:spLocks noGrp="1"/>
          </p:cNvSpPr>
          <p:nvPr>
            <p:ph type="hdr" idx="2"/>
          </p:nvPr>
        </p:nvSpPr>
        <p:spPr>
          <a:xfrm>
            <a:off x="0" y="0"/>
            <a:ext cx="3962399" cy="342899"/>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rgbClr val="000000"/>
              </a:buClr>
              <a:buFont typeface="Arial"/>
              <a:buNone/>
              <a:defRPr sz="12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4" name="Shape 4"/>
          <p:cNvSpPr txBox="1">
            <a:spLocks noGrp="1"/>
          </p:cNvSpPr>
          <p:nvPr>
            <p:ph type="dt" idx="10"/>
          </p:nvPr>
        </p:nvSpPr>
        <p:spPr>
          <a:xfrm>
            <a:off x="5179482" y="0"/>
            <a:ext cx="3962399" cy="342899"/>
          </a:xfrm>
          <a:prstGeom prst="rect">
            <a:avLst/>
          </a:prstGeom>
          <a:noFill/>
          <a:ln>
            <a:noFill/>
          </a:ln>
        </p:spPr>
        <p:txBody>
          <a:bodyPr lIns="91425" tIns="91425" rIns="91425" bIns="91425" anchor="t" anchorCtr="0"/>
          <a:lstStyle>
            <a:lvl1pPr marL="0" marR="0" lvl="0" indent="0" algn="r" rtl="0">
              <a:lnSpc>
                <a:spcPct val="100000"/>
              </a:lnSpc>
              <a:spcBef>
                <a:spcPts val="0"/>
              </a:spcBef>
              <a:spcAft>
                <a:spcPts val="0"/>
              </a:spcAft>
              <a:buClr>
                <a:srgbClr val="000000"/>
              </a:buClr>
              <a:buFont typeface="Arial"/>
              <a:buNone/>
              <a:defRPr sz="12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5" name="Shape 5"/>
          <p:cNvSpPr>
            <a:spLocks noGrp="1" noRot="1" noChangeAspect="1"/>
          </p:cNvSpPr>
          <p:nvPr>
            <p:ph type="sldImg" idx="3"/>
          </p:nvPr>
        </p:nvSpPr>
        <p:spPr>
          <a:xfrm>
            <a:off x="2857500" y="514350"/>
            <a:ext cx="3429000" cy="2571749"/>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6" name="Shape 6"/>
          <p:cNvSpPr txBox="1">
            <a:spLocks noGrp="1"/>
          </p:cNvSpPr>
          <p:nvPr>
            <p:ph type="body" idx="1"/>
          </p:nvPr>
        </p:nvSpPr>
        <p:spPr>
          <a:xfrm>
            <a:off x="914400" y="3257550"/>
            <a:ext cx="7315200" cy="3086098"/>
          </a:xfrm>
          <a:prstGeom prst="rect">
            <a:avLst/>
          </a:prstGeom>
          <a:noFill/>
          <a:ln>
            <a:noFill/>
          </a:ln>
        </p:spPr>
        <p:txBody>
          <a:bodyPr lIns="91425" tIns="91425" rIns="91425" bIns="91425" anchor="ctr" anchorCtr="0"/>
          <a:lstStyle>
            <a:lvl1pPr marL="0" marR="0" lvl="0" indent="0" algn="l" rtl="0">
              <a:spcBef>
                <a:spcPts val="0"/>
              </a:spcBef>
              <a:buNone/>
              <a:defRPr sz="1200" b="0" i="0" u="none" strike="noStrike" cap="none">
                <a:solidFill>
                  <a:schemeClr val="dk1"/>
                </a:solidFill>
                <a:latin typeface="Arial"/>
                <a:ea typeface="Arial"/>
                <a:cs typeface="Arial"/>
                <a:sym typeface="Arial"/>
              </a:defRPr>
            </a:lvl1pPr>
            <a:lvl2pPr marL="457200" marR="0" lvl="1" indent="0" algn="l" rtl="0">
              <a:spcBef>
                <a:spcPts val="0"/>
              </a:spcBef>
              <a:buNone/>
              <a:defRPr sz="1200" b="0" i="0" u="none" strike="noStrike" cap="none">
                <a:solidFill>
                  <a:schemeClr val="dk1"/>
                </a:solidFill>
                <a:latin typeface="Arial"/>
                <a:ea typeface="Arial"/>
                <a:cs typeface="Arial"/>
                <a:sym typeface="Arial"/>
              </a:defRPr>
            </a:lvl2pPr>
            <a:lvl3pPr marL="914400" marR="0" lvl="2" indent="0" algn="l" rtl="0">
              <a:spcBef>
                <a:spcPts val="0"/>
              </a:spcBef>
              <a:buNone/>
              <a:defRPr sz="1200" b="0" i="0" u="none" strike="noStrike" cap="none">
                <a:solidFill>
                  <a:schemeClr val="dk1"/>
                </a:solidFill>
                <a:latin typeface="Arial"/>
                <a:ea typeface="Arial"/>
                <a:cs typeface="Arial"/>
                <a:sym typeface="Arial"/>
              </a:defRPr>
            </a:lvl3pPr>
            <a:lvl4pPr marL="1371600" marR="0" lvl="3" indent="0" algn="l" rtl="0">
              <a:spcBef>
                <a:spcPts val="0"/>
              </a:spcBef>
              <a:buNone/>
              <a:defRPr sz="1200" b="0" i="0" u="none" strike="noStrike" cap="none">
                <a:solidFill>
                  <a:schemeClr val="dk1"/>
                </a:solidFill>
                <a:latin typeface="Arial"/>
                <a:ea typeface="Arial"/>
                <a:cs typeface="Arial"/>
                <a:sym typeface="Arial"/>
              </a:defRPr>
            </a:lvl4pPr>
            <a:lvl5pPr marL="1828800" marR="0" lvl="4" indent="0" algn="l" rtl="0">
              <a:spcBef>
                <a:spcPts val="0"/>
              </a:spcBef>
              <a:buNone/>
              <a:defRPr sz="1200" b="0" i="0" u="none" strike="noStrike" cap="none">
                <a:solidFill>
                  <a:schemeClr val="dk1"/>
                </a:solidFill>
                <a:latin typeface="Arial"/>
                <a:ea typeface="Arial"/>
                <a:cs typeface="Arial"/>
                <a:sym typeface="Arial"/>
              </a:defRPr>
            </a:lvl5pPr>
            <a:lvl6pPr marL="2286000" marR="0" lvl="5" indent="0" algn="l" rtl="0">
              <a:spcBef>
                <a:spcPts val="0"/>
              </a:spcBef>
              <a:buNone/>
              <a:defRPr sz="1200" b="0" i="0" u="none" strike="noStrike" cap="none">
                <a:solidFill>
                  <a:schemeClr val="dk1"/>
                </a:solidFill>
                <a:latin typeface="Arial"/>
                <a:ea typeface="Arial"/>
                <a:cs typeface="Arial"/>
                <a:sym typeface="Arial"/>
              </a:defRPr>
            </a:lvl6pPr>
            <a:lvl7pPr marL="2743200" marR="0" lvl="6" indent="0" algn="l" rtl="0">
              <a:spcBef>
                <a:spcPts val="0"/>
              </a:spcBef>
              <a:buNone/>
              <a:defRPr sz="1200" b="0" i="0" u="none" strike="noStrike" cap="none">
                <a:solidFill>
                  <a:schemeClr val="dk1"/>
                </a:solidFill>
                <a:latin typeface="Arial"/>
                <a:ea typeface="Arial"/>
                <a:cs typeface="Arial"/>
                <a:sym typeface="Arial"/>
              </a:defRPr>
            </a:lvl7pPr>
            <a:lvl8pPr marL="3200400" marR="0" lvl="7" indent="0" algn="l" rtl="0">
              <a:spcBef>
                <a:spcPts val="0"/>
              </a:spcBef>
              <a:buNone/>
              <a:defRPr sz="1200" b="0" i="0" u="none" strike="noStrike" cap="none">
                <a:solidFill>
                  <a:schemeClr val="dk1"/>
                </a:solidFill>
                <a:latin typeface="Arial"/>
                <a:ea typeface="Arial"/>
                <a:cs typeface="Arial"/>
                <a:sym typeface="Arial"/>
              </a:defRPr>
            </a:lvl8pPr>
            <a:lvl9pPr marL="3657600" marR="0" lvl="8" indent="0" algn="l" rtl="0">
              <a:spcBef>
                <a:spcPts val="0"/>
              </a:spcBef>
              <a:buNone/>
              <a:defRPr sz="1200" b="0" i="0" u="none" strike="noStrike" cap="none">
                <a:solidFill>
                  <a:schemeClr val="dk1"/>
                </a:solidFill>
                <a:latin typeface="Arial"/>
                <a:ea typeface="Arial"/>
                <a:cs typeface="Arial"/>
                <a:sym typeface="Arial"/>
              </a:defRPr>
            </a:lvl9pPr>
          </a:lstStyle>
          <a:p>
            <a:endParaRPr/>
          </a:p>
        </p:txBody>
      </p:sp>
      <p:sp>
        <p:nvSpPr>
          <p:cNvPr id="7" name="Shape 7"/>
          <p:cNvSpPr txBox="1">
            <a:spLocks noGrp="1"/>
          </p:cNvSpPr>
          <p:nvPr>
            <p:ph type="ftr" idx="11"/>
          </p:nvPr>
        </p:nvSpPr>
        <p:spPr>
          <a:xfrm>
            <a:off x="0" y="6513910"/>
            <a:ext cx="3962399" cy="342899"/>
          </a:xfrm>
          <a:prstGeom prst="rect">
            <a:avLst/>
          </a:prstGeom>
          <a:noFill/>
          <a:ln>
            <a:noFill/>
          </a:ln>
        </p:spPr>
        <p:txBody>
          <a:bodyPr lIns="91425" tIns="91425" rIns="91425" bIns="91425" anchor="b" anchorCtr="0"/>
          <a:lstStyle>
            <a:lvl1pPr marL="0" marR="0" lvl="0" indent="0" algn="l" rtl="0">
              <a:lnSpc>
                <a:spcPct val="100000"/>
              </a:lnSpc>
              <a:spcBef>
                <a:spcPts val="0"/>
              </a:spcBef>
              <a:spcAft>
                <a:spcPts val="0"/>
              </a:spcAft>
              <a:buClr>
                <a:srgbClr val="000000"/>
              </a:buClr>
              <a:buFont typeface="Arial"/>
              <a:buNone/>
              <a:defRPr sz="1200" b="0" i="0" u="none" strike="noStrike" cap="none">
                <a:solidFill>
                  <a:srgbClr val="000000"/>
                </a:solidFill>
                <a:latin typeface="Arial"/>
                <a:ea typeface="Arial"/>
                <a:cs typeface="Arial"/>
                <a:sym typeface="Arial"/>
              </a:defRPr>
            </a:lvl1pPr>
            <a:lvl2pPr marL="457200" marR="0" lvl="1"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2pPr>
            <a:lvl3pPr marL="914400" marR="0" lvl="2"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3pPr>
            <a:lvl4pPr marL="1371600" marR="0" lvl="3"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4pPr>
            <a:lvl5pPr marL="1828800" marR="0" lvl="4"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5pPr>
            <a:lvl6pPr marL="2286000" marR="0" lvl="5"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6pPr>
            <a:lvl7pPr marL="2743200" marR="0" lvl="6"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7pPr>
            <a:lvl8pPr marL="3200400" marR="0" lvl="7"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8pPr>
            <a:lvl9pPr marL="3657600" marR="0" lvl="8" indent="0" algn="l" rtl="0">
              <a:lnSpc>
                <a:spcPct val="100000"/>
              </a:lnSpc>
              <a:spcBef>
                <a:spcPts val="0"/>
              </a:spcBef>
              <a:spcAft>
                <a:spcPts val="0"/>
              </a:spcAft>
              <a:buClr>
                <a:srgbClr val="000000"/>
              </a:buClr>
              <a:buFont typeface="Arial"/>
              <a:buNone/>
              <a:defRPr sz="1400" b="0" i="0" u="none" strike="noStrike" cap="none">
                <a:solidFill>
                  <a:srgbClr val="000000"/>
                </a:solidFill>
                <a:latin typeface="Arial"/>
                <a:ea typeface="Arial"/>
                <a:cs typeface="Arial"/>
                <a:sym typeface="Arial"/>
              </a:defRPr>
            </a:lvl9pPr>
          </a:lstStyle>
          <a:p>
            <a:endParaRPr/>
          </a:p>
        </p:txBody>
      </p:sp>
      <p:sp>
        <p:nvSpPr>
          <p:cNvPr id="8" name="Shape 8"/>
          <p:cNvSpPr txBox="1">
            <a:spLocks noGrp="1"/>
          </p:cNvSpPr>
          <p:nvPr>
            <p:ph type="sldNum" idx="12"/>
          </p:nvPr>
        </p:nvSpPr>
        <p:spPr>
          <a:xfrm>
            <a:off x="5179482" y="6513910"/>
            <a:ext cx="3962399" cy="342899"/>
          </a:xfrm>
          <a:prstGeom prst="rect">
            <a:avLst/>
          </a:prstGeom>
          <a:noFill/>
          <a:ln>
            <a:noFill/>
          </a:ln>
        </p:spPr>
        <p:txBody>
          <a:bodyPr lIns="91425" tIns="91425" rIns="91425" bIns="91425" anchor="b" anchorCtr="0">
            <a:noAutofit/>
          </a:bodyPr>
          <a:lstStyle/>
          <a:p>
            <a:pPr marL="0" marR="0" lvl="0" indent="0" algn="r" rtl="0">
              <a:lnSpc>
                <a:spcPct val="100000"/>
              </a:lnSpc>
              <a:spcBef>
                <a:spcPts val="0"/>
              </a:spcBef>
              <a:spcAft>
                <a:spcPts val="0"/>
              </a:spcAft>
              <a:buClr>
                <a:srgbClr val="000000"/>
              </a:buClr>
              <a:buFont typeface="Arial"/>
              <a:buNone/>
            </a:pPr>
            <a:endParaRPr sz="12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024146106"/>
      </p:ext>
    </p:extLst>
  </p:cSld>
  <p:clrMap bg1="lt1" tx1="dk1" bg2="dk2" tx2="lt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Shape 56"/>
          <p:cNvSpPr txBox="1">
            <a:spLocks noGrp="1"/>
          </p:cNvSpPr>
          <p:nvPr>
            <p:ph type="body" idx="1"/>
          </p:nvPr>
        </p:nvSpPr>
        <p:spPr>
          <a:xfrm>
            <a:off x="914400" y="3257550"/>
            <a:ext cx="7315200" cy="3086098"/>
          </a:xfrm>
          <a:prstGeom prst="rect">
            <a:avLst/>
          </a:prstGeom>
        </p:spPr>
        <p:txBody>
          <a:bodyPr lIns="91425" tIns="91425" rIns="91425" bIns="91425" anchor="ctr" anchorCtr="0">
            <a:noAutofit/>
          </a:bodyPr>
          <a:lstStyle/>
          <a:p>
            <a:pPr lvl="0">
              <a:spcBef>
                <a:spcPts val="0"/>
              </a:spcBef>
              <a:buNone/>
            </a:pPr>
            <a:endParaRPr/>
          </a:p>
        </p:txBody>
      </p:sp>
      <p:sp>
        <p:nvSpPr>
          <p:cNvPr id="57" name="Shape 57"/>
          <p:cNvSpPr>
            <a:spLocks noGrp="1" noRot="1" noChangeAspect="1"/>
          </p:cNvSpPr>
          <p:nvPr>
            <p:ph type="sldImg" idx="2"/>
          </p:nvPr>
        </p:nvSpPr>
        <p:spPr>
          <a:xfrm>
            <a:off x="2857500" y="514350"/>
            <a:ext cx="3429000" cy="2571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
        <p:cNvGrpSpPr/>
        <p:nvPr/>
      </p:nvGrpSpPr>
      <p:grpSpPr>
        <a:xfrm>
          <a:off x="0" y="0"/>
          <a:ext cx="0" cy="0"/>
          <a:chOff x="0" y="0"/>
          <a:chExt cx="0" cy="0"/>
        </a:xfrm>
      </p:grpSpPr>
      <p:sp>
        <p:nvSpPr>
          <p:cNvPr id="62" name="Shape 62"/>
          <p:cNvSpPr txBox="1">
            <a:spLocks noGrp="1"/>
          </p:cNvSpPr>
          <p:nvPr>
            <p:ph type="body" idx="1"/>
          </p:nvPr>
        </p:nvSpPr>
        <p:spPr>
          <a:xfrm>
            <a:off x="914400" y="3257550"/>
            <a:ext cx="7315200" cy="3086098"/>
          </a:xfrm>
          <a:prstGeom prst="rect">
            <a:avLst/>
          </a:prstGeom>
        </p:spPr>
        <p:txBody>
          <a:bodyPr lIns="91425" tIns="91425" rIns="91425" bIns="91425" anchor="ctr" anchorCtr="0">
            <a:noAutofit/>
          </a:bodyPr>
          <a:lstStyle/>
          <a:p>
            <a:pPr lvl="0">
              <a:spcBef>
                <a:spcPts val="0"/>
              </a:spcBef>
              <a:buNone/>
            </a:pPr>
            <a:endParaRPr/>
          </a:p>
        </p:txBody>
      </p:sp>
      <p:sp>
        <p:nvSpPr>
          <p:cNvPr id="63" name="Shape 63"/>
          <p:cNvSpPr>
            <a:spLocks noGrp="1" noRot="1" noChangeAspect="1"/>
          </p:cNvSpPr>
          <p:nvPr>
            <p:ph type="sldImg" idx="2"/>
          </p:nvPr>
        </p:nvSpPr>
        <p:spPr>
          <a:xfrm>
            <a:off x="2857500" y="514350"/>
            <a:ext cx="3429000" cy="2571749"/>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Shape 68"/>
          <p:cNvSpPr txBox="1">
            <a:spLocks noGrp="1"/>
          </p:cNvSpPr>
          <p:nvPr>
            <p:ph type="body" idx="1"/>
          </p:nvPr>
        </p:nvSpPr>
        <p:spPr>
          <a:xfrm>
            <a:off x="914400" y="3257550"/>
            <a:ext cx="7315200" cy="3086098"/>
          </a:xfrm>
          <a:prstGeom prst="rect">
            <a:avLst/>
          </a:prstGeom>
        </p:spPr>
        <p:txBody>
          <a:bodyPr lIns="91425" tIns="91425" rIns="91425" bIns="91425" anchor="ctr" anchorCtr="0">
            <a:noAutofit/>
          </a:bodyPr>
          <a:lstStyle/>
          <a:p>
            <a:pPr lvl="0">
              <a:spcBef>
                <a:spcPts val="0"/>
              </a:spcBef>
              <a:buNone/>
            </a:pPr>
            <a:endParaRPr/>
          </a:p>
        </p:txBody>
      </p:sp>
      <p:sp>
        <p:nvSpPr>
          <p:cNvPr id="69" name="Shape 69"/>
          <p:cNvSpPr>
            <a:spLocks noGrp="1" noRot="1" noChangeAspect="1"/>
          </p:cNvSpPr>
          <p:nvPr>
            <p:ph type="sldImg" idx="2"/>
          </p:nvPr>
        </p:nvSpPr>
        <p:spPr>
          <a:xfrm>
            <a:off x="2857500" y="514350"/>
            <a:ext cx="3429000" cy="2571749"/>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Shape 74"/>
          <p:cNvSpPr txBox="1">
            <a:spLocks noGrp="1"/>
          </p:cNvSpPr>
          <p:nvPr>
            <p:ph type="body" idx="1"/>
          </p:nvPr>
        </p:nvSpPr>
        <p:spPr>
          <a:xfrm>
            <a:off x="914400" y="3257550"/>
            <a:ext cx="7315200" cy="3086098"/>
          </a:xfrm>
          <a:prstGeom prst="rect">
            <a:avLst/>
          </a:prstGeom>
        </p:spPr>
        <p:txBody>
          <a:bodyPr lIns="91425" tIns="91425" rIns="91425" bIns="91425" anchor="ctr" anchorCtr="0">
            <a:noAutofit/>
          </a:bodyPr>
          <a:lstStyle/>
          <a:p>
            <a:pPr lvl="0">
              <a:spcBef>
                <a:spcPts val="0"/>
              </a:spcBef>
              <a:buNone/>
            </a:pPr>
            <a:endParaRPr/>
          </a:p>
        </p:txBody>
      </p:sp>
      <p:sp>
        <p:nvSpPr>
          <p:cNvPr id="75" name="Shape 75"/>
          <p:cNvSpPr>
            <a:spLocks noGrp="1" noRot="1" noChangeAspect="1"/>
          </p:cNvSpPr>
          <p:nvPr>
            <p:ph type="sldImg" idx="2"/>
          </p:nvPr>
        </p:nvSpPr>
        <p:spPr>
          <a:xfrm>
            <a:off x="2857500" y="514350"/>
            <a:ext cx="3429000" cy="2571749"/>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Shape 113"/>
          <p:cNvSpPr txBox="1">
            <a:spLocks noGrp="1"/>
          </p:cNvSpPr>
          <p:nvPr>
            <p:ph type="body" idx="1"/>
          </p:nvPr>
        </p:nvSpPr>
        <p:spPr>
          <a:xfrm>
            <a:off x="914400" y="3257550"/>
            <a:ext cx="7315200" cy="3086098"/>
          </a:xfrm>
          <a:prstGeom prst="rect">
            <a:avLst/>
          </a:prstGeom>
        </p:spPr>
        <p:txBody>
          <a:bodyPr lIns="91425" tIns="91425" rIns="91425" bIns="91425" anchor="ctr" anchorCtr="0">
            <a:noAutofit/>
          </a:bodyPr>
          <a:lstStyle/>
          <a:p>
            <a:pPr lvl="0">
              <a:spcBef>
                <a:spcPts val="0"/>
              </a:spcBef>
              <a:buNone/>
            </a:pPr>
            <a:endParaRPr/>
          </a:p>
        </p:txBody>
      </p:sp>
      <p:sp>
        <p:nvSpPr>
          <p:cNvPr id="114" name="Shape 114"/>
          <p:cNvSpPr>
            <a:spLocks noGrp="1" noRot="1" noChangeAspect="1"/>
          </p:cNvSpPr>
          <p:nvPr>
            <p:ph type="sldImg" idx="2"/>
          </p:nvPr>
        </p:nvSpPr>
        <p:spPr>
          <a:xfrm>
            <a:off x="2857500" y="514350"/>
            <a:ext cx="3429000" cy="2571749"/>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Shape 158"/>
          <p:cNvSpPr txBox="1">
            <a:spLocks noGrp="1"/>
          </p:cNvSpPr>
          <p:nvPr>
            <p:ph type="body" idx="1"/>
          </p:nvPr>
        </p:nvSpPr>
        <p:spPr>
          <a:xfrm>
            <a:off x="914400" y="3257550"/>
            <a:ext cx="7315200" cy="3086098"/>
          </a:xfrm>
          <a:prstGeom prst="rect">
            <a:avLst/>
          </a:prstGeom>
        </p:spPr>
        <p:txBody>
          <a:bodyPr lIns="91425" tIns="91425" rIns="91425" bIns="91425" anchor="ctr" anchorCtr="0">
            <a:noAutofit/>
          </a:bodyPr>
          <a:lstStyle/>
          <a:p>
            <a:pPr lvl="0">
              <a:spcBef>
                <a:spcPts val="0"/>
              </a:spcBef>
              <a:buNone/>
            </a:pPr>
            <a:endParaRPr/>
          </a:p>
        </p:txBody>
      </p:sp>
      <p:sp>
        <p:nvSpPr>
          <p:cNvPr id="159" name="Shape 159"/>
          <p:cNvSpPr>
            <a:spLocks noGrp="1" noRot="1" noChangeAspect="1"/>
          </p:cNvSpPr>
          <p:nvPr>
            <p:ph type="sldImg" idx="2"/>
          </p:nvPr>
        </p:nvSpPr>
        <p:spPr>
          <a:xfrm>
            <a:off x="2857500" y="514350"/>
            <a:ext cx="3429000" cy="2571750"/>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4"/>
        <p:cNvGrpSpPr/>
        <p:nvPr/>
      </p:nvGrpSpPr>
      <p:grpSpPr>
        <a:xfrm>
          <a:off x="0" y="0"/>
          <a:ext cx="0" cy="0"/>
          <a:chOff x="0" y="0"/>
          <a:chExt cx="0" cy="0"/>
        </a:xfrm>
      </p:grpSpPr>
      <p:cxnSp>
        <p:nvCxnSpPr>
          <p:cNvPr id="15" name="Shape 15"/>
          <p:cNvCxnSpPr/>
          <p:nvPr/>
        </p:nvCxnSpPr>
        <p:spPr>
          <a:xfrm>
            <a:off x="0" y="1613266"/>
            <a:ext cx="9144000" cy="0"/>
          </a:xfrm>
          <a:prstGeom prst="straightConnector1">
            <a:avLst/>
          </a:prstGeom>
          <a:noFill/>
          <a:ln w="9525" cap="flat" cmpd="sng">
            <a:solidFill>
              <a:srgbClr val="229BB8"/>
            </a:solidFill>
            <a:prstDash val="solid"/>
            <a:round/>
            <a:headEnd type="none" w="med" len="med"/>
            <a:tailEnd type="none" w="med" len="med"/>
          </a:ln>
        </p:spPr>
      </p:cxnSp>
      <p:sp>
        <p:nvSpPr>
          <p:cNvPr id="16" name="Shape 16"/>
          <p:cNvSpPr txBox="1">
            <a:spLocks noGrp="1"/>
          </p:cNvSpPr>
          <p:nvPr>
            <p:ph type="ctrTitle"/>
          </p:nvPr>
        </p:nvSpPr>
        <p:spPr>
          <a:xfrm>
            <a:off x="685800" y="2143116"/>
            <a:ext cx="7772400" cy="147002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21218A"/>
              </a:buClr>
              <a:buFont typeface="Arial"/>
              <a:buNone/>
              <a:defRPr sz="36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sp>
        <p:nvSpPr>
          <p:cNvPr id="17" name="Shape 17"/>
          <p:cNvSpPr txBox="1">
            <a:spLocks noGrp="1"/>
          </p:cNvSpPr>
          <p:nvPr>
            <p:ph type="subTitle" idx="1"/>
          </p:nvPr>
        </p:nvSpPr>
        <p:spPr>
          <a:xfrm>
            <a:off x="685800" y="3895401"/>
            <a:ext cx="6400799" cy="1469527"/>
          </a:xfrm>
          <a:prstGeom prst="rect">
            <a:avLst/>
          </a:prstGeom>
          <a:noFill/>
          <a:ln>
            <a:noFill/>
          </a:ln>
        </p:spPr>
        <p:txBody>
          <a:bodyPr lIns="91425" tIns="91425" rIns="91425" bIns="91425" anchor="t" anchorCtr="0"/>
          <a:lstStyle>
            <a:lvl1pPr marL="0" marR="0" lvl="0" indent="0" algn="l" rtl="0">
              <a:lnSpc>
                <a:spcPct val="100000"/>
              </a:lnSpc>
              <a:spcBef>
                <a:spcPts val="100"/>
              </a:spcBef>
              <a:spcAft>
                <a:spcPts val="100"/>
              </a:spcAft>
              <a:buClr>
                <a:srgbClr val="0055B0"/>
              </a:buClr>
              <a:buFont typeface="Arial"/>
              <a:buNone/>
              <a:defRPr sz="2400" b="0" i="0" u="none" strike="noStrike" cap="none">
                <a:solidFill>
                  <a:srgbClr val="0070C0"/>
                </a:solidFill>
                <a:latin typeface="Arial"/>
                <a:ea typeface="Arial"/>
                <a:cs typeface="Arial"/>
                <a:sym typeface="Arial"/>
              </a:defRPr>
            </a:lvl1pPr>
            <a:lvl2pPr marL="742950" marR="0" lvl="1" indent="-57150" algn="l" rtl="0">
              <a:lnSpc>
                <a:spcPct val="100000"/>
              </a:lnSpc>
              <a:spcBef>
                <a:spcPts val="100"/>
              </a:spcBef>
              <a:spcAft>
                <a:spcPts val="100"/>
              </a:spcAft>
              <a:buClr>
                <a:srgbClr val="0070C0"/>
              </a:buClr>
              <a:buSzPct val="100000"/>
              <a:buFont typeface="Arial"/>
              <a:buChar char="▪"/>
              <a:defRPr sz="2000" b="0" i="0" u="none" strike="noStrike" cap="none">
                <a:solidFill>
                  <a:srgbClr val="0070C0"/>
                </a:solidFill>
                <a:latin typeface="Arial"/>
                <a:ea typeface="Arial"/>
                <a:cs typeface="Arial"/>
                <a:sym typeface="Arial"/>
              </a:defRPr>
            </a:lvl2pPr>
            <a:lvl3pPr marL="1143000" marR="0" lvl="2" indent="-38100" algn="l" rtl="0">
              <a:lnSpc>
                <a:spcPct val="100000"/>
              </a:lnSpc>
              <a:spcBef>
                <a:spcPts val="100"/>
              </a:spcBef>
              <a:spcAft>
                <a:spcPts val="100"/>
              </a:spcAft>
              <a:buClr>
                <a:srgbClr val="229BB8"/>
              </a:buClr>
              <a:buSzPct val="100000"/>
              <a:buFont typeface="Arial"/>
              <a:buChar char="▪"/>
              <a:defRPr sz="2000" b="0" i="0" u="none" strike="noStrike" cap="none">
                <a:solidFill>
                  <a:srgbClr val="229BB8"/>
                </a:solidFill>
                <a:latin typeface="Arial"/>
                <a:ea typeface="Arial"/>
                <a:cs typeface="Arial"/>
                <a:sym typeface="Arial"/>
              </a:defRPr>
            </a:lvl3pPr>
            <a:lvl4pPr marL="1600200" marR="0" lvl="3"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4pPr>
            <a:lvl5pPr marL="2057400" marR="0" lvl="4"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5pPr>
            <a:lvl6pPr marL="2514600" marR="0" lvl="5"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6pPr>
            <a:lvl7pPr marL="2971800" marR="0" lvl="6"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7pPr>
            <a:lvl8pPr marL="3429000" marR="0" lvl="7"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8pPr>
            <a:lvl9pPr marL="3886200" marR="0" lvl="8"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9pPr>
          </a:lstStyle>
          <a:p>
            <a:endParaRPr/>
          </a:p>
        </p:txBody>
      </p:sp>
      <p:pic>
        <p:nvPicPr>
          <p:cNvPr id="18" name="Shape 18" descr="ihtsdo_brand_master_PMS.png"/>
          <p:cNvPicPr preferRelativeResize="0"/>
          <p:nvPr/>
        </p:nvPicPr>
        <p:blipFill rotWithShape="1">
          <a:blip r:embed="rId2">
            <a:alphaModFix/>
          </a:blip>
          <a:srcRect/>
          <a:stretch/>
        </p:blipFill>
        <p:spPr>
          <a:xfrm>
            <a:off x="5779275" y="64415"/>
            <a:ext cx="3238066" cy="1438018"/>
          </a:xfrm>
          <a:prstGeom prst="rect">
            <a:avLst/>
          </a:prstGeom>
          <a:solidFill>
            <a:schemeClr val="lt1"/>
          </a:solidFill>
          <a:ln>
            <a:noFill/>
          </a:ln>
        </p:spPr>
      </p:pic>
      <p:pic>
        <p:nvPicPr>
          <p:cNvPr id="19" name="Shape 19" descr="delivering_snomed_tagline_CMYK.png"/>
          <p:cNvPicPr preferRelativeResize="0"/>
          <p:nvPr/>
        </p:nvPicPr>
        <p:blipFill rotWithShape="1">
          <a:blip r:embed="rId3">
            <a:alphaModFix/>
          </a:blip>
          <a:srcRect/>
          <a:stretch/>
        </p:blipFill>
        <p:spPr>
          <a:xfrm>
            <a:off x="257675" y="5722817"/>
            <a:ext cx="2426053" cy="1033959"/>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cSld name="Title and Content">
    <p:spTree>
      <p:nvGrpSpPr>
        <p:cNvPr id="1" name="Shape 20"/>
        <p:cNvGrpSpPr/>
        <p:nvPr/>
      </p:nvGrpSpPr>
      <p:grpSpPr>
        <a:xfrm>
          <a:off x="0" y="0"/>
          <a:ext cx="0" cy="0"/>
          <a:chOff x="0" y="0"/>
          <a:chExt cx="0" cy="0"/>
        </a:xfrm>
      </p:grpSpPr>
      <p:sp>
        <p:nvSpPr>
          <p:cNvPr id="21" name="Shape 21"/>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a:t>
            </a:fld>
            <a:endParaRPr lang="en-US" sz="1100" b="0" i="0" u="none" strike="noStrike" cap="none">
              <a:solidFill>
                <a:srgbClr val="888888"/>
              </a:solidFill>
              <a:latin typeface="Arial"/>
              <a:ea typeface="Arial"/>
              <a:cs typeface="Arial"/>
              <a:sym typeface="Arial"/>
            </a:endParaRPr>
          </a:p>
        </p:txBody>
      </p:sp>
      <p:sp>
        <p:nvSpPr>
          <p:cNvPr id="22" name="Shape 22"/>
          <p:cNvSpPr txBox="1">
            <a:spLocks noGrp="1"/>
          </p:cNvSpPr>
          <p:nvPr>
            <p:ph type="body" idx="1"/>
          </p:nvPr>
        </p:nvSpPr>
        <p:spPr>
          <a:xfrm>
            <a:off x="457200" y="1452308"/>
            <a:ext cx="8229600" cy="4658007"/>
          </a:xfrm>
          <a:prstGeom prst="rect">
            <a:avLst/>
          </a:prstGeom>
          <a:noFill/>
          <a:ln>
            <a:noFill/>
          </a:ln>
        </p:spPr>
        <p:txBody>
          <a:bodyPr lIns="91425" tIns="91425" rIns="91425" bIns="91425" anchor="t" anchorCtr="0"/>
          <a:lstStyle>
            <a:lvl1pPr marL="342900" marR="0" lvl="0" indent="-63500" algn="l" rtl="0">
              <a:lnSpc>
                <a:spcPct val="100000"/>
              </a:lnSpc>
              <a:spcBef>
                <a:spcPts val="100"/>
              </a:spcBef>
              <a:spcAft>
                <a:spcPts val="100"/>
              </a:spcAft>
              <a:buClr>
                <a:srgbClr val="0055B0"/>
              </a:buClr>
              <a:buSzPct val="100000"/>
              <a:buFont typeface="Arial"/>
              <a:buChar char="▪"/>
              <a:defRPr sz="2400" b="0" i="0" u="none" strike="noStrike" cap="none">
                <a:solidFill>
                  <a:srgbClr val="0055B0"/>
                </a:solidFill>
                <a:latin typeface="Arial"/>
                <a:ea typeface="Arial"/>
                <a:cs typeface="Arial"/>
                <a:sym typeface="Arial"/>
              </a:defRPr>
            </a:lvl1pPr>
            <a:lvl2pPr marL="742950" marR="0" lvl="1" indent="-57150" algn="l" rtl="0">
              <a:lnSpc>
                <a:spcPct val="100000"/>
              </a:lnSpc>
              <a:spcBef>
                <a:spcPts val="100"/>
              </a:spcBef>
              <a:spcAft>
                <a:spcPts val="100"/>
              </a:spcAft>
              <a:buClr>
                <a:srgbClr val="0070C0"/>
              </a:buClr>
              <a:buSzPct val="100000"/>
              <a:buFont typeface="Arial"/>
              <a:buChar char="▪"/>
              <a:defRPr sz="2000" b="0" i="0" u="none" strike="noStrike" cap="none">
                <a:solidFill>
                  <a:srgbClr val="0070C0"/>
                </a:solidFill>
                <a:latin typeface="Arial"/>
                <a:ea typeface="Arial"/>
                <a:cs typeface="Arial"/>
                <a:sym typeface="Arial"/>
              </a:defRPr>
            </a:lvl2pPr>
            <a:lvl3pPr marL="1143000" marR="0" lvl="2" indent="-38100" algn="l" rtl="0">
              <a:lnSpc>
                <a:spcPct val="100000"/>
              </a:lnSpc>
              <a:spcBef>
                <a:spcPts val="100"/>
              </a:spcBef>
              <a:spcAft>
                <a:spcPts val="100"/>
              </a:spcAft>
              <a:buClr>
                <a:srgbClr val="229BB8"/>
              </a:buClr>
              <a:buSzPct val="100000"/>
              <a:buFont typeface="Arial"/>
              <a:buChar char="▪"/>
              <a:defRPr sz="2000" b="0" i="0" u="none" strike="noStrike" cap="none">
                <a:solidFill>
                  <a:srgbClr val="229BB8"/>
                </a:solidFill>
                <a:latin typeface="Arial"/>
                <a:ea typeface="Arial"/>
                <a:cs typeface="Arial"/>
                <a:sym typeface="Arial"/>
              </a:defRPr>
            </a:lvl3pPr>
            <a:lvl4pPr marL="1600200" marR="0" lvl="3"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4pPr>
            <a:lvl5pPr marL="2057400" marR="0" lvl="4"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5pPr>
            <a:lvl6pPr marL="2514600" marR="0" lvl="5"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6pPr>
            <a:lvl7pPr marL="2971800" marR="0" lvl="6"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7pPr>
            <a:lvl8pPr marL="3429000" marR="0" lvl="7"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8pPr>
            <a:lvl9pPr marL="3886200" marR="0" lvl="8"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9pPr>
          </a:lstStyle>
          <a:p>
            <a:endParaRPr/>
          </a:p>
        </p:txBody>
      </p:sp>
      <p:sp>
        <p:nvSpPr>
          <p:cNvPr id="23" name="Shape 23"/>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21218A"/>
              </a:buClr>
              <a:buFont typeface="Arial"/>
              <a:buNone/>
              <a:defRPr sz="28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cxnSp>
        <p:nvCxnSpPr>
          <p:cNvPr id="24" name="Shape 24"/>
          <p:cNvCxnSpPr/>
          <p:nvPr/>
        </p:nvCxnSpPr>
        <p:spPr>
          <a:xfrm>
            <a:off x="0" y="1318801"/>
            <a:ext cx="9144000" cy="0"/>
          </a:xfrm>
          <a:prstGeom prst="straightConnector1">
            <a:avLst/>
          </a:prstGeom>
          <a:noFill/>
          <a:ln w="9525" cap="flat" cmpd="sng">
            <a:solidFill>
              <a:srgbClr val="229BB8"/>
            </a:solidFill>
            <a:prstDash val="solid"/>
            <a:round/>
            <a:headEnd type="none" w="med" len="med"/>
            <a:tailEnd type="none" w="med" len="med"/>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722312" y="4406900"/>
            <a:ext cx="7772400" cy="1362075"/>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0"/>
              </a:spcAft>
              <a:buClr>
                <a:srgbClr val="21218A"/>
              </a:buClr>
              <a:buFont typeface="Arial"/>
              <a:buNone/>
              <a:defRPr sz="40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sp>
        <p:nvSpPr>
          <p:cNvPr id="27" name="Shape 27"/>
          <p:cNvSpPr txBox="1">
            <a:spLocks noGrp="1"/>
          </p:cNvSpPr>
          <p:nvPr>
            <p:ph type="body" idx="1"/>
          </p:nvPr>
        </p:nvSpPr>
        <p:spPr>
          <a:xfrm>
            <a:off x="722312" y="2906713"/>
            <a:ext cx="7772400" cy="1500187"/>
          </a:xfrm>
          <a:prstGeom prst="rect">
            <a:avLst/>
          </a:prstGeom>
          <a:noFill/>
          <a:ln>
            <a:noFill/>
          </a:ln>
        </p:spPr>
        <p:txBody>
          <a:bodyPr lIns="91425" tIns="91425" rIns="91425" bIns="91425" anchor="b" anchorCtr="0"/>
          <a:lstStyle>
            <a:lvl1pPr marL="0" marR="0" lvl="0" indent="0" algn="l" rtl="0">
              <a:lnSpc>
                <a:spcPct val="100000"/>
              </a:lnSpc>
              <a:spcBef>
                <a:spcPts val="100"/>
              </a:spcBef>
              <a:spcAft>
                <a:spcPts val="100"/>
              </a:spcAft>
              <a:buClr>
                <a:srgbClr val="0055B0"/>
              </a:buClr>
              <a:buFont typeface="Arial"/>
              <a:buNone/>
              <a:defRPr sz="2000" b="0" i="0" u="none" strike="noStrike" cap="none">
                <a:solidFill>
                  <a:srgbClr val="0055B0"/>
                </a:solidFill>
                <a:latin typeface="Arial"/>
                <a:ea typeface="Arial"/>
                <a:cs typeface="Arial"/>
                <a:sym typeface="Arial"/>
              </a:defRPr>
            </a:lvl1pPr>
            <a:lvl2pPr marL="457200" marR="0" lvl="1" indent="0" algn="l" rtl="0">
              <a:lnSpc>
                <a:spcPct val="100000"/>
              </a:lnSpc>
              <a:spcBef>
                <a:spcPts val="100"/>
              </a:spcBef>
              <a:spcAft>
                <a:spcPts val="100"/>
              </a:spcAft>
              <a:buClr>
                <a:srgbClr val="0070C0"/>
              </a:buClr>
              <a:buFont typeface="Arial"/>
              <a:buNone/>
              <a:defRPr sz="1800" b="0" i="0" u="none" strike="noStrike" cap="none">
                <a:solidFill>
                  <a:srgbClr val="0070C0"/>
                </a:solidFill>
                <a:latin typeface="Arial"/>
                <a:ea typeface="Arial"/>
                <a:cs typeface="Arial"/>
                <a:sym typeface="Arial"/>
              </a:defRPr>
            </a:lvl2pPr>
            <a:lvl3pPr marL="914400" marR="0" lvl="2" indent="0" algn="l" rtl="0">
              <a:lnSpc>
                <a:spcPct val="100000"/>
              </a:lnSpc>
              <a:spcBef>
                <a:spcPts val="100"/>
              </a:spcBef>
              <a:spcAft>
                <a:spcPts val="100"/>
              </a:spcAft>
              <a:buClr>
                <a:srgbClr val="229BB8"/>
              </a:buClr>
              <a:buFont typeface="Arial"/>
              <a:buNone/>
              <a:defRPr sz="1600" b="0" i="0" u="none" strike="noStrike" cap="none">
                <a:solidFill>
                  <a:srgbClr val="229BB8"/>
                </a:solidFill>
                <a:latin typeface="Arial"/>
                <a:ea typeface="Arial"/>
                <a:cs typeface="Arial"/>
                <a:sym typeface="Arial"/>
              </a:defRPr>
            </a:lvl3pPr>
            <a:lvl4pPr marL="1371600" marR="0" lvl="3" indent="0" algn="l" rtl="0">
              <a:lnSpc>
                <a:spcPct val="100000"/>
              </a:lnSpc>
              <a:spcBef>
                <a:spcPts val="100"/>
              </a:spcBef>
              <a:spcAft>
                <a:spcPts val="100"/>
              </a:spcAft>
              <a:buClr>
                <a:srgbClr val="606060"/>
              </a:buClr>
              <a:buFont typeface="Arial"/>
              <a:buNone/>
              <a:defRPr sz="1400" b="0" i="0" u="none" strike="noStrike" cap="none">
                <a:solidFill>
                  <a:srgbClr val="606060"/>
                </a:solidFill>
                <a:latin typeface="Arial"/>
                <a:ea typeface="Arial"/>
                <a:cs typeface="Arial"/>
                <a:sym typeface="Arial"/>
              </a:defRPr>
            </a:lvl4pPr>
            <a:lvl5pPr marL="1828800" marR="0" lvl="4" indent="0" algn="l" rtl="0">
              <a:lnSpc>
                <a:spcPct val="100000"/>
              </a:lnSpc>
              <a:spcBef>
                <a:spcPts val="100"/>
              </a:spcBef>
              <a:spcAft>
                <a:spcPts val="100"/>
              </a:spcAft>
              <a:buClr>
                <a:srgbClr val="606060"/>
              </a:buClr>
              <a:buFont typeface="Arial"/>
              <a:buNone/>
              <a:defRPr sz="1400" b="0" i="0" u="none" strike="noStrike" cap="none">
                <a:solidFill>
                  <a:srgbClr val="606060"/>
                </a:solidFill>
                <a:latin typeface="Arial"/>
                <a:ea typeface="Arial"/>
                <a:cs typeface="Arial"/>
                <a:sym typeface="Arial"/>
              </a:defRPr>
            </a:lvl5pPr>
            <a:lvl6pPr marL="2286000" marR="0" lvl="5" indent="0" algn="l" rtl="0">
              <a:lnSpc>
                <a:spcPct val="100000"/>
              </a:lnSpc>
              <a:spcBef>
                <a:spcPts val="400"/>
              </a:spcBef>
              <a:spcAft>
                <a:spcPts val="0"/>
              </a:spcAft>
              <a:buClr>
                <a:srgbClr val="0055B0"/>
              </a:buClr>
              <a:buFont typeface="Arial"/>
              <a:buNone/>
              <a:defRPr sz="1400" b="0" i="0" u="none" strike="noStrike" cap="none">
                <a:solidFill>
                  <a:srgbClr val="0055B0"/>
                </a:solidFill>
                <a:latin typeface="Arial"/>
                <a:ea typeface="Arial"/>
                <a:cs typeface="Arial"/>
                <a:sym typeface="Arial"/>
              </a:defRPr>
            </a:lvl6pPr>
            <a:lvl7pPr marL="2743200" marR="0" lvl="6" indent="0" algn="l" rtl="0">
              <a:lnSpc>
                <a:spcPct val="100000"/>
              </a:lnSpc>
              <a:spcBef>
                <a:spcPts val="400"/>
              </a:spcBef>
              <a:spcAft>
                <a:spcPts val="0"/>
              </a:spcAft>
              <a:buClr>
                <a:srgbClr val="0055B0"/>
              </a:buClr>
              <a:buFont typeface="Arial"/>
              <a:buNone/>
              <a:defRPr sz="1400" b="0" i="0" u="none" strike="noStrike" cap="none">
                <a:solidFill>
                  <a:srgbClr val="0055B0"/>
                </a:solidFill>
                <a:latin typeface="Arial"/>
                <a:ea typeface="Arial"/>
                <a:cs typeface="Arial"/>
                <a:sym typeface="Arial"/>
              </a:defRPr>
            </a:lvl7pPr>
            <a:lvl8pPr marL="3200400" marR="0" lvl="7" indent="0" algn="l" rtl="0">
              <a:lnSpc>
                <a:spcPct val="100000"/>
              </a:lnSpc>
              <a:spcBef>
                <a:spcPts val="400"/>
              </a:spcBef>
              <a:spcAft>
                <a:spcPts val="0"/>
              </a:spcAft>
              <a:buClr>
                <a:srgbClr val="0055B0"/>
              </a:buClr>
              <a:buFont typeface="Arial"/>
              <a:buNone/>
              <a:defRPr sz="1400" b="0" i="0" u="none" strike="noStrike" cap="none">
                <a:solidFill>
                  <a:srgbClr val="0055B0"/>
                </a:solidFill>
                <a:latin typeface="Arial"/>
                <a:ea typeface="Arial"/>
                <a:cs typeface="Arial"/>
                <a:sym typeface="Arial"/>
              </a:defRPr>
            </a:lvl8pPr>
            <a:lvl9pPr marL="3657600" marR="0" lvl="8" indent="0" algn="l" rtl="0">
              <a:lnSpc>
                <a:spcPct val="100000"/>
              </a:lnSpc>
              <a:spcBef>
                <a:spcPts val="400"/>
              </a:spcBef>
              <a:spcAft>
                <a:spcPts val="0"/>
              </a:spcAft>
              <a:buClr>
                <a:srgbClr val="0055B0"/>
              </a:buClr>
              <a:buFont typeface="Arial"/>
              <a:buNone/>
              <a:defRPr sz="1400" b="0" i="0" u="none" strike="noStrike" cap="none">
                <a:solidFill>
                  <a:srgbClr val="0055B0"/>
                </a:solidFill>
                <a:latin typeface="Arial"/>
                <a:ea typeface="Arial"/>
                <a:cs typeface="Arial"/>
                <a:sym typeface="Arial"/>
              </a:defRPr>
            </a:lvl9pPr>
          </a:lstStyle>
          <a:p>
            <a:endParaRPr/>
          </a:p>
        </p:txBody>
      </p:sp>
      <p:pic>
        <p:nvPicPr>
          <p:cNvPr id="28" name="Shape 28" descr="ihtsdo_brand_master_PMS.png"/>
          <p:cNvPicPr preferRelativeResize="0"/>
          <p:nvPr/>
        </p:nvPicPr>
        <p:blipFill rotWithShape="1">
          <a:blip r:embed="rId2">
            <a:alphaModFix/>
          </a:blip>
          <a:srcRect/>
          <a:stretch/>
        </p:blipFill>
        <p:spPr>
          <a:xfrm>
            <a:off x="5779275" y="64415"/>
            <a:ext cx="3238066" cy="1438018"/>
          </a:xfrm>
          <a:prstGeom prst="rect">
            <a:avLst/>
          </a:prstGeom>
          <a:solidFill>
            <a:schemeClr val="lt1"/>
          </a:solidFill>
          <a:ln>
            <a:noFill/>
          </a:ln>
        </p:spPr>
      </p:pic>
      <p:sp>
        <p:nvSpPr>
          <p:cNvPr id="29" name="Shape 29"/>
          <p:cNvSpPr txBox="1">
            <a:spLocks noGrp="1"/>
          </p:cNvSpPr>
          <p:nvPr>
            <p:ph type="sldNum" idx="12"/>
          </p:nvPr>
        </p:nvSpPr>
        <p:spPr>
          <a:xfrm>
            <a:off x="7389740" y="6429396"/>
            <a:ext cx="1104970"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a:t>
            </a:fld>
            <a:endParaRPr lang="en-US" sz="1100" b="0" i="0" u="none" strike="noStrike" cap="none">
              <a:solidFill>
                <a:srgbClr val="888888"/>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Comparison">
    <p:spTree>
      <p:nvGrpSpPr>
        <p:cNvPr id="1" name="Shape 30"/>
        <p:cNvGrpSpPr/>
        <p:nvPr/>
      </p:nvGrpSpPr>
      <p:grpSpPr>
        <a:xfrm>
          <a:off x="0" y="0"/>
          <a:ext cx="0" cy="0"/>
          <a:chOff x="0" y="0"/>
          <a:chExt cx="0" cy="0"/>
        </a:xfrm>
      </p:grpSpPr>
      <p:sp>
        <p:nvSpPr>
          <p:cNvPr id="31" name="Shape 31"/>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marR="0" lvl="0" indent="0" algn="l" rtl="0">
              <a:lnSpc>
                <a:spcPct val="100000"/>
              </a:lnSpc>
              <a:spcBef>
                <a:spcPts val="100"/>
              </a:spcBef>
              <a:spcAft>
                <a:spcPts val="100"/>
              </a:spcAft>
              <a:buClr>
                <a:srgbClr val="0055B0"/>
              </a:buClr>
              <a:buFont typeface="Arial"/>
              <a:buNone/>
              <a:defRPr sz="2400" b="0" i="0" u="none" strike="noStrike" cap="none">
                <a:solidFill>
                  <a:srgbClr val="0055B0"/>
                </a:solidFill>
                <a:latin typeface="Arial"/>
                <a:ea typeface="Arial"/>
                <a:cs typeface="Arial"/>
                <a:sym typeface="Arial"/>
              </a:defRPr>
            </a:lvl1pPr>
            <a:lvl2pPr marL="457200" marR="0" lvl="1" indent="0" algn="l" rtl="0">
              <a:lnSpc>
                <a:spcPct val="100000"/>
              </a:lnSpc>
              <a:spcBef>
                <a:spcPts val="100"/>
              </a:spcBef>
              <a:spcAft>
                <a:spcPts val="100"/>
              </a:spcAft>
              <a:buClr>
                <a:srgbClr val="0070C0"/>
              </a:buClr>
              <a:buFont typeface="Arial"/>
              <a:buNone/>
              <a:defRPr sz="2000" b="1" i="0" u="none" strike="noStrike" cap="none">
                <a:solidFill>
                  <a:srgbClr val="0070C0"/>
                </a:solidFill>
                <a:latin typeface="Arial"/>
                <a:ea typeface="Arial"/>
                <a:cs typeface="Arial"/>
                <a:sym typeface="Arial"/>
              </a:defRPr>
            </a:lvl2pPr>
            <a:lvl3pPr marL="914400" marR="0" lvl="2" indent="0" algn="l" rtl="0">
              <a:lnSpc>
                <a:spcPct val="100000"/>
              </a:lnSpc>
              <a:spcBef>
                <a:spcPts val="100"/>
              </a:spcBef>
              <a:spcAft>
                <a:spcPts val="100"/>
              </a:spcAft>
              <a:buClr>
                <a:srgbClr val="229BB8"/>
              </a:buClr>
              <a:buFont typeface="Arial"/>
              <a:buNone/>
              <a:defRPr sz="1800" b="1" i="0" u="none" strike="noStrike" cap="none">
                <a:solidFill>
                  <a:srgbClr val="229BB8"/>
                </a:solidFill>
                <a:latin typeface="Arial"/>
                <a:ea typeface="Arial"/>
                <a:cs typeface="Arial"/>
                <a:sym typeface="Arial"/>
              </a:defRPr>
            </a:lvl3pPr>
            <a:lvl4pPr marL="1371600" marR="0" lvl="3" indent="0" algn="l" rtl="0">
              <a:lnSpc>
                <a:spcPct val="100000"/>
              </a:lnSpc>
              <a:spcBef>
                <a:spcPts val="100"/>
              </a:spcBef>
              <a:spcAft>
                <a:spcPts val="100"/>
              </a:spcAft>
              <a:buClr>
                <a:srgbClr val="606060"/>
              </a:buClr>
              <a:buFont typeface="Arial"/>
              <a:buNone/>
              <a:defRPr sz="1600" b="1" i="0" u="none" strike="noStrike" cap="none">
                <a:solidFill>
                  <a:srgbClr val="606060"/>
                </a:solidFill>
                <a:latin typeface="Arial"/>
                <a:ea typeface="Arial"/>
                <a:cs typeface="Arial"/>
                <a:sym typeface="Arial"/>
              </a:defRPr>
            </a:lvl4pPr>
            <a:lvl5pPr marL="1828800" marR="0" lvl="4" indent="0" algn="l" rtl="0">
              <a:lnSpc>
                <a:spcPct val="100000"/>
              </a:lnSpc>
              <a:spcBef>
                <a:spcPts val="100"/>
              </a:spcBef>
              <a:spcAft>
                <a:spcPts val="100"/>
              </a:spcAft>
              <a:buClr>
                <a:srgbClr val="606060"/>
              </a:buClr>
              <a:buFont typeface="Arial"/>
              <a:buNone/>
              <a:defRPr sz="1600" b="1" i="0" u="none" strike="noStrike" cap="none">
                <a:solidFill>
                  <a:srgbClr val="606060"/>
                </a:solidFill>
                <a:latin typeface="Arial"/>
                <a:ea typeface="Arial"/>
                <a:cs typeface="Arial"/>
                <a:sym typeface="Arial"/>
              </a:defRPr>
            </a:lvl5pPr>
            <a:lvl6pPr marL="2286000" marR="0" lvl="5" indent="0" algn="l" rtl="0">
              <a:lnSpc>
                <a:spcPct val="100000"/>
              </a:lnSpc>
              <a:spcBef>
                <a:spcPts val="400"/>
              </a:spcBef>
              <a:spcAft>
                <a:spcPts val="0"/>
              </a:spcAft>
              <a:buClr>
                <a:srgbClr val="0055B0"/>
              </a:buClr>
              <a:buFont typeface="Arial"/>
              <a:buNone/>
              <a:defRPr sz="1600" b="1" i="0" u="none" strike="noStrike" cap="none">
                <a:solidFill>
                  <a:srgbClr val="0055B0"/>
                </a:solidFill>
                <a:latin typeface="Arial"/>
                <a:ea typeface="Arial"/>
                <a:cs typeface="Arial"/>
                <a:sym typeface="Arial"/>
              </a:defRPr>
            </a:lvl6pPr>
            <a:lvl7pPr marL="2743200" marR="0" lvl="6" indent="0" algn="l" rtl="0">
              <a:lnSpc>
                <a:spcPct val="100000"/>
              </a:lnSpc>
              <a:spcBef>
                <a:spcPts val="400"/>
              </a:spcBef>
              <a:spcAft>
                <a:spcPts val="0"/>
              </a:spcAft>
              <a:buClr>
                <a:srgbClr val="0055B0"/>
              </a:buClr>
              <a:buFont typeface="Arial"/>
              <a:buNone/>
              <a:defRPr sz="1600" b="1" i="0" u="none" strike="noStrike" cap="none">
                <a:solidFill>
                  <a:srgbClr val="0055B0"/>
                </a:solidFill>
                <a:latin typeface="Arial"/>
                <a:ea typeface="Arial"/>
                <a:cs typeface="Arial"/>
                <a:sym typeface="Arial"/>
              </a:defRPr>
            </a:lvl7pPr>
            <a:lvl8pPr marL="3200400" marR="0" lvl="7" indent="0" algn="l" rtl="0">
              <a:lnSpc>
                <a:spcPct val="100000"/>
              </a:lnSpc>
              <a:spcBef>
                <a:spcPts val="400"/>
              </a:spcBef>
              <a:spcAft>
                <a:spcPts val="0"/>
              </a:spcAft>
              <a:buClr>
                <a:srgbClr val="0055B0"/>
              </a:buClr>
              <a:buFont typeface="Arial"/>
              <a:buNone/>
              <a:defRPr sz="1600" b="1" i="0" u="none" strike="noStrike" cap="none">
                <a:solidFill>
                  <a:srgbClr val="0055B0"/>
                </a:solidFill>
                <a:latin typeface="Arial"/>
                <a:ea typeface="Arial"/>
                <a:cs typeface="Arial"/>
                <a:sym typeface="Arial"/>
              </a:defRPr>
            </a:lvl8pPr>
            <a:lvl9pPr marL="3657600" marR="0" lvl="8" indent="0" algn="l" rtl="0">
              <a:lnSpc>
                <a:spcPct val="100000"/>
              </a:lnSpc>
              <a:spcBef>
                <a:spcPts val="400"/>
              </a:spcBef>
              <a:spcAft>
                <a:spcPts val="0"/>
              </a:spcAft>
              <a:buClr>
                <a:srgbClr val="0055B0"/>
              </a:buClr>
              <a:buFont typeface="Arial"/>
              <a:buNone/>
              <a:defRPr sz="1600" b="1" i="0" u="none" strike="noStrike" cap="none">
                <a:solidFill>
                  <a:srgbClr val="0055B0"/>
                </a:solidFill>
                <a:latin typeface="Arial"/>
                <a:ea typeface="Arial"/>
                <a:cs typeface="Arial"/>
                <a:sym typeface="Arial"/>
              </a:defRPr>
            </a:lvl9pPr>
          </a:lstStyle>
          <a:p>
            <a:endParaRPr/>
          </a:p>
        </p:txBody>
      </p:sp>
      <p:sp>
        <p:nvSpPr>
          <p:cNvPr id="32" name="Shape 32"/>
          <p:cNvSpPr txBox="1">
            <a:spLocks noGrp="1"/>
          </p:cNvSpPr>
          <p:nvPr>
            <p:ph type="body" idx="2"/>
          </p:nvPr>
        </p:nvSpPr>
        <p:spPr>
          <a:xfrm>
            <a:off x="457200" y="2174875"/>
            <a:ext cx="4040187" cy="3951286"/>
          </a:xfrm>
          <a:prstGeom prst="rect">
            <a:avLst/>
          </a:prstGeom>
          <a:noFill/>
          <a:ln>
            <a:noFill/>
          </a:ln>
        </p:spPr>
        <p:txBody>
          <a:bodyPr lIns="91425" tIns="91425" rIns="91425" bIns="91425" anchor="t" anchorCtr="0"/>
          <a:lstStyle>
            <a:lvl1pPr marL="342900" marR="0" lvl="0" indent="-88900" algn="l" rtl="0">
              <a:lnSpc>
                <a:spcPct val="100000"/>
              </a:lnSpc>
              <a:spcBef>
                <a:spcPts val="100"/>
              </a:spcBef>
              <a:spcAft>
                <a:spcPts val="100"/>
              </a:spcAft>
              <a:buClr>
                <a:srgbClr val="0055B0"/>
              </a:buClr>
              <a:buSzPct val="100000"/>
              <a:buFont typeface="Arial"/>
              <a:buChar char="▪"/>
              <a:defRPr sz="2000" b="0" i="0" u="none" strike="noStrike" cap="none">
                <a:solidFill>
                  <a:srgbClr val="0055B0"/>
                </a:solidFill>
                <a:latin typeface="Arial"/>
                <a:ea typeface="Arial"/>
                <a:cs typeface="Arial"/>
                <a:sym typeface="Arial"/>
              </a:defRPr>
            </a:lvl1pPr>
            <a:lvl2pPr marL="742950" marR="0" lvl="1" indent="-57150" algn="l" rtl="0">
              <a:lnSpc>
                <a:spcPct val="100000"/>
              </a:lnSpc>
              <a:spcBef>
                <a:spcPts val="100"/>
              </a:spcBef>
              <a:spcAft>
                <a:spcPts val="100"/>
              </a:spcAft>
              <a:buClr>
                <a:srgbClr val="0070C0"/>
              </a:buClr>
              <a:buSzPct val="100000"/>
              <a:buFont typeface="Arial"/>
              <a:buChar char="▪"/>
              <a:defRPr sz="2000" b="0" i="0" u="none" strike="noStrike" cap="none">
                <a:solidFill>
                  <a:srgbClr val="0070C0"/>
                </a:solidFill>
                <a:latin typeface="Arial"/>
                <a:ea typeface="Arial"/>
                <a:cs typeface="Arial"/>
                <a:sym typeface="Arial"/>
              </a:defRPr>
            </a:lvl2pPr>
            <a:lvl3pPr marL="1143000" marR="0" lvl="2" indent="-50800" algn="l" rtl="0">
              <a:lnSpc>
                <a:spcPct val="100000"/>
              </a:lnSpc>
              <a:spcBef>
                <a:spcPts val="100"/>
              </a:spcBef>
              <a:spcAft>
                <a:spcPts val="100"/>
              </a:spcAft>
              <a:buClr>
                <a:srgbClr val="229BB8"/>
              </a:buClr>
              <a:buSzPct val="100000"/>
              <a:buFont typeface="Arial"/>
              <a:buChar char="▪"/>
              <a:defRPr sz="1800" b="0" i="0" u="none" strike="noStrike" cap="none">
                <a:solidFill>
                  <a:srgbClr val="229BB8"/>
                </a:solidFill>
                <a:latin typeface="Arial"/>
                <a:ea typeface="Arial"/>
                <a:cs typeface="Arial"/>
                <a:sym typeface="Arial"/>
              </a:defRPr>
            </a:lvl3pPr>
            <a:lvl4pPr marL="1600200" marR="0" lvl="3"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4pPr>
            <a:lvl5pPr marL="2057400" marR="0" lvl="4"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5pPr>
            <a:lvl6pPr marL="2514600" marR="0" lvl="5" indent="0" algn="l" rtl="0">
              <a:lnSpc>
                <a:spcPct val="100000"/>
              </a:lnSpc>
              <a:spcBef>
                <a:spcPts val="400"/>
              </a:spcBef>
              <a:spcAft>
                <a:spcPts val="0"/>
              </a:spcAft>
              <a:buClr>
                <a:srgbClr val="0055B0"/>
              </a:buClr>
              <a:buSzPct val="100000"/>
              <a:buFont typeface="Arial"/>
              <a:buChar char="»"/>
              <a:defRPr sz="1600" b="0" i="0" u="none" strike="noStrike" cap="none">
                <a:solidFill>
                  <a:srgbClr val="0055B0"/>
                </a:solidFill>
                <a:latin typeface="Arial"/>
                <a:ea typeface="Arial"/>
                <a:cs typeface="Arial"/>
                <a:sym typeface="Arial"/>
              </a:defRPr>
            </a:lvl6pPr>
            <a:lvl7pPr marL="2971800" marR="0" lvl="6" indent="0" algn="l" rtl="0">
              <a:lnSpc>
                <a:spcPct val="100000"/>
              </a:lnSpc>
              <a:spcBef>
                <a:spcPts val="400"/>
              </a:spcBef>
              <a:spcAft>
                <a:spcPts val="0"/>
              </a:spcAft>
              <a:buClr>
                <a:srgbClr val="0055B0"/>
              </a:buClr>
              <a:buSzPct val="100000"/>
              <a:buFont typeface="Arial"/>
              <a:buChar char="»"/>
              <a:defRPr sz="1600" b="0" i="0" u="none" strike="noStrike" cap="none">
                <a:solidFill>
                  <a:srgbClr val="0055B0"/>
                </a:solidFill>
                <a:latin typeface="Arial"/>
                <a:ea typeface="Arial"/>
                <a:cs typeface="Arial"/>
                <a:sym typeface="Arial"/>
              </a:defRPr>
            </a:lvl7pPr>
            <a:lvl8pPr marL="3429000" marR="0" lvl="7" indent="0" algn="l" rtl="0">
              <a:lnSpc>
                <a:spcPct val="100000"/>
              </a:lnSpc>
              <a:spcBef>
                <a:spcPts val="400"/>
              </a:spcBef>
              <a:spcAft>
                <a:spcPts val="0"/>
              </a:spcAft>
              <a:buClr>
                <a:srgbClr val="0055B0"/>
              </a:buClr>
              <a:buSzPct val="100000"/>
              <a:buFont typeface="Arial"/>
              <a:buChar char="»"/>
              <a:defRPr sz="1600" b="0" i="0" u="none" strike="noStrike" cap="none">
                <a:solidFill>
                  <a:srgbClr val="0055B0"/>
                </a:solidFill>
                <a:latin typeface="Arial"/>
                <a:ea typeface="Arial"/>
                <a:cs typeface="Arial"/>
                <a:sym typeface="Arial"/>
              </a:defRPr>
            </a:lvl8pPr>
            <a:lvl9pPr marL="3886200" marR="0" lvl="8" indent="0" algn="l" rtl="0">
              <a:lnSpc>
                <a:spcPct val="100000"/>
              </a:lnSpc>
              <a:spcBef>
                <a:spcPts val="400"/>
              </a:spcBef>
              <a:spcAft>
                <a:spcPts val="0"/>
              </a:spcAft>
              <a:buClr>
                <a:srgbClr val="0055B0"/>
              </a:buClr>
              <a:buSzPct val="100000"/>
              <a:buFont typeface="Arial"/>
              <a:buChar char="»"/>
              <a:defRPr sz="1600" b="0" i="0" u="none" strike="noStrike" cap="none">
                <a:solidFill>
                  <a:srgbClr val="0055B0"/>
                </a:solidFill>
                <a:latin typeface="Arial"/>
                <a:ea typeface="Arial"/>
                <a:cs typeface="Arial"/>
                <a:sym typeface="Arial"/>
              </a:defRPr>
            </a:lvl9pPr>
          </a:lstStyle>
          <a:p>
            <a:endParaRPr/>
          </a:p>
        </p:txBody>
      </p:sp>
      <p:sp>
        <p:nvSpPr>
          <p:cNvPr id="33" name="Shape 33"/>
          <p:cNvSpPr txBox="1">
            <a:spLocks noGrp="1"/>
          </p:cNvSpPr>
          <p:nvPr>
            <p:ph type="body" idx="3"/>
          </p:nvPr>
        </p:nvSpPr>
        <p:spPr>
          <a:xfrm>
            <a:off x="4645025" y="1535112"/>
            <a:ext cx="4041773" cy="639762"/>
          </a:xfrm>
          <a:prstGeom prst="rect">
            <a:avLst/>
          </a:prstGeom>
          <a:noFill/>
          <a:ln>
            <a:noFill/>
          </a:ln>
        </p:spPr>
        <p:txBody>
          <a:bodyPr lIns="91425" tIns="91425" rIns="91425" bIns="91425" anchor="b" anchorCtr="0"/>
          <a:lstStyle>
            <a:lvl1pPr marL="0" marR="0" lvl="0" indent="0" algn="l" rtl="0">
              <a:lnSpc>
                <a:spcPct val="100000"/>
              </a:lnSpc>
              <a:spcBef>
                <a:spcPts val="100"/>
              </a:spcBef>
              <a:spcAft>
                <a:spcPts val="100"/>
              </a:spcAft>
              <a:buClr>
                <a:srgbClr val="0055B0"/>
              </a:buClr>
              <a:buFont typeface="Arial"/>
              <a:buNone/>
              <a:defRPr sz="2400" b="0" i="0" u="none" strike="noStrike" cap="none">
                <a:solidFill>
                  <a:srgbClr val="0055B0"/>
                </a:solidFill>
                <a:latin typeface="Arial"/>
                <a:ea typeface="Arial"/>
                <a:cs typeface="Arial"/>
                <a:sym typeface="Arial"/>
              </a:defRPr>
            </a:lvl1pPr>
            <a:lvl2pPr marL="457200" marR="0" lvl="1" indent="0" algn="l" rtl="0">
              <a:lnSpc>
                <a:spcPct val="100000"/>
              </a:lnSpc>
              <a:spcBef>
                <a:spcPts val="100"/>
              </a:spcBef>
              <a:spcAft>
                <a:spcPts val="100"/>
              </a:spcAft>
              <a:buClr>
                <a:srgbClr val="0070C0"/>
              </a:buClr>
              <a:buFont typeface="Arial"/>
              <a:buNone/>
              <a:defRPr sz="2000" b="1" i="0" u="none" strike="noStrike" cap="none">
                <a:solidFill>
                  <a:srgbClr val="0070C0"/>
                </a:solidFill>
                <a:latin typeface="Arial"/>
                <a:ea typeface="Arial"/>
                <a:cs typeface="Arial"/>
                <a:sym typeface="Arial"/>
              </a:defRPr>
            </a:lvl2pPr>
            <a:lvl3pPr marL="914400" marR="0" lvl="2" indent="0" algn="l" rtl="0">
              <a:lnSpc>
                <a:spcPct val="100000"/>
              </a:lnSpc>
              <a:spcBef>
                <a:spcPts val="100"/>
              </a:spcBef>
              <a:spcAft>
                <a:spcPts val="100"/>
              </a:spcAft>
              <a:buClr>
                <a:srgbClr val="229BB8"/>
              </a:buClr>
              <a:buFont typeface="Arial"/>
              <a:buNone/>
              <a:defRPr sz="1800" b="1" i="0" u="none" strike="noStrike" cap="none">
                <a:solidFill>
                  <a:srgbClr val="229BB8"/>
                </a:solidFill>
                <a:latin typeface="Arial"/>
                <a:ea typeface="Arial"/>
                <a:cs typeface="Arial"/>
                <a:sym typeface="Arial"/>
              </a:defRPr>
            </a:lvl3pPr>
            <a:lvl4pPr marL="1371600" marR="0" lvl="3" indent="0" algn="l" rtl="0">
              <a:lnSpc>
                <a:spcPct val="100000"/>
              </a:lnSpc>
              <a:spcBef>
                <a:spcPts val="100"/>
              </a:spcBef>
              <a:spcAft>
                <a:spcPts val="100"/>
              </a:spcAft>
              <a:buClr>
                <a:srgbClr val="606060"/>
              </a:buClr>
              <a:buFont typeface="Arial"/>
              <a:buNone/>
              <a:defRPr sz="1600" b="1" i="0" u="none" strike="noStrike" cap="none">
                <a:solidFill>
                  <a:srgbClr val="606060"/>
                </a:solidFill>
                <a:latin typeface="Arial"/>
                <a:ea typeface="Arial"/>
                <a:cs typeface="Arial"/>
                <a:sym typeface="Arial"/>
              </a:defRPr>
            </a:lvl4pPr>
            <a:lvl5pPr marL="1828800" marR="0" lvl="4" indent="0" algn="l" rtl="0">
              <a:lnSpc>
                <a:spcPct val="100000"/>
              </a:lnSpc>
              <a:spcBef>
                <a:spcPts val="100"/>
              </a:spcBef>
              <a:spcAft>
                <a:spcPts val="100"/>
              </a:spcAft>
              <a:buClr>
                <a:srgbClr val="606060"/>
              </a:buClr>
              <a:buFont typeface="Arial"/>
              <a:buNone/>
              <a:defRPr sz="1600" b="1" i="0" u="none" strike="noStrike" cap="none">
                <a:solidFill>
                  <a:srgbClr val="606060"/>
                </a:solidFill>
                <a:latin typeface="Arial"/>
                <a:ea typeface="Arial"/>
                <a:cs typeface="Arial"/>
                <a:sym typeface="Arial"/>
              </a:defRPr>
            </a:lvl5pPr>
            <a:lvl6pPr marL="2286000" marR="0" lvl="5" indent="0" algn="l" rtl="0">
              <a:lnSpc>
                <a:spcPct val="100000"/>
              </a:lnSpc>
              <a:spcBef>
                <a:spcPts val="400"/>
              </a:spcBef>
              <a:spcAft>
                <a:spcPts val="0"/>
              </a:spcAft>
              <a:buClr>
                <a:srgbClr val="0055B0"/>
              </a:buClr>
              <a:buFont typeface="Arial"/>
              <a:buNone/>
              <a:defRPr sz="1600" b="1" i="0" u="none" strike="noStrike" cap="none">
                <a:solidFill>
                  <a:srgbClr val="0055B0"/>
                </a:solidFill>
                <a:latin typeface="Arial"/>
                <a:ea typeface="Arial"/>
                <a:cs typeface="Arial"/>
                <a:sym typeface="Arial"/>
              </a:defRPr>
            </a:lvl6pPr>
            <a:lvl7pPr marL="2743200" marR="0" lvl="6" indent="0" algn="l" rtl="0">
              <a:lnSpc>
                <a:spcPct val="100000"/>
              </a:lnSpc>
              <a:spcBef>
                <a:spcPts val="400"/>
              </a:spcBef>
              <a:spcAft>
                <a:spcPts val="0"/>
              </a:spcAft>
              <a:buClr>
                <a:srgbClr val="0055B0"/>
              </a:buClr>
              <a:buFont typeface="Arial"/>
              <a:buNone/>
              <a:defRPr sz="1600" b="1" i="0" u="none" strike="noStrike" cap="none">
                <a:solidFill>
                  <a:srgbClr val="0055B0"/>
                </a:solidFill>
                <a:latin typeface="Arial"/>
                <a:ea typeface="Arial"/>
                <a:cs typeface="Arial"/>
                <a:sym typeface="Arial"/>
              </a:defRPr>
            </a:lvl7pPr>
            <a:lvl8pPr marL="3200400" marR="0" lvl="7" indent="0" algn="l" rtl="0">
              <a:lnSpc>
                <a:spcPct val="100000"/>
              </a:lnSpc>
              <a:spcBef>
                <a:spcPts val="400"/>
              </a:spcBef>
              <a:spcAft>
                <a:spcPts val="0"/>
              </a:spcAft>
              <a:buClr>
                <a:srgbClr val="0055B0"/>
              </a:buClr>
              <a:buFont typeface="Arial"/>
              <a:buNone/>
              <a:defRPr sz="1600" b="1" i="0" u="none" strike="noStrike" cap="none">
                <a:solidFill>
                  <a:srgbClr val="0055B0"/>
                </a:solidFill>
                <a:latin typeface="Arial"/>
                <a:ea typeface="Arial"/>
                <a:cs typeface="Arial"/>
                <a:sym typeface="Arial"/>
              </a:defRPr>
            </a:lvl8pPr>
            <a:lvl9pPr marL="3657600" marR="0" lvl="8" indent="0" algn="l" rtl="0">
              <a:lnSpc>
                <a:spcPct val="100000"/>
              </a:lnSpc>
              <a:spcBef>
                <a:spcPts val="400"/>
              </a:spcBef>
              <a:spcAft>
                <a:spcPts val="0"/>
              </a:spcAft>
              <a:buClr>
                <a:srgbClr val="0055B0"/>
              </a:buClr>
              <a:buFont typeface="Arial"/>
              <a:buNone/>
              <a:defRPr sz="1600" b="1" i="0" u="none" strike="noStrike" cap="none">
                <a:solidFill>
                  <a:srgbClr val="0055B0"/>
                </a:solidFill>
                <a:latin typeface="Arial"/>
                <a:ea typeface="Arial"/>
                <a:cs typeface="Arial"/>
                <a:sym typeface="Arial"/>
              </a:defRPr>
            </a:lvl9pPr>
          </a:lstStyle>
          <a:p>
            <a:endParaRPr/>
          </a:p>
        </p:txBody>
      </p:sp>
      <p:sp>
        <p:nvSpPr>
          <p:cNvPr id="34" name="Shape 34"/>
          <p:cNvSpPr txBox="1">
            <a:spLocks noGrp="1"/>
          </p:cNvSpPr>
          <p:nvPr>
            <p:ph type="body" idx="4"/>
          </p:nvPr>
        </p:nvSpPr>
        <p:spPr>
          <a:xfrm>
            <a:off x="4645025" y="2174875"/>
            <a:ext cx="4041773" cy="3951286"/>
          </a:xfrm>
          <a:prstGeom prst="rect">
            <a:avLst/>
          </a:prstGeom>
          <a:noFill/>
          <a:ln>
            <a:noFill/>
          </a:ln>
        </p:spPr>
        <p:txBody>
          <a:bodyPr lIns="91425" tIns="91425" rIns="91425" bIns="91425" anchor="t" anchorCtr="0"/>
          <a:lstStyle>
            <a:lvl1pPr marL="342900" marR="0" lvl="0" indent="-88900" algn="l" rtl="0">
              <a:lnSpc>
                <a:spcPct val="100000"/>
              </a:lnSpc>
              <a:spcBef>
                <a:spcPts val="100"/>
              </a:spcBef>
              <a:spcAft>
                <a:spcPts val="100"/>
              </a:spcAft>
              <a:buClr>
                <a:srgbClr val="0055B0"/>
              </a:buClr>
              <a:buSzPct val="100000"/>
              <a:buFont typeface="Arial"/>
              <a:buChar char="▪"/>
              <a:defRPr sz="2000" b="0" i="0" u="none" strike="noStrike" cap="none">
                <a:solidFill>
                  <a:srgbClr val="0055B0"/>
                </a:solidFill>
                <a:latin typeface="Arial"/>
                <a:ea typeface="Arial"/>
                <a:cs typeface="Arial"/>
                <a:sym typeface="Arial"/>
              </a:defRPr>
            </a:lvl1pPr>
            <a:lvl2pPr marL="742950" marR="0" lvl="1" indent="-57150" algn="l" rtl="0">
              <a:lnSpc>
                <a:spcPct val="100000"/>
              </a:lnSpc>
              <a:spcBef>
                <a:spcPts val="100"/>
              </a:spcBef>
              <a:spcAft>
                <a:spcPts val="100"/>
              </a:spcAft>
              <a:buClr>
                <a:srgbClr val="0070C0"/>
              </a:buClr>
              <a:buSzPct val="100000"/>
              <a:buFont typeface="Arial"/>
              <a:buChar char="▪"/>
              <a:defRPr sz="2000" b="0" i="0" u="none" strike="noStrike" cap="none">
                <a:solidFill>
                  <a:srgbClr val="0070C0"/>
                </a:solidFill>
                <a:latin typeface="Arial"/>
                <a:ea typeface="Arial"/>
                <a:cs typeface="Arial"/>
                <a:sym typeface="Arial"/>
              </a:defRPr>
            </a:lvl2pPr>
            <a:lvl3pPr marL="1143000" marR="0" lvl="2" indent="-50800" algn="l" rtl="0">
              <a:lnSpc>
                <a:spcPct val="100000"/>
              </a:lnSpc>
              <a:spcBef>
                <a:spcPts val="100"/>
              </a:spcBef>
              <a:spcAft>
                <a:spcPts val="100"/>
              </a:spcAft>
              <a:buClr>
                <a:srgbClr val="229BB8"/>
              </a:buClr>
              <a:buSzPct val="100000"/>
              <a:buFont typeface="Arial"/>
              <a:buChar char="▪"/>
              <a:defRPr sz="1800" b="0" i="0" u="none" strike="noStrike" cap="none">
                <a:solidFill>
                  <a:srgbClr val="229BB8"/>
                </a:solidFill>
                <a:latin typeface="Arial"/>
                <a:ea typeface="Arial"/>
                <a:cs typeface="Arial"/>
                <a:sym typeface="Arial"/>
              </a:defRPr>
            </a:lvl3pPr>
            <a:lvl4pPr marL="1600200" marR="0" lvl="3"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4pPr>
            <a:lvl5pPr marL="2057400" marR="0" lvl="4"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5pPr>
            <a:lvl6pPr marL="2514600" marR="0" lvl="5" indent="0" algn="l" rtl="0">
              <a:lnSpc>
                <a:spcPct val="100000"/>
              </a:lnSpc>
              <a:spcBef>
                <a:spcPts val="400"/>
              </a:spcBef>
              <a:spcAft>
                <a:spcPts val="0"/>
              </a:spcAft>
              <a:buClr>
                <a:srgbClr val="0055B0"/>
              </a:buClr>
              <a:buSzPct val="100000"/>
              <a:buFont typeface="Arial"/>
              <a:buChar char="»"/>
              <a:defRPr sz="1600" b="0" i="0" u="none" strike="noStrike" cap="none">
                <a:solidFill>
                  <a:srgbClr val="0055B0"/>
                </a:solidFill>
                <a:latin typeface="Arial"/>
                <a:ea typeface="Arial"/>
                <a:cs typeface="Arial"/>
                <a:sym typeface="Arial"/>
              </a:defRPr>
            </a:lvl6pPr>
            <a:lvl7pPr marL="2971800" marR="0" lvl="6" indent="0" algn="l" rtl="0">
              <a:lnSpc>
                <a:spcPct val="100000"/>
              </a:lnSpc>
              <a:spcBef>
                <a:spcPts val="400"/>
              </a:spcBef>
              <a:spcAft>
                <a:spcPts val="0"/>
              </a:spcAft>
              <a:buClr>
                <a:srgbClr val="0055B0"/>
              </a:buClr>
              <a:buSzPct val="100000"/>
              <a:buFont typeface="Arial"/>
              <a:buChar char="»"/>
              <a:defRPr sz="1600" b="0" i="0" u="none" strike="noStrike" cap="none">
                <a:solidFill>
                  <a:srgbClr val="0055B0"/>
                </a:solidFill>
                <a:latin typeface="Arial"/>
                <a:ea typeface="Arial"/>
                <a:cs typeface="Arial"/>
                <a:sym typeface="Arial"/>
              </a:defRPr>
            </a:lvl7pPr>
            <a:lvl8pPr marL="3429000" marR="0" lvl="7" indent="0" algn="l" rtl="0">
              <a:lnSpc>
                <a:spcPct val="100000"/>
              </a:lnSpc>
              <a:spcBef>
                <a:spcPts val="400"/>
              </a:spcBef>
              <a:spcAft>
                <a:spcPts val="0"/>
              </a:spcAft>
              <a:buClr>
                <a:srgbClr val="0055B0"/>
              </a:buClr>
              <a:buSzPct val="100000"/>
              <a:buFont typeface="Arial"/>
              <a:buChar char="»"/>
              <a:defRPr sz="1600" b="0" i="0" u="none" strike="noStrike" cap="none">
                <a:solidFill>
                  <a:srgbClr val="0055B0"/>
                </a:solidFill>
                <a:latin typeface="Arial"/>
                <a:ea typeface="Arial"/>
                <a:cs typeface="Arial"/>
                <a:sym typeface="Arial"/>
              </a:defRPr>
            </a:lvl8pPr>
            <a:lvl9pPr marL="3886200" marR="0" lvl="8" indent="0" algn="l" rtl="0">
              <a:lnSpc>
                <a:spcPct val="100000"/>
              </a:lnSpc>
              <a:spcBef>
                <a:spcPts val="400"/>
              </a:spcBef>
              <a:spcAft>
                <a:spcPts val="0"/>
              </a:spcAft>
              <a:buClr>
                <a:srgbClr val="0055B0"/>
              </a:buClr>
              <a:buSzPct val="100000"/>
              <a:buFont typeface="Arial"/>
              <a:buChar char="»"/>
              <a:defRPr sz="1600" b="0" i="0" u="none" strike="noStrike" cap="none">
                <a:solidFill>
                  <a:srgbClr val="0055B0"/>
                </a:solidFill>
                <a:latin typeface="Arial"/>
                <a:ea typeface="Arial"/>
                <a:cs typeface="Arial"/>
                <a:sym typeface="Arial"/>
              </a:defRPr>
            </a:lvl9pPr>
          </a:lstStyle>
          <a:p>
            <a:endParaRPr/>
          </a:p>
        </p:txBody>
      </p:sp>
      <p:cxnSp>
        <p:nvCxnSpPr>
          <p:cNvPr id="35" name="Shape 35"/>
          <p:cNvCxnSpPr/>
          <p:nvPr/>
        </p:nvCxnSpPr>
        <p:spPr>
          <a:xfrm>
            <a:off x="0" y="1318801"/>
            <a:ext cx="9144000" cy="0"/>
          </a:xfrm>
          <a:prstGeom prst="straightConnector1">
            <a:avLst/>
          </a:prstGeom>
          <a:noFill/>
          <a:ln w="9525" cap="flat" cmpd="sng">
            <a:solidFill>
              <a:srgbClr val="229BB8"/>
            </a:solidFill>
            <a:prstDash val="solid"/>
            <a:round/>
            <a:headEnd type="none" w="med" len="med"/>
            <a:tailEnd type="none" w="med" len="med"/>
          </a:ln>
        </p:spPr>
      </p:cxnSp>
      <p:sp>
        <p:nvSpPr>
          <p:cNvPr id="36" name="Shape 36"/>
          <p:cNvSpPr txBox="1">
            <a:spLocks noGrp="1"/>
          </p:cNvSpPr>
          <p:nvPr>
            <p:ph type="title"/>
          </p:nvPr>
        </p:nvSpPr>
        <p:spPr>
          <a:xfrm>
            <a:off x="457200" y="642918"/>
            <a:ext cx="6592042" cy="57943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21218A"/>
              </a:buClr>
              <a:buFont typeface="Arial"/>
              <a:buNone/>
              <a:defRPr sz="28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sp>
        <p:nvSpPr>
          <p:cNvPr id="37" name="Shape 37"/>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a:t>
            </a:fld>
            <a:endParaRPr lang="en-US" sz="1100" b="0" i="0" u="none" strike="noStrike" cap="none">
              <a:solidFill>
                <a:srgbClr val="888888"/>
              </a:solidFill>
              <a:latin typeface="Arial"/>
              <a:ea typeface="Arial"/>
              <a:cs typeface="Arial"/>
              <a:sym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457200" y="642918"/>
            <a:ext cx="6610447" cy="57943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21218A"/>
              </a:buClr>
              <a:buFont typeface="Arial"/>
              <a:buNone/>
              <a:defRPr sz="28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cxnSp>
        <p:nvCxnSpPr>
          <p:cNvPr id="40" name="Shape 40"/>
          <p:cNvCxnSpPr/>
          <p:nvPr/>
        </p:nvCxnSpPr>
        <p:spPr>
          <a:xfrm>
            <a:off x="0" y="1318801"/>
            <a:ext cx="9144000" cy="0"/>
          </a:xfrm>
          <a:prstGeom prst="straightConnector1">
            <a:avLst/>
          </a:prstGeom>
          <a:noFill/>
          <a:ln w="9525" cap="flat" cmpd="sng">
            <a:solidFill>
              <a:srgbClr val="229BB8"/>
            </a:solidFill>
            <a:prstDash val="solid"/>
            <a:round/>
            <a:headEnd type="none" w="med" len="med"/>
            <a:tailEnd type="none" w="med" len="med"/>
          </a:ln>
        </p:spPr>
      </p:cxnSp>
      <p:sp>
        <p:nvSpPr>
          <p:cNvPr id="41" name="Shape 41"/>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a:t>
            </a:fld>
            <a:endParaRPr lang="en-US" sz="1100" b="0" i="0" u="none" strike="noStrike" cap="none">
              <a:solidFill>
                <a:srgbClr val="888888"/>
              </a:solidFill>
              <a:latin typeface="Arial"/>
              <a:ea typeface="Arial"/>
              <a:cs typeface="Arial"/>
              <a:sym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2"/>
        <p:cNvGrpSpPr/>
        <p:nvPr/>
      </p:nvGrpSpPr>
      <p:grpSpPr>
        <a:xfrm>
          <a:off x="0" y="0"/>
          <a:ext cx="0" cy="0"/>
          <a:chOff x="0" y="0"/>
          <a:chExt cx="0" cy="0"/>
        </a:xfrm>
      </p:grpSpPr>
      <p:sp>
        <p:nvSpPr>
          <p:cNvPr id="43" name="Shape 43"/>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a:t>
            </a:fld>
            <a:endParaRPr lang="en-US" sz="1100" b="0" i="0" u="none" strike="noStrike" cap="none">
              <a:solidFill>
                <a:srgbClr val="888888"/>
              </a:solidFill>
              <a:latin typeface="Arial"/>
              <a:ea typeface="Arial"/>
              <a:cs typeface="Arial"/>
              <a:sym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457200" y="714356"/>
            <a:ext cx="3008313" cy="720743"/>
          </a:xfrm>
          <a:prstGeom prst="rect">
            <a:avLst/>
          </a:prstGeom>
          <a:noFill/>
          <a:ln>
            <a:noFill/>
          </a:ln>
        </p:spPr>
        <p:txBody>
          <a:bodyPr lIns="91425" tIns="91425" rIns="91425" bIns="91425" anchor="b" anchorCtr="0"/>
          <a:lstStyle>
            <a:lvl1pPr marL="0" marR="0" lvl="0" indent="0" algn="l" rtl="0">
              <a:lnSpc>
                <a:spcPct val="100000"/>
              </a:lnSpc>
              <a:spcBef>
                <a:spcPts val="0"/>
              </a:spcBef>
              <a:spcAft>
                <a:spcPts val="0"/>
              </a:spcAft>
              <a:buClr>
                <a:srgbClr val="21218A"/>
              </a:buClr>
              <a:buFont typeface="Arial"/>
              <a:buNone/>
              <a:defRPr sz="20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sp>
        <p:nvSpPr>
          <p:cNvPr id="46" name="Shape 46"/>
          <p:cNvSpPr txBox="1">
            <a:spLocks noGrp="1"/>
          </p:cNvSpPr>
          <p:nvPr>
            <p:ph type="body" idx="1"/>
          </p:nvPr>
        </p:nvSpPr>
        <p:spPr>
          <a:xfrm>
            <a:off x="3575050" y="892620"/>
            <a:ext cx="5111750" cy="5233540"/>
          </a:xfrm>
          <a:prstGeom prst="rect">
            <a:avLst/>
          </a:prstGeom>
          <a:noFill/>
          <a:ln>
            <a:noFill/>
          </a:ln>
        </p:spPr>
        <p:txBody>
          <a:bodyPr lIns="91425" tIns="91425" rIns="91425" bIns="91425" anchor="t" anchorCtr="0"/>
          <a:lstStyle>
            <a:lvl1pPr marL="342900" marR="0" lvl="0" indent="-63500" algn="l" rtl="0">
              <a:lnSpc>
                <a:spcPct val="100000"/>
              </a:lnSpc>
              <a:spcBef>
                <a:spcPts val="100"/>
              </a:spcBef>
              <a:spcAft>
                <a:spcPts val="100"/>
              </a:spcAft>
              <a:buClr>
                <a:srgbClr val="0055B0"/>
              </a:buClr>
              <a:buSzPct val="100000"/>
              <a:buFont typeface="Arial"/>
              <a:buChar char="▪"/>
              <a:defRPr sz="2400" b="0" i="0" u="none" strike="noStrike" cap="none">
                <a:solidFill>
                  <a:srgbClr val="0055B0"/>
                </a:solidFill>
                <a:latin typeface="Arial"/>
                <a:ea typeface="Arial"/>
                <a:cs typeface="Arial"/>
                <a:sym typeface="Arial"/>
              </a:defRPr>
            </a:lvl1pPr>
            <a:lvl2pPr marL="742950" marR="0" lvl="1" indent="-31750" algn="l" rtl="0">
              <a:lnSpc>
                <a:spcPct val="100000"/>
              </a:lnSpc>
              <a:spcBef>
                <a:spcPts val="100"/>
              </a:spcBef>
              <a:spcAft>
                <a:spcPts val="100"/>
              </a:spcAft>
              <a:buClr>
                <a:srgbClr val="0070C0"/>
              </a:buClr>
              <a:buSzPct val="100000"/>
              <a:buFont typeface="Arial"/>
              <a:buChar char="▪"/>
              <a:defRPr sz="2400" b="0" i="0" u="none" strike="noStrike" cap="none">
                <a:solidFill>
                  <a:srgbClr val="0070C0"/>
                </a:solidFill>
                <a:latin typeface="Arial"/>
                <a:ea typeface="Arial"/>
                <a:cs typeface="Arial"/>
                <a:sym typeface="Arial"/>
              </a:defRPr>
            </a:lvl2pPr>
            <a:lvl3pPr marL="1143000" marR="0" lvl="2" indent="-38100" algn="l" rtl="0">
              <a:lnSpc>
                <a:spcPct val="100000"/>
              </a:lnSpc>
              <a:spcBef>
                <a:spcPts val="100"/>
              </a:spcBef>
              <a:spcAft>
                <a:spcPts val="100"/>
              </a:spcAft>
              <a:buClr>
                <a:srgbClr val="229BB8"/>
              </a:buClr>
              <a:buSzPct val="100000"/>
              <a:buFont typeface="Arial"/>
              <a:buChar char="▪"/>
              <a:defRPr sz="2000" b="0" i="0" u="none" strike="noStrike" cap="none">
                <a:solidFill>
                  <a:srgbClr val="229BB8"/>
                </a:solidFill>
                <a:latin typeface="Arial"/>
                <a:ea typeface="Arial"/>
                <a:cs typeface="Arial"/>
                <a:sym typeface="Arial"/>
              </a:defRPr>
            </a:lvl3pPr>
            <a:lvl4pPr marL="1600200" marR="0" lvl="3" indent="-12700" algn="l" rtl="0">
              <a:lnSpc>
                <a:spcPct val="100000"/>
              </a:lnSpc>
              <a:spcBef>
                <a:spcPts val="100"/>
              </a:spcBef>
              <a:spcAft>
                <a:spcPts val="100"/>
              </a:spcAft>
              <a:buClr>
                <a:srgbClr val="606060"/>
              </a:buClr>
              <a:buSzPct val="100000"/>
              <a:buFont typeface="Arial"/>
              <a:buChar char="–"/>
              <a:defRPr sz="1800" b="0" i="0" u="none" strike="noStrike" cap="none">
                <a:solidFill>
                  <a:srgbClr val="606060"/>
                </a:solidFill>
                <a:latin typeface="Arial"/>
                <a:ea typeface="Arial"/>
                <a:cs typeface="Arial"/>
                <a:sym typeface="Arial"/>
              </a:defRPr>
            </a:lvl4pPr>
            <a:lvl5pPr marL="2057400" marR="0" lvl="4" indent="-12700" algn="l" rtl="0">
              <a:lnSpc>
                <a:spcPct val="100000"/>
              </a:lnSpc>
              <a:spcBef>
                <a:spcPts val="100"/>
              </a:spcBef>
              <a:spcAft>
                <a:spcPts val="100"/>
              </a:spcAft>
              <a:buClr>
                <a:srgbClr val="606060"/>
              </a:buClr>
              <a:buSzPct val="100000"/>
              <a:buFont typeface="Arial"/>
              <a:buChar char="»"/>
              <a:defRPr sz="1800" b="0" i="0" u="none" strike="noStrike" cap="none">
                <a:solidFill>
                  <a:srgbClr val="606060"/>
                </a:solidFill>
                <a:latin typeface="Arial"/>
                <a:ea typeface="Arial"/>
                <a:cs typeface="Arial"/>
                <a:sym typeface="Arial"/>
              </a:defRPr>
            </a:lvl5pPr>
            <a:lvl6pPr marL="2514600" marR="0" lvl="5"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6pPr>
            <a:lvl7pPr marL="2971800" marR="0" lvl="6"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7pPr>
            <a:lvl8pPr marL="3429000" marR="0" lvl="7"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8pPr>
            <a:lvl9pPr marL="3886200" marR="0" lvl="8"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9pPr>
          </a:lstStyle>
          <a:p>
            <a:endParaRPr/>
          </a:p>
        </p:txBody>
      </p:sp>
      <p:sp>
        <p:nvSpPr>
          <p:cNvPr id="47" name="Shape 47"/>
          <p:cNvSpPr txBox="1">
            <a:spLocks noGrp="1"/>
          </p:cNvSpPr>
          <p:nvPr>
            <p:ph type="body" idx="2"/>
          </p:nvPr>
        </p:nvSpPr>
        <p:spPr>
          <a:xfrm>
            <a:off x="457200" y="1435100"/>
            <a:ext cx="3008313" cy="4691063"/>
          </a:xfrm>
          <a:prstGeom prst="rect">
            <a:avLst/>
          </a:prstGeom>
          <a:noFill/>
          <a:ln>
            <a:noFill/>
          </a:ln>
        </p:spPr>
        <p:txBody>
          <a:bodyPr lIns="91425" tIns="91425" rIns="91425" bIns="91425" anchor="t" anchorCtr="0"/>
          <a:lstStyle>
            <a:lvl1pPr marL="0" marR="0" lvl="0" indent="0" algn="l" rtl="0">
              <a:lnSpc>
                <a:spcPct val="100000"/>
              </a:lnSpc>
              <a:spcBef>
                <a:spcPts val="100"/>
              </a:spcBef>
              <a:spcAft>
                <a:spcPts val="100"/>
              </a:spcAft>
              <a:buClr>
                <a:srgbClr val="0055B0"/>
              </a:buClr>
              <a:buFont typeface="Arial"/>
              <a:buNone/>
              <a:defRPr sz="1400" b="0" i="0" u="none" strike="noStrike" cap="none">
                <a:solidFill>
                  <a:srgbClr val="0055B0"/>
                </a:solidFill>
                <a:latin typeface="Arial"/>
                <a:ea typeface="Arial"/>
                <a:cs typeface="Arial"/>
                <a:sym typeface="Arial"/>
              </a:defRPr>
            </a:lvl1pPr>
            <a:lvl2pPr marL="457200" marR="0" lvl="1" indent="0" algn="l" rtl="0">
              <a:lnSpc>
                <a:spcPct val="100000"/>
              </a:lnSpc>
              <a:spcBef>
                <a:spcPts val="100"/>
              </a:spcBef>
              <a:spcAft>
                <a:spcPts val="100"/>
              </a:spcAft>
              <a:buClr>
                <a:srgbClr val="0070C0"/>
              </a:buClr>
              <a:buFont typeface="Arial"/>
              <a:buNone/>
              <a:defRPr sz="1200" b="0" i="0" u="none" strike="noStrike" cap="none">
                <a:solidFill>
                  <a:srgbClr val="0070C0"/>
                </a:solidFill>
                <a:latin typeface="Arial"/>
                <a:ea typeface="Arial"/>
                <a:cs typeface="Arial"/>
                <a:sym typeface="Arial"/>
              </a:defRPr>
            </a:lvl2pPr>
            <a:lvl3pPr marL="914400" marR="0" lvl="2" indent="0" algn="l" rtl="0">
              <a:lnSpc>
                <a:spcPct val="100000"/>
              </a:lnSpc>
              <a:spcBef>
                <a:spcPts val="100"/>
              </a:spcBef>
              <a:spcAft>
                <a:spcPts val="100"/>
              </a:spcAft>
              <a:buClr>
                <a:srgbClr val="229BB8"/>
              </a:buClr>
              <a:buFont typeface="Arial"/>
              <a:buNone/>
              <a:defRPr sz="1000" b="0" i="0" u="none" strike="noStrike" cap="none">
                <a:solidFill>
                  <a:srgbClr val="229BB8"/>
                </a:solidFill>
                <a:latin typeface="Arial"/>
                <a:ea typeface="Arial"/>
                <a:cs typeface="Arial"/>
                <a:sym typeface="Arial"/>
              </a:defRPr>
            </a:lvl3pPr>
            <a:lvl4pPr marL="1371600" marR="0" lvl="3" indent="0" algn="l" rtl="0">
              <a:lnSpc>
                <a:spcPct val="100000"/>
              </a:lnSpc>
              <a:spcBef>
                <a:spcPts val="100"/>
              </a:spcBef>
              <a:spcAft>
                <a:spcPts val="100"/>
              </a:spcAft>
              <a:buClr>
                <a:srgbClr val="606060"/>
              </a:buClr>
              <a:buFont typeface="Arial"/>
              <a:buNone/>
              <a:defRPr sz="900" b="0" i="0" u="none" strike="noStrike" cap="none">
                <a:solidFill>
                  <a:srgbClr val="606060"/>
                </a:solidFill>
                <a:latin typeface="Arial"/>
                <a:ea typeface="Arial"/>
                <a:cs typeface="Arial"/>
                <a:sym typeface="Arial"/>
              </a:defRPr>
            </a:lvl4pPr>
            <a:lvl5pPr marL="1828800" marR="0" lvl="4" indent="0" algn="l" rtl="0">
              <a:lnSpc>
                <a:spcPct val="100000"/>
              </a:lnSpc>
              <a:spcBef>
                <a:spcPts val="100"/>
              </a:spcBef>
              <a:spcAft>
                <a:spcPts val="100"/>
              </a:spcAft>
              <a:buClr>
                <a:srgbClr val="606060"/>
              </a:buClr>
              <a:buFont typeface="Arial"/>
              <a:buNone/>
              <a:defRPr sz="900" b="0" i="0" u="none" strike="noStrike" cap="none">
                <a:solidFill>
                  <a:srgbClr val="606060"/>
                </a:solidFill>
                <a:latin typeface="Arial"/>
                <a:ea typeface="Arial"/>
                <a:cs typeface="Arial"/>
                <a:sym typeface="Arial"/>
              </a:defRPr>
            </a:lvl5pPr>
            <a:lvl6pPr marL="2286000" marR="0" lvl="5" indent="0" algn="l" rtl="0">
              <a:lnSpc>
                <a:spcPct val="100000"/>
              </a:lnSpc>
              <a:spcBef>
                <a:spcPts val="400"/>
              </a:spcBef>
              <a:spcAft>
                <a:spcPts val="0"/>
              </a:spcAft>
              <a:buClr>
                <a:srgbClr val="0055B0"/>
              </a:buClr>
              <a:buFont typeface="Arial"/>
              <a:buNone/>
              <a:defRPr sz="900" b="0" i="0" u="none" strike="noStrike" cap="none">
                <a:solidFill>
                  <a:srgbClr val="0055B0"/>
                </a:solidFill>
                <a:latin typeface="Arial"/>
                <a:ea typeface="Arial"/>
                <a:cs typeface="Arial"/>
                <a:sym typeface="Arial"/>
              </a:defRPr>
            </a:lvl6pPr>
            <a:lvl7pPr marL="2743200" marR="0" lvl="6" indent="0" algn="l" rtl="0">
              <a:lnSpc>
                <a:spcPct val="100000"/>
              </a:lnSpc>
              <a:spcBef>
                <a:spcPts val="400"/>
              </a:spcBef>
              <a:spcAft>
                <a:spcPts val="0"/>
              </a:spcAft>
              <a:buClr>
                <a:srgbClr val="0055B0"/>
              </a:buClr>
              <a:buFont typeface="Arial"/>
              <a:buNone/>
              <a:defRPr sz="900" b="0" i="0" u="none" strike="noStrike" cap="none">
                <a:solidFill>
                  <a:srgbClr val="0055B0"/>
                </a:solidFill>
                <a:latin typeface="Arial"/>
                <a:ea typeface="Arial"/>
                <a:cs typeface="Arial"/>
                <a:sym typeface="Arial"/>
              </a:defRPr>
            </a:lvl7pPr>
            <a:lvl8pPr marL="3200400" marR="0" lvl="7" indent="0" algn="l" rtl="0">
              <a:lnSpc>
                <a:spcPct val="100000"/>
              </a:lnSpc>
              <a:spcBef>
                <a:spcPts val="400"/>
              </a:spcBef>
              <a:spcAft>
                <a:spcPts val="0"/>
              </a:spcAft>
              <a:buClr>
                <a:srgbClr val="0055B0"/>
              </a:buClr>
              <a:buFont typeface="Arial"/>
              <a:buNone/>
              <a:defRPr sz="900" b="0" i="0" u="none" strike="noStrike" cap="none">
                <a:solidFill>
                  <a:srgbClr val="0055B0"/>
                </a:solidFill>
                <a:latin typeface="Arial"/>
                <a:ea typeface="Arial"/>
                <a:cs typeface="Arial"/>
                <a:sym typeface="Arial"/>
              </a:defRPr>
            </a:lvl8pPr>
            <a:lvl9pPr marL="3657600" marR="0" lvl="8" indent="0" algn="l" rtl="0">
              <a:lnSpc>
                <a:spcPct val="100000"/>
              </a:lnSpc>
              <a:spcBef>
                <a:spcPts val="400"/>
              </a:spcBef>
              <a:spcAft>
                <a:spcPts val="0"/>
              </a:spcAft>
              <a:buClr>
                <a:srgbClr val="0055B0"/>
              </a:buClr>
              <a:buFont typeface="Arial"/>
              <a:buNone/>
              <a:defRPr sz="900" b="0" i="0" u="none" strike="noStrike" cap="none">
                <a:solidFill>
                  <a:srgbClr val="0055B0"/>
                </a:solidFill>
                <a:latin typeface="Arial"/>
                <a:ea typeface="Arial"/>
                <a:cs typeface="Arial"/>
                <a:sym typeface="Arial"/>
              </a:defRPr>
            </a:lvl9pPr>
          </a:lstStyle>
          <a:p>
            <a:endParaRPr/>
          </a:p>
        </p:txBody>
      </p:sp>
      <p:cxnSp>
        <p:nvCxnSpPr>
          <p:cNvPr id="48" name="Shape 48"/>
          <p:cNvCxnSpPr/>
          <p:nvPr/>
        </p:nvCxnSpPr>
        <p:spPr>
          <a:xfrm>
            <a:off x="428597" y="1428736"/>
            <a:ext cx="3071833" cy="0"/>
          </a:xfrm>
          <a:prstGeom prst="straightConnector1">
            <a:avLst/>
          </a:prstGeom>
          <a:noFill/>
          <a:ln w="38100" cap="flat" cmpd="sng">
            <a:solidFill>
              <a:srgbClr val="229BB8"/>
            </a:solidFill>
            <a:prstDash val="solid"/>
            <a:round/>
            <a:headEnd type="none" w="med" len="med"/>
            <a:tailEnd type="none" w="med" len="med"/>
          </a:ln>
        </p:spPr>
      </p:cxnSp>
      <p:sp>
        <p:nvSpPr>
          <p:cNvPr id="49" name="Shape 49"/>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a:t>
            </a:fld>
            <a:endParaRPr lang="en-US" sz="1100" b="0" i="0" u="none" strike="noStrike" cap="none">
              <a:solidFill>
                <a:srgbClr val="888888"/>
              </a:solidFill>
              <a:latin typeface="Arial"/>
              <a:ea typeface="Arial"/>
              <a:cs typeface="Arial"/>
              <a:sym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50"/>
        <p:cNvGrpSpPr/>
        <p:nvPr/>
      </p:nvGrpSpPr>
      <p:grpSpPr>
        <a:xfrm>
          <a:off x="0" y="0"/>
          <a:ext cx="0" cy="0"/>
          <a:chOff x="0" y="0"/>
          <a:chExt cx="0" cy="0"/>
        </a:xfrm>
      </p:grpSpPr>
      <p:sp>
        <p:nvSpPr>
          <p:cNvPr id="51" name="Shape 51"/>
          <p:cNvSpPr txBox="1">
            <a:spLocks noGrp="1"/>
          </p:cNvSpPr>
          <p:nvPr>
            <p:ph type="title"/>
          </p:nvPr>
        </p:nvSpPr>
        <p:spPr>
          <a:xfrm>
            <a:off x="1792288" y="4914919"/>
            <a:ext cx="5486399" cy="566736"/>
          </a:xfrm>
          <a:prstGeom prst="rect">
            <a:avLst/>
          </a:prstGeom>
          <a:noFill/>
          <a:ln>
            <a:noFill/>
          </a:ln>
        </p:spPr>
        <p:txBody>
          <a:bodyPr lIns="91425" tIns="91425" rIns="91425" bIns="91425" anchor="b" anchorCtr="0"/>
          <a:lstStyle>
            <a:lvl1pPr marL="0" marR="0" lvl="0" indent="0" algn="l" rtl="0">
              <a:lnSpc>
                <a:spcPct val="100000"/>
              </a:lnSpc>
              <a:spcBef>
                <a:spcPts val="0"/>
              </a:spcBef>
              <a:spcAft>
                <a:spcPts val="0"/>
              </a:spcAft>
              <a:buClr>
                <a:srgbClr val="21218A"/>
              </a:buClr>
              <a:buFont typeface="Arial"/>
              <a:buNone/>
              <a:defRPr sz="20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sp>
        <p:nvSpPr>
          <p:cNvPr id="52" name="Shape 52"/>
          <p:cNvSpPr>
            <a:spLocks noGrp="1"/>
          </p:cNvSpPr>
          <p:nvPr>
            <p:ph type="pic" idx="2"/>
          </p:nvPr>
        </p:nvSpPr>
        <p:spPr>
          <a:xfrm>
            <a:off x="1792288" y="883417"/>
            <a:ext cx="5486399" cy="3902903"/>
          </a:xfrm>
          <a:prstGeom prst="rect">
            <a:avLst/>
          </a:prstGeom>
          <a:noFill/>
          <a:ln>
            <a:noFill/>
          </a:ln>
        </p:spPr>
        <p:txBody>
          <a:bodyPr lIns="91425" tIns="91425" rIns="91425" bIns="91425" anchor="t" anchorCtr="0"/>
          <a:lstStyle>
            <a:lvl1pPr marL="0" marR="0" lvl="0" indent="0" algn="l" rtl="0">
              <a:lnSpc>
                <a:spcPct val="100000"/>
              </a:lnSpc>
              <a:spcBef>
                <a:spcPts val="0"/>
              </a:spcBef>
              <a:spcAft>
                <a:spcPts val="100"/>
              </a:spcAft>
              <a:buClr>
                <a:srgbClr val="150E53"/>
              </a:buClr>
              <a:buFont typeface="Arial"/>
              <a:buNone/>
              <a:defRPr sz="3200" b="0" i="0" u="none" strike="noStrike" cap="none">
                <a:solidFill>
                  <a:srgbClr val="150E53"/>
                </a:solidFill>
                <a:latin typeface="Arial"/>
                <a:ea typeface="Arial"/>
                <a:cs typeface="Arial"/>
                <a:sym typeface="Arial"/>
              </a:defRPr>
            </a:lvl1pPr>
            <a:lvl2pPr marL="457200" marR="0" lvl="1" indent="0" algn="l" rtl="0">
              <a:lnSpc>
                <a:spcPct val="100000"/>
              </a:lnSpc>
              <a:spcBef>
                <a:spcPts val="100"/>
              </a:spcBef>
              <a:spcAft>
                <a:spcPts val="100"/>
              </a:spcAft>
              <a:buClr>
                <a:schemeClr val="dk1"/>
              </a:buClr>
              <a:buFont typeface="Arial"/>
              <a:buNone/>
              <a:defRPr sz="2800" b="0" i="0" u="none" strike="noStrike" cap="none">
                <a:solidFill>
                  <a:schemeClr val="dk1"/>
                </a:solidFill>
                <a:latin typeface="Arial"/>
                <a:ea typeface="Arial"/>
                <a:cs typeface="Arial"/>
                <a:sym typeface="Arial"/>
              </a:defRPr>
            </a:lvl2pPr>
            <a:lvl3pPr marL="914400" marR="0" lvl="2" indent="0" algn="l" rtl="0">
              <a:lnSpc>
                <a:spcPct val="100000"/>
              </a:lnSpc>
              <a:spcBef>
                <a:spcPts val="100"/>
              </a:spcBef>
              <a:spcAft>
                <a:spcPts val="100"/>
              </a:spcAft>
              <a:buClr>
                <a:schemeClr val="dk1"/>
              </a:buClr>
              <a:buFont typeface="Arial"/>
              <a:buNone/>
              <a:defRPr sz="2400" b="0" i="0" u="none" strike="noStrike" cap="none">
                <a:solidFill>
                  <a:schemeClr val="dk1"/>
                </a:solidFill>
                <a:latin typeface="Arial"/>
                <a:ea typeface="Arial"/>
                <a:cs typeface="Arial"/>
                <a:sym typeface="Arial"/>
              </a:defRPr>
            </a:lvl3pPr>
            <a:lvl4pPr marL="1371600" marR="0" lvl="3" indent="0" algn="l" rtl="0">
              <a:lnSpc>
                <a:spcPct val="100000"/>
              </a:lnSpc>
              <a:spcBef>
                <a:spcPts val="100"/>
              </a:spcBef>
              <a:spcAft>
                <a:spcPts val="100"/>
              </a:spcAft>
              <a:buClr>
                <a:schemeClr val="dk1"/>
              </a:buClr>
              <a:buFont typeface="Arial"/>
              <a:buNone/>
              <a:defRPr sz="2000" b="0" i="0" u="none" strike="noStrike" cap="none">
                <a:solidFill>
                  <a:schemeClr val="dk1"/>
                </a:solidFill>
                <a:latin typeface="Arial"/>
                <a:ea typeface="Arial"/>
                <a:cs typeface="Arial"/>
                <a:sym typeface="Arial"/>
              </a:defRPr>
            </a:lvl4pPr>
            <a:lvl5pPr marL="1828800" marR="0" lvl="4" indent="0" algn="l" rtl="0">
              <a:lnSpc>
                <a:spcPct val="100000"/>
              </a:lnSpc>
              <a:spcBef>
                <a:spcPts val="100"/>
              </a:spcBef>
              <a:spcAft>
                <a:spcPts val="100"/>
              </a:spcAft>
              <a:buClr>
                <a:schemeClr val="dk1"/>
              </a:buClr>
              <a:buFont typeface="Arial"/>
              <a:buNone/>
              <a:defRPr sz="2000" b="0" i="0" u="none" strike="noStrike" cap="none">
                <a:solidFill>
                  <a:schemeClr val="dk1"/>
                </a:solidFill>
                <a:latin typeface="Arial"/>
                <a:ea typeface="Arial"/>
                <a:cs typeface="Arial"/>
                <a:sym typeface="Arial"/>
              </a:defRPr>
            </a:lvl5pPr>
            <a:lvl6pPr marL="2286000" marR="0" lvl="5" indent="0" algn="l" rtl="0">
              <a:lnSpc>
                <a:spcPct val="100000"/>
              </a:lnSpc>
              <a:spcBef>
                <a:spcPts val="400"/>
              </a:spcBef>
              <a:spcAft>
                <a:spcPts val="0"/>
              </a:spcAft>
              <a:buClr>
                <a:schemeClr val="dk1"/>
              </a:buClr>
              <a:buFont typeface="Arial"/>
              <a:buNone/>
              <a:defRPr sz="2000" b="0" i="0" u="none" strike="noStrike" cap="none">
                <a:solidFill>
                  <a:schemeClr val="dk1"/>
                </a:solidFill>
                <a:latin typeface="Arial"/>
                <a:ea typeface="Arial"/>
                <a:cs typeface="Arial"/>
                <a:sym typeface="Arial"/>
              </a:defRPr>
            </a:lvl6pPr>
            <a:lvl7pPr marL="2743200" marR="0" lvl="6" indent="0" algn="l" rtl="0">
              <a:lnSpc>
                <a:spcPct val="100000"/>
              </a:lnSpc>
              <a:spcBef>
                <a:spcPts val="400"/>
              </a:spcBef>
              <a:spcAft>
                <a:spcPts val="0"/>
              </a:spcAft>
              <a:buClr>
                <a:schemeClr val="dk1"/>
              </a:buClr>
              <a:buFont typeface="Arial"/>
              <a:buNone/>
              <a:defRPr sz="2000" b="0" i="0" u="none" strike="noStrike" cap="none">
                <a:solidFill>
                  <a:schemeClr val="dk1"/>
                </a:solidFill>
                <a:latin typeface="Arial"/>
                <a:ea typeface="Arial"/>
                <a:cs typeface="Arial"/>
                <a:sym typeface="Arial"/>
              </a:defRPr>
            </a:lvl7pPr>
            <a:lvl8pPr marL="3200400" marR="0" lvl="7" indent="0" algn="l" rtl="0">
              <a:lnSpc>
                <a:spcPct val="100000"/>
              </a:lnSpc>
              <a:spcBef>
                <a:spcPts val="400"/>
              </a:spcBef>
              <a:spcAft>
                <a:spcPts val="0"/>
              </a:spcAft>
              <a:buClr>
                <a:schemeClr val="dk1"/>
              </a:buClr>
              <a:buFont typeface="Arial"/>
              <a:buNone/>
              <a:defRPr sz="2000" b="0" i="0" u="none" strike="noStrike" cap="none">
                <a:solidFill>
                  <a:schemeClr val="dk1"/>
                </a:solidFill>
                <a:latin typeface="Arial"/>
                <a:ea typeface="Arial"/>
                <a:cs typeface="Arial"/>
                <a:sym typeface="Arial"/>
              </a:defRPr>
            </a:lvl8pPr>
            <a:lvl9pPr marL="3657600" marR="0" lvl="8" indent="0" algn="l" rtl="0">
              <a:lnSpc>
                <a:spcPct val="100000"/>
              </a:lnSpc>
              <a:spcBef>
                <a:spcPts val="400"/>
              </a:spcBef>
              <a:spcAft>
                <a:spcPts val="0"/>
              </a:spcAft>
              <a:buClr>
                <a:schemeClr val="dk1"/>
              </a:buClr>
              <a:buFont typeface="Arial"/>
              <a:buNone/>
              <a:defRPr sz="2000" b="0" i="0" u="none" strike="noStrike" cap="none">
                <a:solidFill>
                  <a:schemeClr val="dk1"/>
                </a:solidFill>
                <a:latin typeface="Arial"/>
                <a:ea typeface="Arial"/>
                <a:cs typeface="Arial"/>
                <a:sym typeface="Arial"/>
              </a:defRPr>
            </a:lvl9pPr>
          </a:lstStyle>
          <a:p>
            <a:endParaRPr/>
          </a:p>
        </p:txBody>
      </p:sp>
      <p:sp>
        <p:nvSpPr>
          <p:cNvPr id="53" name="Shape 53"/>
          <p:cNvSpPr txBox="1">
            <a:spLocks noGrp="1"/>
          </p:cNvSpPr>
          <p:nvPr>
            <p:ph type="body" idx="1"/>
          </p:nvPr>
        </p:nvSpPr>
        <p:spPr>
          <a:xfrm>
            <a:off x="1792288" y="5481657"/>
            <a:ext cx="5486399" cy="804861"/>
          </a:xfrm>
          <a:prstGeom prst="rect">
            <a:avLst/>
          </a:prstGeom>
          <a:noFill/>
          <a:ln>
            <a:noFill/>
          </a:ln>
        </p:spPr>
        <p:txBody>
          <a:bodyPr lIns="91425" tIns="91425" rIns="91425" bIns="91425" anchor="t" anchorCtr="0"/>
          <a:lstStyle>
            <a:lvl1pPr marL="0" marR="0" lvl="0" indent="0" algn="l" rtl="0">
              <a:lnSpc>
                <a:spcPct val="100000"/>
              </a:lnSpc>
              <a:spcBef>
                <a:spcPts val="100"/>
              </a:spcBef>
              <a:spcAft>
                <a:spcPts val="100"/>
              </a:spcAft>
              <a:buClr>
                <a:srgbClr val="0055B0"/>
              </a:buClr>
              <a:buFont typeface="Arial"/>
              <a:buNone/>
              <a:defRPr sz="1400" b="0" i="0" u="none" strike="noStrike" cap="none">
                <a:solidFill>
                  <a:srgbClr val="0055B0"/>
                </a:solidFill>
                <a:latin typeface="Arial"/>
                <a:ea typeface="Arial"/>
                <a:cs typeface="Arial"/>
                <a:sym typeface="Arial"/>
              </a:defRPr>
            </a:lvl1pPr>
            <a:lvl2pPr marL="457200" marR="0" lvl="1" indent="0" algn="l" rtl="0">
              <a:lnSpc>
                <a:spcPct val="100000"/>
              </a:lnSpc>
              <a:spcBef>
                <a:spcPts val="100"/>
              </a:spcBef>
              <a:spcAft>
                <a:spcPts val="100"/>
              </a:spcAft>
              <a:buClr>
                <a:srgbClr val="0070C0"/>
              </a:buClr>
              <a:buFont typeface="Arial"/>
              <a:buNone/>
              <a:defRPr sz="1200" b="0" i="0" u="none" strike="noStrike" cap="none">
                <a:solidFill>
                  <a:srgbClr val="0070C0"/>
                </a:solidFill>
                <a:latin typeface="Arial"/>
                <a:ea typeface="Arial"/>
                <a:cs typeface="Arial"/>
                <a:sym typeface="Arial"/>
              </a:defRPr>
            </a:lvl2pPr>
            <a:lvl3pPr marL="914400" marR="0" lvl="2" indent="0" algn="l" rtl="0">
              <a:lnSpc>
                <a:spcPct val="100000"/>
              </a:lnSpc>
              <a:spcBef>
                <a:spcPts val="100"/>
              </a:spcBef>
              <a:spcAft>
                <a:spcPts val="100"/>
              </a:spcAft>
              <a:buClr>
                <a:srgbClr val="229BB8"/>
              </a:buClr>
              <a:buFont typeface="Arial"/>
              <a:buNone/>
              <a:defRPr sz="1000" b="0" i="0" u="none" strike="noStrike" cap="none">
                <a:solidFill>
                  <a:srgbClr val="229BB8"/>
                </a:solidFill>
                <a:latin typeface="Arial"/>
                <a:ea typeface="Arial"/>
                <a:cs typeface="Arial"/>
                <a:sym typeface="Arial"/>
              </a:defRPr>
            </a:lvl3pPr>
            <a:lvl4pPr marL="1371600" marR="0" lvl="3" indent="0" algn="l" rtl="0">
              <a:lnSpc>
                <a:spcPct val="100000"/>
              </a:lnSpc>
              <a:spcBef>
                <a:spcPts val="100"/>
              </a:spcBef>
              <a:spcAft>
                <a:spcPts val="100"/>
              </a:spcAft>
              <a:buClr>
                <a:srgbClr val="606060"/>
              </a:buClr>
              <a:buFont typeface="Arial"/>
              <a:buNone/>
              <a:defRPr sz="900" b="0" i="0" u="none" strike="noStrike" cap="none">
                <a:solidFill>
                  <a:srgbClr val="606060"/>
                </a:solidFill>
                <a:latin typeface="Arial"/>
                <a:ea typeface="Arial"/>
                <a:cs typeface="Arial"/>
                <a:sym typeface="Arial"/>
              </a:defRPr>
            </a:lvl4pPr>
            <a:lvl5pPr marL="1828800" marR="0" lvl="4" indent="0" algn="l" rtl="0">
              <a:lnSpc>
                <a:spcPct val="100000"/>
              </a:lnSpc>
              <a:spcBef>
                <a:spcPts val="100"/>
              </a:spcBef>
              <a:spcAft>
                <a:spcPts val="100"/>
              </a:spcAft>
              <a:buClr>
                <a:srgbClr val="606060"/>
              </a:buClr>
              <a:buFont typeface="Arial"/>
              <a:buNone/>
              <a:defRPr sz="900" b="0" i="0" u="none" strike="noStrike" cap="none">
                <a:solidFill>
                  <a:srgbClr val="606060"/>
                </a:solidFill>
                <a:latin typeface="Arial"/>
                <a:ea typeface="Arial"/>
                <a:cs typeface="Arial"/>
                <a:sym typeface="Arial"/>
              </a:defRPr>
            </a:lvl5pPr>
            <a:lvl6pPr marL="2286000" marR="0" lvl="5" indent="0" algn="l" rtl="0">
              <a:lnSpc>
                <a:spcPct val="100000"/>
              </a:lnSpc>
              <a:spcBef>
                <a:spcPts val="400"/>
              </a:spcBef>
              <a:spcAft>
                <a:spcPts val="0"/>
              </a:spcAft>
              <a:buClr>
                <a:srgbClr val="0055B0"/>
              </a:buClr>
              <a:buFont typeface="Arial"/>
              <a:buNone/>
              <a:defRPr sz="900" b="0" i="0" u="none" strike="noStrike" cap="none">
                <a:solidFill>
                  <a:srgbClr val="0055B0"/>
                </a:solidFill>
                <a:latin typeface="Arial"/>
                <a:ea typeface="Arial"/>
                <a:cs typeface="Arial"/>
                <a:sym typeface="Arial"/>
              </a:defRPr>
            </a:lvl6pPr>
            <a:lvl7pPr marL="2743200" marR="0" lvl="6" indent="0" algn="l" rtl="0">
              <a:lnSpc>
                <a:spcPct val="100000"/>
              </a:lnSpc>
              <a:spcBef>
                <a:spcPts val="400"/>
              </a:spcBef>
              <a:spcAft>
                <a:spcPts val="0"/>
              </a:spcAft>
              <a:buClr>
                <a:srgbClr val="0055B0"/>
              </a:buClr>
              <a:buFont typeface="Arial"/>
              <a:buNone/>
              <a:defRPr sz="900" b="0" i="0" u="none" strike="noStrike" cap="none">
                <a:solidFill>
                  <a:srgbClr val="0055B0"/>
                </a:solidFill>
                <a:latin typeface="Arial"/>
                <a:ea typeface="Arial"/>
                <a:cs typeface="Arial"/>
                <a:sym typeface="Arial"/>
              </a:defRPr>
            </a:lvl7pPr>
            <a:lvl8pPr marL="3200400" marR="0" lvl="7" indent="0" algn="l" rtl="0">
              <a:lnSpc>
                <a:spcPct val="100000"/>
              </a:lnSpc>
              <a:spcBef>
                <a:spcPts val="400"/>
              </a:spcBef>
              <a:spcAft>
                <a:spcPts val="0"/>
              </a:spcAft>
              <a:buClr>
                <a:srgbClr val="0055B0"/>
              </a:buClr>
              <a:buFont typeface="Arial"/>
              <a:buNone/>
              <a:defRPr sz="900" b="0" i="0" u="none" strike="noStrike" cap="none">
                <a:solidFill>
                  <a:srgbClr val="0055B0"/>
                </a:solidFill>
                <a:latin typeface="Arial"/>
                <a:ea typeface="Arial"/>
                <a:cs typeface="Arial"/>
                <a:sym typeface="Arial"/>
              </a:defRPr>
            </a:lvl8pPr>
            <a:lvl9pPr marL="3657600" marR="0" lvl="8" indent="0" algn="l" rtl="0">
              <a:lnSpc>
                <a:spcPct val="100000"/>
              </a:lnSpc>
              <a:spcBef>
                <a:spcPts val="400"/>
              </a:spcBef>
              <a:spcAft>
                <a:spcPts val="0"/>
              </a:spcAft>
              <a:buClr>
                <a:srgbClr val="0055B0"/>
              </a:buClr>
              <a:buFont typeface="Arial"/>
              <a:buNone/>
              <a:defRPr sz="900" b="0" i="0" u="none" strike="noStrike" cap="none">
                <a:solidFill>
                  <a:srgbClr val="0055B0"/>
                </a:solidFill>
                <a:latin typeface="Arial"/>
                <a:ea typeface="Arial"/>
                <a:cs typeface="Arial"/>
                <a:sym typeface="Arial"/>
              </a:defRPr>
            </a:lvl9pPr>
          </a:lstStyle>
          <a:p>
            <a:endParaRPr/>
          </a:p>
        </p:txBody>
      </p:sp>
      <p:sp>
        <p:nvSpPr>
          <p:cNvPr id="54" name="Shape 54"/>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a:t>
            </a:fld>
            <a:endParaRPr lang="en-US" sz="1100" b="0" i="0" u="none" strike="noStrike" cap="none">
              <a:solidFill>
                <a:srgbClr val="888888"/>
              </a:solidFill>
              <a:latin typeface="Arial"/>
              <a:ea typeface="Arial"/>
              <a:cs typeface="Arial"/>
              <a:sym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theme" Target="../theme/theme1.xml"/><Relationship Id="rId10"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Shape 10"/>
          <p:cNvSpPr txBox="1">
            <a:spLocks noGrp="1"/>
          </p:cNvSpPr>
          <p:nvPr>
            <p:ph type="body" idx="1"/>
          </p:nvPr>
        </p:nvSpPr>
        <p:spPr>
          <a:xfrm>
            <a:off x="457200" y="1428736"/>
            <a:ext cx="8229600" cy="4828814"/>
          </a:xfrm>
          <a:prstGeom prst="rect">
            <a:avLst/>
          </a:prstGeom>
          <a:noFill/>
          <a:ln>
            <a:noFill/>
          </a:ln>
        </p:spPr>
        <p:txBody>
          <a:bodyPr lIns="91425" tIns="91425" rIns="91425" bIns="91425" anchor="t" anchorCtr="0"/>
          <a:lstStyle>
            <a:lvl1pPr marL="342900" marR="0" lvl="0" indent="-63500" algn="l" rtl="0">
              <a:lnSpc>
                <a:spcPct val="100000"/>
              </a:lnSpc>
              <a:spcBef>
                <a:spcPts val="100"/>
              </a:spcBef>
              <a:spcAft>
                <a:spcPts val="100"/>
              </a:spcAft>
              <a:buClr>
                <a:srgbClr val="0055B0"/>
              </a:buClr>
              <a:buSzPct val="100000"/>
              <a:buFont typeface="Arial"/>
              <a:buChar char="▪"/>
              <a:defRPr sz="2400" b="0" i="0" u="none" strike="noStrike" cap="none">
                <a:solidFill>
                  <a:srgbClr val="0055B0"/>
                </a:solidFill>
                <a:latin typeface="Arial"/>
                <a:ea typeface="Arial"/>
                <a:cs typeface="Arial"/>
                <a:sym typeface="Arial"/>
              </a:defRPr>
            </a:lvl1pPr>
            <a:lvl2pPr marL="742950" marR="0" lvl="1" indent="-57150" algn="l" rtl="0">
              <a:lnSpc>
                <a:spcPct val="100000"/>
              </a:lnSpc>
              <a:spcBef>
                <a:spcPts val="100"/>
              </a:spcBef>
              <a:spcAft>
                <a:spcPts val="100"/>
              </a:spcAft>
              <a:buClr>
                <a:srgbClr val="0070C0"/>
              </a:buClr>
              <a:buSzPct val="100000"/>
              <a:buFont typeface="Arial"/>
              <a:buChar char="▪"/>
              <a:defRPr sz="2000" b="0" i="0" u="none" strike="noStrike" cap="none">
                <a:solidFill>
                  <a:srgbClr val="0070C0"/>
                </a:solidFill>
                <a:latin typeface="Arial"/>
                <a:ea typeface="Arial"/>
                <a:cs typeface="Arial"/>
                <a:sym typeface="Arial"/>
              </a:defRPr>
            </a:lvl2pPr>
            <a:lvl3pPr marL="1143000" marR="0" lvl="2" indent="-38100" algn="l" rtl="0">
              <a:lnSpc>
                <a:spcPct val="100000"/>
              </a:lnSpc>
              <a:spcBef>
                <a:spcPts val="100"/>
              </a:spcBef>
              <a:spcAft>
                <a:spcPts val="100"/>
              </a:spcAft>
              <a:buClr>
                <a:srgbClr val="229BB8"/>
              </a:buClr>
              <a:buSzPct val="100000"/>
              <a:buFont typeface="Arial"/>
              <a:buChar char="▪"/>
              <a:defRPr sz="2000" b="0" i="0" u="none" strike="noStrike" cap="none">
                <a:solidFill>
                  <a:srgbClr val="229BB8"/>
                </a:solidFill>
                <a:latin typeface="Arial"/>
                <a:ea typeface="Arial"/>
                <a:cs typeface="Arial"/>
                <a:sym typeface="Arial"/>
              </a:defRPr>
            </a:lvl3pPr>
            <a:lvl4pPr marL="1600200" marR="0" lvl="3"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4pPr>
            <a:lvl5pPr marL="2057400" marR="0" lvl="4" indent="-25400" algn="l" rtl="0">
              <a:lnSpc>
                <a:spcPct val="100000"/>
              </a:lnSpc>
              <a:spcBef>
                <a:spcPts val="100"/>
              </a:spcBef>
              <a:spcAft>
                <a:spcPts val="100"/>
              </a:spcAft>
              <a:buClr>
                <a:srgbClr val="606060"/>
              </a:buClr>
              <a:buSzPct val="100000"/>
              <a:buFont typeface="Arial"/>
              <a:buChar char="»"/>
              <a:defRPr sz="1600" b="0" i="0" u="none" strike="noStrike" cap="none">
                <a:solidFill>
                  <a:srgbClr val="606060"/>
                </a:solidFill>
                <a:latin typeface="Arial"/>
                <a:ea typeface="Arial"/>
                <a:cs typeface="Arial"/>
                <a:sym typeface="Arial"/>
              </a:defRPr>
            </a:lvl5pPr>
            <a:lvl6pPr marL="2514600" marR="0" lvl="5"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6pPr>
            <a:lvl7pPr marL="2971800" marR="0" lvl="6"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7pPr>
            <a:lvl8pPr marL="3429000" marR="0" lvl="7"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8pPr>
            <a:lvl9pPr marL="3886200" marR="0" lvl="8" indent="25400" algn="l" rtl="0">
              <a:lnSpc>
                <a:spcPct val="100000"/>
              </a:lnSpc>
              <a:spcBef>
                <a:spcPts val="400"/>
              </a:spcBef>
              <a:spcAft>
                <a:spcPts val="0"/>
              </a:spcAft>
              <a:buClr>
                <a:srgbClr val="0055B0"/>
              </a:buClr>
              <a:buSzPct val="100000"/>
              <a:buFont typeface="Arial"/>
              <a:buChar char="»"/>
              <a:defRPr sz="2000" b="0" i="0" u="none" strike="noStrike" cap="none">
                <a:solidFill>
                  <a:srgbClr val="0055B0"/>
                </a:solidFill>
                <a:latin typeface="Arial"/>
                <a:ea typeface="Arial"/>
                <a:cs typeface="Arial"/>
                <a:sym typeface="Arial"/>
              </a:defRPr>
            </a:lvl9pPr>
          </a:lstStyle>
          <a:p>
            <a:endParaRPr/>
          </a:p>
        </p:txBody>
      </p:sp>
      <p:sp>
        <p:nvSpPr>
          <p:cNvPr id="11" name="Shape 11"/>
          <p:cNvSpPr txBox="1">
            <a:spLocks noGrp="1"/>
          </p:cNvSpPr>
          <p:nvPr>
            <p:ph type="title"/>
          </p:nvPr>
        </p:nvSpPr>
        <p:spPr>
          <a:xfrm>
            <a:off x="457200" y="642918"/>
            <a:ext cx="6711673" cy="579433"/>
          </a:xfrm>
          <a:prstGeom prst="rect">
            <a:avLst/>
          </a:prstGeom>
          <a:noFill/>
          <a:ln>
            <a:noFill/>
          </a:ln>
        </p:spPr>
        <p:txBody>
          <a:bodyPr lIns="91425" tIns="91425" rIns="91425" bIns="91425" anchor="ctr" anchorCtr="0"/>
          <a:lstStyle>
            <a:lvl1pPr marL="0" marR="0" lvl="0" indent="0" algn="l" rtl="0">
              <a:lnSpc>
                <a:spcPct val="100000"/>
              </a:lnSpc>
              <a:spcBef>
                <a:spcPts val="0"/>
              </a:spcBef>
              <a:spcAft>
                <a:spcPts val="0"/>
              </a:spcAft>
              <a:buClr>
                <a:srgbClr val="21218A"/>
              </a:buClr>
              <a:buFont typeface="Arial"/>
              <a:buNone/>
              <a:defRPr sz="2800" b="0" i="0" u="none" strike="noStrike" cap="none">
                <a:solidFill>
                  <a:srgbClr val="21218A"/>
                </a:solidFill>
                <a:latin typeface="Arial"/>
                <a:ea typeface="Arial"/>
                <a:cs typeface="Arial"/>
                <a:sym typeface="Arial"/>
              </a:defRPr>
            </a:lvl1pPr>
            <a:lvl2pPr marL="0" marR="0" lvl="1" indent="0" algn="l" rtl="0">
              <a:lnSpc>
                <a:spcPct val="100000"/>
              </a:lnSpc>
              <a:spcBef>
                <a:spcPts val="0"/>
              </a:spcBef>
              <a:spcAft>
                <a:spcPts val="0"/>
              </a:spcAft>
              <a:buClr>
                <a:srgbClr val="666666"/>
              </a:buClr>
              <a:buFont typeface="Arial"/>
              <a:buNone/>
              <a:defRPr sz="3200" b="0" i="0" u="none" strike="noStrike" cap="none">
                <a:solidFill>
                  <a:srgbClr val="666666"/>
                </a:solidFill>
                <a:latin typeface="Arial"/>
                <a:ea typeface="Arial"/>
                <a:cs typeface="Arial"/>
                <a:sym typeface="Arial"/>
              </a:defRPr>
            </a:lvl2pPr>
            <a:lvl3pPr marL="0" marR="0" lvl="2" indent="0" algn="l" rtl="0">
              <a:spcBef>
                <a:spcPts val="0"/>
              </a:spcBef>
              <a:spcAft>
                <a:spcPts val="0"/>
              </a:spcAft>
              <a:buNone/>
              <a:defRPr sz="3200" b="0" i="0" u="none" strike="noStrike" cap="none">
                <a:solidFill>
                  <a:srgbClr val="666666"/>
                </a:solidFill>
                <a:latin typeface="Arial"/>
                <a:ea typeface="Arial"/>
                <a:cs typeface="Arial"/>
                <a:sym typeface="Arial"/>
              </a:defRPr>
            </a:lvl3pPr>
            <a:lvl4pPr marL="0" marR="0" lvl="3" indent="0" algn="l" rtl="0">
              <a:spcBef>
                <a:spcPts val="0"/>
              </a:spcBef>
              <a:spcAft>
                <a:spcPts val="0"/>
              </a:spcAft>
              <a:buNone/>
              <a:defRPr sz="3200" b="0" i="0" u="none" strike="noStrike" cap="none">
                <a:solidFill>
                  <a:srgbClr val="666666"/>
                </a:solidFill>
                <a:latin typeface="Arial"/>
                <a:ea typeface="Arial"/>
                <a:cs typeface="Arial"/>
                <a:sym typeface="Arial"/>
              </a:defRPr>
            </a:lvl4pPr>
            <a:lvl5pPr marL="0" marR="0" lvl="4" indent="0" algn="l" rtl="0">
              <a:spcBef>
                <a:spcPts val="0"/>
              </a:spcBef>
              <a:spcAft>
                <a:spcPts val="0"/>
              </a:spcAft>
              <a:buNone/>
              <a:defRPr sz="3200" b="0" i="0" u="none" strike="noStrike" cap="none">
                <a:solidFill>
                  <a:srgbClr val="666666"/>
                </a:solidFill>
                <a:latin typeface="Arial"/>
                <a:ea typeface="Arial"/>
                <a:cs typeface="Arial"/>
                <a:sym typeface="Arial"/>
              </a:defRPr>
            </a:lvl5pPr>
            <a:lvl6pPr marL="457200" marR="0" lvl="5" indent="0" algn="l" rtl="0">
              <a:spcBef>
                <a:spcPts val="0"/>
              </a:spcBef>
              <a:spcAft>
                <a:spcPts val="0"/>
              </a:spcAft>
              <a:buNone/>
              <a:defRPr sz="3200" b="0" i="0" u="none" strike="noStrike" cap="none">
                <a:solidFill>
                  <a:srgbClr val="666666"/>
                </a:solidFill>
                <a:latin typeface="Arial"/>
                <a:ea typeface="Arial"/>
                <a:cs typeface="Arial"/>
                <a:sym typeface="Arial"/>
              </a:defRPr>
            </a:lvl6pPr>
            <a:lvl7pPr marL="914400" marR="0" lvl="6" indent="0" algn="l" rtl="0">
              <a:spcBef>
                <a:spcPts val="0"/>
              </a:spcBef>
              <a:spcAft>
                <a:spcPts val="0"/>
              </a:spcAft>
              <a:buNone/>
              <a:defRPr sz="3200" b="0" i="0" u="none" strike="noStrike" cap="none">
                <a:solidFill>
                  <a:srgbClr val="666666"/>
                </a:solidFill>
                <a:latin typeface="Arial"/>
                <a:ea typeface="Arial"/>
                <a:cs typeface="Arial"/>
                <a:sym typeface="Arial"/>
              </a:defRPr>
            </a:lvl7pPr>
            <a:lvl8pPr marL="1371600" marR="0" lvl="7" indent="0" algn="l" rtl="0">
              <a:spcBef>
                <a:spcPts val="0"/>
              </a:spcBef>
              <a:spcAft>
                <a:spcPts val="0"/>
              </a:spcAft>
              <a:buNone/>
              <a:defRPr sz="3200" b="0" i="0" u="none" strike="noStrike" cap="none">
                <a:solidFill>
                  <a:srgbClr val="666666"/>
                </a:solidFill>
                <a:latin typeface="Arial"/>
                <a:ea typeface="Arial"/>
                <a:cs typeface="Arial"/>
                <a:sym typeface="Arial"/>
              </a:defRPr>
            </a:lvl8pPr>
            <a:lvl9pPr marL="1828800" marR="0" lvl="8" indent="0" algn="l" rtl="0">
              <a:spcBef>
                <a:spcPts val="0"/>
              </a:spcBef>
              <a:spcAft>
                <a:spcPts val="0"/>
              </a:spcAft>
              <a:buNone/>
              <a:defRPr sz="3200" b="0" i="0" u="none" strike="noStrike" cap="none">
                <a:solidFill>
                  <a:srgbClr val="666666"/>
                </a:solidFill>
                <a:latin typeface="Arial"/>
                <a:ea typeface="Arial"/>
                <a:cs typeface="Arial"/>
                <a:sym typeface="Arial"/>
              </a:defRPr>
            </a:lvl9pPr>
          </a:lstStyle>
          <a:p>
            <a:endParaRPr/>
          </a:p>
        </p:txBody>
      </p:sp>
      <p:pic>
        <p:nvPicPr>
          <p:cNvPr id="12" name="Shape 12" descr="ihtsdo_snomed_combined_b_PMS.png"/>
          <p:cNvPicPr preferRelativeResize="0"/>
          <p:nvPr/>
        </p:nvPicPr>
        <p:blipFill rotWithShape="1">
          <a:blip r:embed="rId10">
            <a:alphaModFix/>
          </a:blip>
          <a:srcRect/>
          <a:stretch/>
        </p:blipFill>
        <p:spPr>
          <a:xfrm>
            <a:off x="7168872" y="114248"/>
            <a:ext cx="1735850" cy="629963"/>
          </a:xfrm>
          <a:prstGeom prst="rect">
            <a:avLst/>
          </a:prstGeom>
          <a:noFill/>
          <a:ln>
            <a:noFill/>
          </a:ln>
        </p:spPr>
      </p:pic>
      <p:sp>
        <p:nvSpPr>
          <p:cNvPr id="13" name="Shape 13"/>
          <p:cNvSpPr txBox="1">
            <a:spLocks noGrp="1"/>
          </p:cNvSpPr>
          <p:nvPr>
            <p:ph type="sldNum" idx="12"/>
          </p:nvPr>
        </p:nvSpPr>
        <p:spPr>
          <a:xfrm>
            <a:off x="6553200" y="6429396"/>
            <a:ext cx="2133599" cy="292078"/>
          </a:xfrm>
          <a:prstGeom prst="rect">
            <a:avLst/>
          </a:prstGeom>
          <a:noFill/>
          <a:ln>
            <a:noFill/>
          </a:ln>
        </p:spPr>
        <p:txBody>
          <a:bodyPr lIns="91425" tIns="45700" rIns="91425" bIns="45700" anchor="ctr" anchorCtr="0">
            <a:noAutofit/>
          </a:bodyPr>
          <a:lstStyle/>
          <a:p>
            <a:pPr marL="0" marR="0" lvl="0" indent="0" algn="r" rtl="0">
              <a:lnSpc>
                <a:spcPct val="100000"/>
              </a:lnSpc>
              <a:spcBef>
                <a:spcPts val="0"/>
              </a:spcBef>
              <a:spcAft>
                <a:spcPts val="0"/>
              </a:spcAft>
              <a:buClr>
                <a:srgbClr val="888888"/>
              </a:buClr>
              <a:buSzPct val="25000"/>
              <a:buFont typeface="Arial"/>
              <a:buNone/>
            </a:pPr>
            <a:fld id="{00000000-1234-1234-1234-123412341234}" type="slidenum">
              <a:rPr lang="en-US" sz="1100" b="0" i="0" u="none" strike="noStrike" cap="none">
                <a:solidFill>
                  <a:srgbClr val="888888"/>
                </a:solidFill>
                <a:latin typeface="Arial"/>
                <a:ea typeface="Arial"/>
                <a:cs typeface="Arial"/>
                <a:sym typeface="Arial"/>
              </a:rPr>
              <a:t>‹#›</a:t>
            </a:fld>
            <a:endParaRPr lang="en-US" sz="1100" b="0" i="0" u="none" strike="noStrike" cap="none">
              <a:solidFill>
                <a:srgbClr val="888888"/>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comments" Target="../comments/commen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comments" Target="../comments/commen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comments" Target="../comments/commen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comments" Target="../comments/commen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Shape 59"/>
          <p:cNvSpPr txBox="1">
            <a:spLocks noGrp="1"/>
          </p:cNvSpPr>
          <p:nvPr>
            <p:ph type="ctrTitle"/>
          </p:nvPr>
        </p:nvSpPr>
        <p:spPr>
          <a:xfrm>
            <a:off x="685800" y="2143116"/>
            <a:ext cx="7772400" cy="1470023"/>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3600" b="0" i="0" u="none" strike="noStrike" cap="none">
                <a:solidFill>
                  <a:srgbClr val="21218A"/>
                </a:solidFill>
                <a:latin typeface="Arial"/>
                <a:ea typeface="Arial"/>
                <a:cs typeface="Arial"/>
                <a:sym typeface="Arial"/>
              </a:rPr>
              <a:t>Managing content change from Clinical groups</a:t>
            </a:r>
          </a:p>
        </p:txBody>
      </p:sp>
      <p:sp>
        <p:nvSpPr>
          <p:cNvPr id="60" name="Shape 60"/>
          <p:cNvSpPr txBox="1">
            <a:spLocks noGrp="1"/>
          </p:cNvSpPr>
          <p:nvPr>
            <p:ph type="subTitle" idx="1"/>
          </p:nvPr>
        </p:nvSpPr>
        <p:spPr>
          <a:xfrm>
            <a:off x="685800" y="3895401"/>
            <a:ext cx="6400799" cy="1469527"/>
          </a:xfrm>
          <a:prstGeom prst="rect">
            <a:avLst/>
          </a:prstGeom>
          <a:noFill/>
          <a:ln>
            <a:noFill/>
          </a:ln>
        </p:spPr>
        <p:txBody>
          <a:bodyPr lIns="91425" tIns="91425" rIns="91425" bIns="91425" anchor="t" anchorCtr="0">
            <a:noAutofit/>
          </a:bodyPr>
          <a:lstStyle/>
          <a:p>
            <a:pPr marL="0" marR="0" lvl="0" indent="0" algn="l" rtl="0">
              <a:lnSpc>
                <a:spcPct val="100000"/>
              </a:lnSpc>
              <a:spcBef>
                <a:spcPts val="0"/>
              </a:spcBef>
              <a:spcAft>
                <a:spcPts val="0"/>
              </a:spcAft>
              <a:buClr>
                <a:srgbClr val="0055B0"/>
              </a:buClr>
              <a:buSzPct val="25000"/>
              <a:buFont typeface="Arial"/>
              <a:buNone/>
            </a:pPr>
            <a:r>
              <a:rPr lang="en-US" sz="2400" b="0" i="0" u="none" strike="noStrike" cap="none" dirty="0">
                <a:solidFill>
                  <a:srgbClr val="0070C0"/>
                </a:solidFill>
                <a:latin typeface="Arial"/>
                <a:ea typeface="Arial"/>
                <a:cs typeface="Arial"/>
                <a:sym typeface="Arial"/>
              </a:rPr>
              <a:t>Ian Green</a:t>
            </a:r>
          </a:p>
          <a:p>
            <a:pPr marL="0" marR="0" lvl="0" indent="0" algn="l" rtl="0">
              <a:lnSpc>
                <a:spcPct val="100000"/>
              </a:lnSpc>
              <a:spcBef>
                <a:spcPts val="200"/>
              </a:spcBef>
              <a:spcAft>
                <a:spcPts val="0"/>
              </a:spcAft>
              <a:buClr>
                <a:srgbClr val="0055B0"/>
              </a:buClr>
              <a:buSzPct val="25000"/>
              <a:buFont typeface="Arial"/>
              <a:buNone/>
            </a:pPr>
            <a:r>
              <a:rPr lang="en-US" sz="2000" b="0" i="0" u="none" strike="noStrike" cap="none" dirty="0">
                <a:solidFill>
                  <a:srgbClr val="0070C0"/>
                </a:solidFill>
                <a:latin typeface="Arial"/>
                <a:ea typeface="Arial"/>
                <a:cs typeface="Arial"/>
                <a:sym typeface="Arial"/>
              </a:rPr>
              <a:t>Clinical Engagement and Education </a:t>
            </a:r>
            <a:r>
              <a:rPr lang="en-US" sz="2000" b="0" i="0" u="none" strike="noStrike" cap="none" dirty="0" smtClean="0">
                <a:solidFill>
                  <a:srgbClr val="0070C0"/>
                </a:solidFill>
                <a:latin typeface="Arial"/>
                <a:ea typeface="Arial"/>
                <a:cs typeface="Arial"/>
                <a:sym typeface="Arial"/>
              </a:rPr>
              <a:t>Business Manager</a:t>
            </a:r>
            <a:endParaRPr lang="en-US" sz="2000" b="0" i="0" u="none" strike="noStrike" cap="none" dirty="0">
              <a:solidFill>
                <a:srgbClr val="0070C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4"/>
        <p:cNvGrpSpPr/>
        <p:nvPr/>
      </p:nvGrpSpPr>
      <p:grpSpPr>
        <a:xfrm>
          <a:off x="0" y="0"/>
          <a:ext cx="0" cy="0"/>
          <a:chOff x="0" y="0"/>
          <a:chExt cx="0" cy="0"/>
        </a:xfrm>
      </p:grpSpPr>
      <p:sp>
        <p:nvSpPr>
          <p:cNvPr id="65" name="Shape 65"/>
          <p:cNvSpPr txBox="1">
            <a:spLocks noGrp="1"/>
          </p:cNvSpPr>
          <p:nvPr>
            <p:ph type="body" idx="1"/>
          </p:nvPr>
        </p:nvSpPr>
        <p:spPr>
          <a:xfrm>
            <a:off x="457200" y="1452308"/>
            <a:ext cx="8229600" cy="4658007"/>
          </a:xfrm>
          <a:prstGeom prst="rect">
            <a:avLst/>
          </a:prstGeom>
          <a:noFill/>
          <a:ln>
            <a:noFill/>
          </a:ln>
        </p:spPr>
        <p:txBody>
          <a:bodyPr lIns="91425" tIns="91425" rIns="91425" bIns="91425" anchor="t" anchorCtr="0">
            <a:noAutofit/>
          </a:bodyPr>
          <a:lstStyle/>
          <a:p>
            <a:pPr marL="342900" marR="0" lvl="0" indent="-215900" algn="l" rtl="0">
              <a:lnSpc>
                <a:spcPct val="100000"/>
              </a:lnSpc>
              <a:spcBef>
                <a:spcPts val="0"/>
              </a:spcBef>
              <a:spcAft>
                <a:spcPts val="0"/>
              </a:spcAft>
              <a:buClr>
                <a:srgbClr val="0055B0"/>
              </a:buClr>
              <a:buSzPct val="100000"/>
              <a:buFont typeface="Arial"/>
              <a:buChar char="▪"/>
            </a:pPr>
            <a:r>
              <a:rPr lang="en-US" sz="2400" b="0" i="0" u="none" strike="noStrike" cap="none">
                <a:solidFill>
                  <a:srgbClr val="0055B0"/>
                </a:solidFill>
                <a:latin typeface="Arial"/>
                <a:ea typeface="Arial"/>
                <a:cs typeface="Arial"/>
                <a:sym typeface="Arial"/>
              </a:rPr>
              <a:t>Systematic review of clinical content</a:t>
            </a:r>
          </a:p>
          <a:p>
            <a:pPr marL="742950" marR="0" lvl="1" indent="-184150" algn="l" rtl="0">
              <a:lnSpc>
                <a:spcPct val="100000"/>
              </a:lnSpc>
              <a:spcBef>
                <a:spcPts val="200"/>
              </a:spcBef>
              <a:spcAft>
                <a:spcPts val="0"/>
              </a:spcAft>
              <a:buClr>
                <a:srgbClr val="0070C0"/>
              </a:buClr>
              <a:buSzPct val="100000"/>
              <a:buFont typeface="Arial"/>
              <a:buChar char="▪"/>
            </a:pPr>
            <a:r>
              <a:rPr lang="en-US" sz="2000" b="0" i="0" u="none" strike="noStrike" cap="none">
                <a:solidFill>
                  <a:srgbClr val="0070C0"/>
                </a:solidFill>
                <a:latin typeface="Arial"/>
                <a:ea typeface="Arial"/>
                <a:cs typeface="Arial"/>
                <a:sym typeface="Arial"/>
              </a:rPr>
              <a:t>Review of content area as part of collaboration work</a:t>
            </a:r>
          </a:p>
          <a:p>
            <a:pPr marL="742950" marR="0" lvl="1" indent="-184150" algn="l" rtl="0">
              <a:lnSpc>
                <a:spcPct val="100000"/>
              </a:lnSpc>
              <a:spcBef>
                <a:spcPts val="200"/>
              </a:spcBef>
              <a:spcAft>
                <a:spcPts val="0"/>
              </a:spcAft>
              <a:buClr>
                <a:srgbClr val="0070C0"/>
              </a:buClr>
              <a:buSzPct val="100000"/>
              <a:buFont typeface="Arial"/>
              <a:buChar char="▪"/>
            </a:pPr>
            <a:r>
              <a:rPr lang="en-US" sz="2000" b="0" i="0" u="none" strike="noStrike" cap="none">
                <a:solidFill>
                  <a:srgbClr val="0070C0"/>
                </a:solidFill>
                <a:latin typeface="Arial"/>
                <a:ea typeface="Arial"/>
                <a:cs typeface="Arial"/>
                <a:sym typeface="Arial"/>
              </a:rPr>
              <a:t>Review of content as part of regular subset reviews</a:t>
            </a:r>
          </a:p>
          <a:p>
            <a:pPr marL="342900" marR="0" lvl="0" indent="-215900" algn="l" rtl="0">
              <a:lnSpc>
                <a:spcPct val="100000"/>
              </a:lnSpc>
              <a:spcBef>
                <a:spcPts val="200"/>
              </a:spcBef>
              <a:spcAft>
                <a:spcPts val="0"/>
              </a:spcAft>
              <a:buClr>
                <a:srgbClr val="0055B0"/>
              </a:buClr>
              <a:buSzPct val="100000"/>
              <a:buFont typeface="Arial"/>
              <a:buChar char="▪"/>
            </a:pPr>
            <a:r>
              <a:rPr lang="en-US" sz="2400" b="0" i="0" u="none" strike="noStrike" cap="none">
                <a:solidFill>
                  <a:srgbClr val="0055B0"/>
                </a:solidFill>
                <a:latin typeface="Arial"/>
                <a:ea typeface="Arial"/>
                <a:cs typeface="Arial"/>
                <a:sym typeface="Arial"/>
              </a:rPr>
              <a:t>Change types</a:t>
            </a:r>
          </a:p>
          <a:p>
            <a:pPr marL="742950" marR="0" lvl="1" indent="-184150" algn="l" rtl="0">
              <a:lnSpc>
                <a:spcPct val="100000"/>
              </a:lnSpc>
              <a:spcBef>
                <a:spcPts val="200"/>
              </a:spcBef>
              <a:spcAft>
                <a:spcPts val="0"/>
              </a:spcAft>
              <a:buClr>
                <a:srgbClr val="0070C0"/>
              </a:buClr>
              <a:buSzPct val="100000"/>
              <a:buFont typeface="Arial"/>
              <a:buChar char="▪"/>
            </a:pPr>
            <a:r>
              <a:rPr lang="en-US" sz="2000" b="0" i="0" u="none" strike="noStrike" cap="none">
                <a:solidFill>
                  <a:srgbClr val="0070C0"/>
                </a:solidFill>
                <a:latin typeface="Arial"/>
                <a:ea typeface="Arial"/>
                <a:cs typeface="Arial"/>
                <a:sym typeface="Arial"/>
              </a:rPr>
              <a:t>New concepts</a:t>
            </a:r>
          </a:p>
          <a:p>
            <a:pPr marL="742950" marR="0" lvl="1" indent="-184150" algn="l" rtl="0">
              <a:lnSpc>
                <a:spcPct val="100000"/>
              </a:lnSpc>
              <a:spcBef>
                <a:spcPts val="200"/>
              </a:spcBef>
              <a:spcAft>
                <a:spcPts val="0"/>
              </a:spcAft>
              <a:buClr>
                <a:srgbClr val="0070C0"/>
              </a:buClr>
              <a:buSzPct val="100000"/>
              <a:buFont typeface="Arial"/>
              <a:buChar char="▪"/>
            </a:pPr>
            <a:r>
              <a:rPr lang="en-US" sz="2000" b="0" i="0" u="none" strike="noStrike" cap="none">
                <a:solidFill>
                  <a:srgbClr val="0070C0"/>
                </a:solidFill>
                <a:latin typeface="Arial"/>
                <a:ea typeface="Arial"/>
                <a:cs typeface="Arial"/>
                <a:sym typeface="Arial"/>
              </a:rPr>
              <a:t>New descriptions</a:t>
            </a:r>
          </a:p>
          <a:p>
            <a:pPr marL="742950" marR="0" lvl="1" indent="-184150" algn="l" rtl="0">
              <a:lnSpc>
                <a:spcPct val="100000"/>
              </a:lnSpc>
              <a:spcBef>
                <a:spcPts val="200"/>
              </a:spcBef>
              <a:spcAft>
                <a:spcPts val="0"/>
              </a:spcAft>
              <a:buClr>
                <a:srgbClr val="0070C0"/>
              </a:buClr>
              <a:buSzPct val="100000"/>
              <a:buFont typeface="Arial"/>
              <a:buChar char="▪"/>
            </a:pPr>
            <a:r>
              <a:rPr lang="en-US" sz="2000" b="0" i="0" u="none" strike="noStrike" cap="none">
                <a:solidFill>
                  <a:srgbClr val="0070C0"/>
                </a:solidFill>
                <a:latin typeface="Arial"/>
                <a:ea typeface="Arial"/>
                <a:cs typeface="Arial"/>
                <a:sym typeface="Arial"/>
              </a:rPr>
              <a:t>Changes to existing concepts</a:t>
            </a:r>
          </a:p>
          <a:p>
            <a:pPr marL="742950" marR="0" lvl="1" indent="-184150" algn="l" rtl="0">
              <a:lnSpc>
                <a:spcPct val="100000"/>
              </a:lnSpc>
              <a:spcBef>
                <a:spcPts val="200"/>
              </a:spcBef>
              <a:spcAft>
                <a:spcPts val="0"/>
              </a:spcAft>
              <a:buClr>
                <a:srgbClr val="0070C0"/>
              </a:buClr>
              <a:buSzPct val="100000"/>
              <a:buFont typeface="Arial"/>
              <a:buChar char="▪"/>
            </a:pPr>
            <a:r>
              <a:rPr lang="en-US" sz="2000" b="0" i="0" u="none" strike="noStrike" cap="none">
                <a:solidFill>
                  <a:srgbClr val="0070C0"/>
                </a:solidFill>
                <a:latin typeface="Arial"/>
                <a:ea typeface="Arial"/>
                <a:cs typeface="Arial"/>
                <a:sym typeface="Arial"/>
              </a:rPr>
              <a:t>Changes to existing descriptions</a:t>
            </a:r>
          </a:p>
          <a:p>
            <a:pPr marL="742950" marR="0" lvl="1" indent="-184150" algn="l" rtl="0">
              <a:lnSpc>
                <a:spcPct val="100000"/>
              </a:lnSpc>
              <a:spcBef>
                <a:spcPts val="200"/>
              </a:spcBef>
              <a:spcAft>
                <a:spcPts val="0"/>
              </a:spcAft>
              <a:buClr>
                <a:srgbClr val="0070C0"/>
              </a:buClr>
              <a:buSzPct val="100000"/>
              <a:buFont typeface="Arial"/>
              <a:buChar char="▪"/>
            </a:pPr>
            <a:r>
              <a:rPr lang="en-US" sz="2000" b="0" i="0" u="none" strike="noStrike" cap="none">
                <a:solidFill>
                  <a:srgbClr val="0070C0"/>
                </a:solidFill>
                <a:latin typeface="Arial"/>
                <a:ea typeface="Arial"/>
                <a:cs typeface="Arial"/>
                <a:sym typeface="Arial"/>
              </a:rPr>
              <a:t>Deprecation of existing concepts</a:t>
            </a:r>
          </a:p>
          <a:p>
            <a:pPr marL="742950" marR="0" lvl="1" indent="-184150" algn="l" rtl="0">
              <a:lnSpc>
                <a:spcPct val="100000"/>
              </a:lnSpc>
              <a:spcBef>
                <a:spcPts val="200"/>
              </a:spcBef>
              <a:spcAft>
                <a:spcPts val="0"/>
              </a:spcAft>
              <a:buClr>
                <a:srgbClr val="0070C0"/>
              </a:buClr>
              <a:buSzPct val="100000"/>
              <a:buFont typeface="Arial"/>
              <a:buChar char="▪"/>
            </a:pPr>
            <a:r>
              <a:rPr lang="en-US" sz="2000" b="0" i="0" u="none" strike="noStrike" cap="none">
                <a:solidFill>
                  <a:srgbClr val="0070C0"/>
                </a:solidFill>
                <a:latin typeface="Arial"/>
                <a:ea typeface="Arial"/>
                <a:cs typeface="Arial"/>
                <a:sym typeface="Arial"/>
              </a:rPr>
              <a:t>Deprecation of existing descriptions</a:t>
            </a:r>
          </a:p>
          <a:p>
            <a:pPr marL="565150" marR="0" lvl="1" indent="-6350" algn="l" rtl="0">
              <a:lnSpc>
                <a:spcPct val="100000"/>
              </a:lnSpc>
              <a:spcBef>
                <a:spcPts val="200"/>
              </a:spcBef>
              <a:spcAft>
                <a:spcPts val="0"/>
              </a:spcAft>
              <a:buClr>
                <a:srgbClr val="0070C0"/>
              </a:buClr>
              <a:buSzPct val="25000"/>
              <a:buFont typeface="Arial"/>
              <a:buNone/>
            </a:pPr>
            <a:endParaRPr sz="2000" b="0" i="0" u="none" strike="noStrike" cap="none">
              <a:solidFill>
                <a:srgbClr val="0070C0"/>
              </a:solidFill>
              <a:latin typeface="Arial"/>
              <a:ea typeface="Arial"/>
              <a:cs typeface="Arial"/>
              <a:sym typeface="Arial"/>
            </a:endParaRPr>
          </a:p>
        </p:txBody>
      </p:sp>
      <p:sp>
        <p:nvSpPr>
          <p:cNvPr id="66" name="Shape 66"/>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2800" b="0" i="0" u="none" strike="noStrike" cap="none">
                <a:solidFill>
                  <a:srgbClr val="21218A"/>
                </a:solidFill>
                <a:latin typeface="Arial"/>
                <a:ea typeface="Arial"/>
                <a:cs typeface="Arial"/>
                <a:sym typeface="Arial"/>
              </a:rPr>
              <a:t>The issue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0"/>
        <p:cNvGrpSpPr/>
        <p:nvPr/>
      </p:nvGrpSpPr>
      <p:grpSpPr>
        <a:xfrm>
          <a:off x="0" y="0"/>
          <a:ext cx="0" cy="0"/>
          <a:chOff x="0" y="0"/>
          <a:chExt cx="0" cy="0"/>
        </a:xfrm>
      </p:grpSpPr>
      <p:sp>
        <p:nvSpPr>
          <p:cNvPr id="71" name="Shape 71"/>
          <p:cNvSpPr txBox="1">
            <a:spLocks noGrp="1"/>
          </p:cNvSpPr>
          <p:nvPr>
            <p:ph type="body" idx="1"/>
          </p:nvPr>
        </p:nvSpPr>
        <p:spPr>
          <a:xfrm>
            <a:off x="457200" y="1452308"/>
            <a:ext cx="8229600" cy="4658007"/>
          </a:xfrm>
          <a:prstGeom prst="rect">
            <a:avLst/>
          </a:prstGeom>
          <a:noFill/>
          <a:ln>
            <a:noFill/>
          </a:ln>
        </p:spPr>
        <p:txBody>
          <a:bodyPr lIns="91425" tIns="91425" rIns="91425" bIns="91425" anchor="t" anchorCtr="0">
            <a:noAutofit/>
          </a:bodyPr>
          <a:lstStyle/>
          <a:p>
            <a:pPr marL="342900" marR="0" lvl="0" indent="-215900" algn="l" rtl="0">
              <a:lnSpc>
                <a:spcPct val="100000"/>
              </a:lnSpc>
              <a:spcBef>
                <a:spcPts val="0"/>
              </a:spcBef>
              <a:spcAft>
                <a:spcPts val="0"/>
              </a:spcAft>
              <a:buClr>
                <a:srgbClr val="0055B0"/>
              </a:buClr>
              <a:buSzPct val="100000"/>
              <a:buFont typeface="Arial"/>
              <a:buChar char="▪"/>
            </a:pPr>
            <a:r>
              <a:rPr lang="en-US" sz="2400" b="0" i="0" u="none" strike="noStrike" cap="none">
                <a:solidFill>
                  <a:srgbClr val="0055B0"/>
                </a:solidFill>
                <a:latin typeface="Arial"/>
                <a:ea typeface="Arial"/>
                <a:cs typeface="Arial"/>
                <a:sym typeface="Arial"/>
              </a:rPr>
              <a:t>Change request is not supported by the current SNOMED CT model</a:t>
            </a:r>
          </a:p>
          <a:p>
            <a:pPr marL="342900" marR="0" lvl="0" indent="-215900" algn="l" rtl="0">
              <a:lnSpc>
                <a:spcPct val="100000"/>
              </a:lnSpc>
              <a:spcBef>
                <a:spcPts val="200"/>
              </a:spcBef>
              <a:spcAft>
                <a:spcPts val="0"/>
              </a:spcAft>
              <a:buClr>
                <a:srgbClr val="0055B0"/>
              </a:buClr>
              <a:buSzPct val="100000"/>
              <a:buFont typeface="Arial"/>
              <a:buChar char="▪"/>
            </a:pPr>
            <a:r>
              <a:rPr lang="en-US" sz="2400" b="0" i="0" u="none" strike="noStrike" cap="none">
                <a:solidFill>
                  <a:srgbClr val="0055B0"/>
                </a:solidFill>
                <a:latin typeface="Arial"/>
                <a:ea typeface="Arial"/>
                <a:cs typeface="Arial"/>
                <a:sym typeface="Arial"/>
              </a:rPr>
              <a:t>Conflicting change requests with other clinical groups operating within the same clinical domain</a:t>
            </a:r>
          </a:p>
          <a:p>
            <a:pPr marR="0" lvl="1" algn="l" rtl="0">
              <a:lnSpc>
                <a:spcPct val="100000"/>
              </a:lnSpc>
              <a:spcBef>
                <a:spcPts val="200"/>
              </a:spcBef>
              <a:spcAft>
                <a:spcPts val="0"/>
              </a:spcAft>
            </a:pPr>
            <a:r>
              <a:rPr lang="en-US"/>
              <a:t>Identifying the changes</a:t>
            </a:r>
          </a:p>
          <a:p>
            <a:pPr marL="342900" marR="0" lvl="0" indent="-215900" algn="l" rtl="0">
              <a:lnSpc>
                <a:spcPct val="100000"/>
              </a:lnSpc>
              <a:spcBef>
                <a:spcPts val="200"/>
              </a:spcBef>
              <a:spcAft>
                <a:spcPts val="0"/>
              </a:spcAft>
              <a:buClr>
                <a:srgbClr val="0055B0"/>
              </a:buClr>
              <a:buSzPct val="100000"/>
              <a:buFont typeface="Arial"/>
              <a:buChar char="▪"/>
            </a:pPr>
            <a:r>
              <a:rPr lang="en-US" sz="2400" b="0" i="0" u="none" strike="noStrike" cap="none">
                <a:solidFill>
                  <a:srgbClr val="0055B0"/>
                </a:solidFill>
                <a:latin typeface="Arial"/>
                <a:ea typeface="Arial"/>
                <a:cs typeface="Arial"/>
                <a:sym typeface="Arial"/>
              </a:rPr>
              <a:t>For subset driven changes – time constraints due to release cycle</a:t>
            </a:r>
          </a:p>
          <a:p>
            <a:pPr marL="342900" marR="0" lvl="0" indent="-215900" algn="l" rtl="0">
              <a:lnSpc>
                <a:spcPct val="100000"/>
              </a:lnSpc>
              <a:spcBef>
                <a:spcPts val="200"/>
              </a:spcBef>
              <a:spcAft>
                <a:spcPts val="0"/>
              </a:spcAft>
              <a:buClr>
                <a:srgbClr val="0055B0"/>
              </a:buClr>
              <a:buSzPct val="100000"/>
              <a:buFont typeface="Arial"/>
              <a:buChar char="▪"/>
            </a:pPr>
            <a:r>
              <a:rPr lang="en-US" sz="2400" b="0" i="0" u="none" strike="noStrike" cap="none">
                <a:solidFill>
                  <a:srgbClr val="0055B0"/>
                </a:solidFill>
                <a:latin typeface="Arial"/>
                <a:ea typeface="Arial"/>
                <a:cs typeface="Arial"/>
                <a:sym typeface="Arial"/>
              </a:rPr>
              <a:t>Requirement for clear governance process to manage change requests</a:t>
            </a:r>
          </a:p>
        </p:txBody>
      </p:sp>
      <p:sp>
        <p:nvSpPr>
          <p:cNvPr id="72" name="Shape 72"/>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2800" b="0" i="0" u="none" strike="noStrike" cap="none">
                <a:solidFill>
                  <a:srgbClr val="21218A"/>
                </a:solidFill>
                <a:latin typeface="Arial"/>
                <a:ea typeface="Arial"/>
                <a:cs typeface="Arial"/>
                <a:sym typeface="Arial"/>
              </a:rPr>
              <a:t>Challenges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sp>
        <p:nvSpPr>
          <p:cNvPr id="77" name="Shape 77"/>
          <p:cNvSpPr txBox="1">
            <a:spLocks noGrp="1"/>
          </p:cNvSpPr>
          <p:nvPr>
            <p:ph type="title"/>
          </p:nvPr>
        </p:nvSpPr>
        <p:spPr>
          <a:xfrm>
            <a:off x="332668" y="55640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2800" b="0" i="0" u="none" strike="noStrike" cap="none">
                <a:solidFill>
                  <a:srgbClr val="21218A"/>
                </a:solidFill>
                <a:latin typeface="Arial"/>
                <a:ea typeface="Arial"/>
                <a:cs typeface="Arial"/>
                <a:sym typeface="Arial"/>
              </a:rPr>
              <a:t>Proposed process for new content changes</a:t>
            </a:r>
          </a:p>
        </p:txBody>
      </p:sp>
      <p:sp>
        <p:nvSpPr>
          <p:cNvPr id="78" name="Shape 78"/>
          <p:cNvSpPr txBox="1"/>
          <p:nvPr/>
        </p:nvSpPr>
        <p:spPr>
          <a:xfrm>
            <a:off x="246528" y="1356298"/>
            <a:ext cx="2455332" cy="523219"/>
          </a:xfrm>
          <a:prstGeom prst="rect">
            <a:avLst/>
          </a:prstGeom>
          <a:noFill/>
          <a:ln w="9525" cap="flat" cmpd="sng">
            <a:solidFill>
              <a:srgbClr val="3333CC"/>
            </a:solidFill>
            <a:prstDash val="solid"/>
            <a:round/>
            <a:headEnd type="none" w="med" len="med"/>
            <a:tailEnd type="none" w="med" len="med"/>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200" b="0" i="0" u="none" strike="noStrike" cap="none">
                <a:solidFill>
                  <a:srgbClr val="000000"/>
                </a:solidFill>
                <a:latin typeface="Arial"/>
                <a:ea typeface="Arial"/>
                <a:cs typeface="Arial"/>
                <a:sym typeface="Arial"/>
              </a:rPr>
              <a:t>New content change request (concept or description)</a:t>
            </a:r>
          </a:p>
        </p:txBody>
      </p:sp>
      <p:sp>
        <p:nvSpPr>
          <p:cNvPr id="79" name="Shape 79"/>
          <p:cNvSpPr txBox="1"/>
          <p:nvPr/>
        </p:nvSpPr>
        <p:spPr>
          <a:xfrm>
            <a:off x="283881" y="3206939"/>
            <a:ext cx="2370665" cy="523219"/>
          </a:xfrm>
          <a:prstGeom prst="rect">
            <a:avLst/>
          </a:prstGeom>
          <a:noFill/>
          <a:ln w="9525" cap="flat" cmpd="sng">
            <a:solidFill>
              <a:schemeClr val="accent2"/>
            </a:solidFill>
            <a:prstDash val="solid"/>
            <a:round/>
            <a:headEnd type="none" w="med" len="med"/>
            <a:tailEnd type="none" w="med" len="med"/>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200" b="0" i="0" u="none" strike="noStrike" cap="none">
                <a:solidFill>
                  <a:srgbClr val="000000"/>
                </a:solidFill>
                <a:latin typeface="Arial"/>
                <a:ea typeface="Arial"/>
                <a:cs typeface="Arial"/>
                <a:sym typeface="Arial"/>
              </a:rPr>
              <a:t>Change request compatible with SNOMED CT model</a:t>
            </a:r>
          </a:p>
        </p:txBody>
      </p:sp>
      <p:sp>
        <p:nvSpPr>
          <p:cNvPr id="80" name="Shape 80"/>
          <p:cNvSpPr txBox="1"/>
          <p:nvPr/>
        </p:nvSpPr>
        <p:spPr>
          <a:xfrm>
            <a:off x="169332" y="4138271"/>
            <a:ext cx="2607358" cy="307777"/>
          </a:xfrm>
          <a:prstGeom prst="rect">
            <a:avLst/>
          </a:prstGeom>
          <a:noFill/>
          <a:ln w="9525" cap="flat" cmpd="sng">
            <a:solidFill>
              <a:srgbClr val="3333CC"/>
            </a:solidFill>
            <a:prstDash val="solid"/>
            <a:round/>
            <a:headEnd type="none" w="med" len="med"/>
            <a:tailEnd type="none" w="med" len="med"/>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200" b="0" i="0" u="none" strike="noStrike" cap="none">
                <a:solidFill>
                  <a:srgbClr val="000000"/>
                </a:solidFill>
                <a:latin typeface="Arial"/>
                <a:ea typeface="Arial"/>
                <a:cs typeface="Arial"/>
                <a:sym typeface="Arial"/>
              </a:rPr>
              <a:t>Content team to make change</a:t>
            </a:r>
          </a:p>
        </p:txBody>
      </p:sp>
      <p:sp>
        <p:nvSpPr>
          <p:cNvPr id="81" name="Shape 81"/>
          <p:cNvSpPr txBox="1"/>
          <p:nvPr/>
        </p:nvSpPr>
        <p:spPr>
          <a:xfrm>
            <a:off x="530412" y="4790191"/>
            <a:ext cx="1874761" cy="523219"/>
          </a:xfrm>
          <a:prstGeom prst="rect">
            <a:avLst/>
          </a:prstGeom>
          <a:noFill/>
          <a:ln w="9525" cap="flat" cmpd="sng">
            <a:solidFill>
              <a:srgbClr val="3333CC"/>
            </a:solidFill>
            <a:prstDash val="solid"/>
            <a:round/>
            <a:headEnd type="none" w="med" len="med"/>
            <a:tailEnd type="none" w="med" len="med"/>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200" b="0" i="0" u="none" strike="noStrike" cap="none">
                <a:solidFill>
                  <a:srgbClr val="000000"/>
                </a:solidFill>
                <a:latin typeface="Arial"/>
                <a:ea typeface="Arial"/>
                <a:cs typeface="Arial"/>
                <a:sym typeface="Arial"/>
              </a:rPr>
              <a:t>Change published in beta release</a:t>
            </a:r>
          </a:p>
        </p:txBody>
      </p:sp>
      <p:sp>
        <p:nvSpPr>
          <p:cNvPr id="82" name="Shape 82"/>
          <p:cNvSpPr txBox="1"/>
          <p:nvPr/>
        </p:nvSpPr>
        <p:spPr>
          <a:xfrm>
            <a:off x="244038" y="5616287"/>
            <a:ext cx="2454518" cy="307777"/>
          </a:xfrm>
          <a:prstGeom prst="rect">
            <a:avLst/>
          </a:prstGeom>
          <a:noFill/>
          <a:ln w="9525" cap="flat" cmpd="sng">
            <a:solidFill>
              <a:srgbClr val="3333CC"/>
            </a:solidFill>
            <a:prstDash val="solid"/>
            <a:round/>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US" sz="1200" b="0" i="0" u="none" strike="noStrike" cap="none">
                <a:solidFill>
                  <a:srgbClr val="000000"/>
                </a:solidFill>
                <a:latin typeface="Arial"/>
                <a:ea typeface="Arial"/>
                <a:cs typeface="Arial"/>
                <a:sym typeface="Arial"/>
              </a:rPr>
              <a:t>Acceptable clinical feedback</a:t>
            </a:r>
          </a:p>
        </p:txBody>
      </p:sp>
      <p:sp>
        <p:nvSpPr>
          <p:cNvPr id="83" name="Shape 83"/>
          <p:cNvSpPr txBox="1"/>
          <p:nvPr/>
        </p:nvSpPr>
        <p:spPr>
          <a:xfrm>
            <a:off x="278086" y="6204026"/>
            <a:ext cx="2370667" cy="523219"/>
          </a:xfrm>
          <a:prstGeom prst="rect">
            <a:avLst/>
          </a:prstGeom>
          <a:noFill/>
          <a:ln w="9525" cap="flat" cmpd="sng">
            <a:solidFill>
              <a:srgbClr val="3333CC"/>
            </a:solidFill>
            <a:prstDash val="solid"/>
            <a:round/>
            <a:headEnd type="none" w="med" len="med"/>
            <a:tailEnd type="none" w="med" len="med"/>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200" b="0" i="0" u="none" strike="noStrike" cap="none">
                <a:solidFill>
                  <a:srgbClr val="000000"/>
                </a:solidFill>
                <a:latin typeface="Arial"/>
                <a:ea typeface="Arial"/>
                <a:cs typeface="Arial"/>
                <a:sym typeface="Arial"/>
              </a:rPr>
              <a:t>Change included in the International release</a:t>
            </a:r>
          </a:p>
        </p:txBody>
      </p:sp>
      <p:sp>
        <p:nvSpPr>
          <p:cNvPr id="84" name="Shape 84"/>
          <p:cNvSpPr txBox="1"/>
          <p:nvPr/>
        </p:nvSpPr>
        <p:spPr>
          <a:xfrm>
            <a:off x="4148666" y="4541151"/>
            <a:ext cx="1632856" cy="523219"/>
          </a:xfrm>
          <a:prstGeom prst="rect">
            <a:avLst/>
          </a:prstGeom>
          <a:noFill/>
          <a:ln w="9525" cap="flat" cmpd="sng">
            <a:solidFill>
              <a:srgbClr val="3333CC"/>
            </a:solidFill>
            <a:prstDash val="solid"/>
            <a:round/>
            <a:headEnd type="none" w="med" len="med"/>
            <a:tailEnd type="none" w="med" len="med"/>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200" b="0" i="0" u="none" strike="noStrike" cap="none">
                <a:solidFill>
                  <a:srgbClr val="000000"/>
                </a:solidFill>
                <a:latin typeface="Arial"/>
                <a:ea typeface="Arial"/>
                <a:cs typeface="Arial"/>
                <a:sym typeface="Arial"/>
              </a:rPr>
              <a:t>Feedback to clinical group</a:t>
            </a:r>
          </a:p>
        </p:txBody>
      </p:sp>
      <p:sp>
        <p:nvSpPr>
          <p:cNvPr id="85" name="Shape 85"/>
          <p:cNvSpPr txBox="1"/>
          <p:nvPr/>
        </p:nvSpPr>
        <p:spPr>
          <a:xfrm>
            <a:off x="3866358" y="3097236"/>
            <a:ext cx="2201332" cy="738664"/>
          </a:xfrm>
          <a:prstGeom prst="rect">
            <a:avLst/>
          </a:prstGeom>
          <a:noFill/>
          <a:ln w="9525" cap="flat" cmpd="sng">
            <a:solidFill>
              <a:srgbClr val="3333CC"/>
            </a:solidFill>
            <a:prstDash val="solid"/>
            <a:round/>
            <a:headEnd type="none" w="med" len="med"/>
            <a:tailEnd type="none" w="med" len="med"/>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200" b="0" i="0" u="none" strike="noStrike" cap="none">
                <a:solidFill>
                  <a:srgbClr val="000000"/>
                </a:solidFill>
                <a:latin typeface="Arial"/>
                <a:ea typeface="Arial"/>
                <a:cs typeface="Arial"/>
                <a:sym typeface="Arial"/>
              </a:rPr>
              <a:t>Content team to review requirements with clinical group</a:t>
            </a:r>
          </a:p>
        </p:txBody>
      </p:sp>
      <p:sp>
        <p:nvSpPr>
          <p:cNvPr id="86" name="Shape 86"/>
          <p:cNvSpPr txBox="1"/>
          <p:nvPr/>
        </p:nvSpPr>
        <p:spPr>
          <a:xfrm>
            <a:off x="3757571" y="2016372"/>
            <a:ext cx="2418340" cy="738664"/>
          </a:xfrm>
          <a:prstGeom prst="rect">
            <a:avLst/>
          </a:prstGeom>
          <a:noFill/>
          <a:ln w="9525" cap="flat" cmpd="sng">
            <a:solidFill>
              <a:schemeClr val="accent2"/>
            </a:solidFill>
            <a:prstDash val="solid"/>
            <a:round/>
            <a:headEnd type="none" w="med" len="med"/>
            <a:tailEnd type="none" w="med" len="med"/>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200" b="0" i="0" u="none" strike="noStrike" cap="none">
                <a:solidFill>
                  <a:srgbClr val="000000"/>
                </a:solidFill>
                <a:latin typeface="Arial"/>
                <a:ea typeface="Arial"/>
                <a:cs typeface="Arial"/>
                <a:sym typeface="Arial"/>
              </a:rPr>
              <a:t>Can agreement be reached between content team and clinical group</a:t>
            </a:r>
          </a:p>
        </p:txBody>
      </p:sp>
      <p:sp>
        <p:nvSpPr>
          <p:cNvPr id="87" name="Shape 87"/>
          <p:cNvSpPr txBox="1"/>
          <p:nvPr/>
        </p:nvSpPr>
        <p:spPr>
          <a:xfrm>
            <a:off x="6641275" y="3021819"/>
            <a:ext cx="1975103" cy="738664"/>
          </a:xfrm>
          <a:prstGeom prst="rect">
            <a:avLst/>
          </a:prstGeom>
          <a:noFill/>
          <a:ln w="9525" cap="flat" cmpd="sng">
            <a:solidFill>
              <a:srgbClr val="3333CC"/>
            </a:solidFill>
            <a:prstDash val="solid"/>
            <a:round/>
            <a:headEnd type="none" w="med" len="med"/>
            <a:tailEnd type="none" w="med" len="med"/>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200" b="0" i="0" u="none" strike="noStrike" cap="none">
                <a:solidFill>
                  <a:srgbClr val="000000"/>
                </a:solidFill>
                <a:latin typeface="Arial"/>
                <a:ea typeface="Arial"/>
                <a:cs typeface="Arial"/>
                <a:sym typeface="Arial"/>
              </a:rPr>
              <a:t>Refer to Healthcare Professions Coordination Group</a:t>
            </a:r>
          </a:p>
        </p:txBody>
      </p:sp>
      <p:sp>
        <p:nvSpPr>
          <p:cNvPr id="88" name="Shape 88"/>
          <p:cNvSpPr txBox="1"/>
          <p:nvPr/>
        </p:nvSpPr>
        <p:spPr>
          <a:xfrm>
            <a:off x="6946353" y="4267207"/>
            <a:ext cx="1358743" cy="523219"/>
          </a:xfrm>
          <a:prstGeom prst="rect">
            <a:avLst/>
          </a:prstGeom>
          <a:noFill/>
          <a:ln w="9525" cap="flat" cmpd="sng">
            <a:solidFill>
              <a:srgbClr val="3333CC"/>
            </a:solidFill>
            <a:prstDash val="solid"/>
            <a:round/>
            <a:headEnd type="none" w="med" len="med"/>
            <a:tailEnd type="none" w="med" len="med"/>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200" b="0" i="0" u="none" strike="noStrike" cap="none">
                <a:solidFill>
                  <a:srgbClr val="000000"/>
                </a:solidFill>
                <a:latin typeface="Arial"/>
                <a:ea typeface="Arial"/>
                <a:cs typeface="Arial"/>
                <a:sym typeface="Arial"/>
              </a:rPr>
              <a:t>Agreement on change</a:t>
            </a:r>
          </a:p>
        </p:txBody>
      </p:sp>
      <p:sp>
        <p:nvSpPr>
          <p:cNvPr id="89" name="Shape 89"/>
          <p:cNvSpPr txBox="1"/>
          <p:nvPr/>
        </p:nvSpPr>
        <p:spPr>
          <a:xfrm>
            <a:off x="6884100" y="5317051"/>
            <a:ext cx="1495709" cy="738664"/>
          </a:xfrm>
          <a:prstGeom prst="rect">
            <a:avLst/>
          </a:prstGeom>
          <a:noFill/>
          <a:ln w="9525" cap="flat" cmpd="sng">
            <a:solidFill>
              <a:srgbClr val="3333CC"/>
            </a:solidFill>
            <a:prstDash val="solid"/>
            <a:round/>
            <a:headEnd type="none" w="med" len="med"/>
            <a:tailEnd type="none" w="med" len="med"/>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200" b="0" i="0" u="none" strike="noStrike" cap="none">
                <a:solidFill>
                  <a:srgbClr val="000000"/>
                </a:solidFill>
                <a:latin typeface="Arial"/>
                <a:ea typeface="Arial"/>
                <a:cs typeface="Arial"/>
                <a:sym typeface="Arial"/>
              </a:rPr>
              <a:t>Feedback to clinical group for further review</a:t>
            </a:r>
          </a:p>
        </p:txBody>
      </p:sp>
      <p:cxnSp>
        <p:nvCxnSpPr>
          <p:cNvPr id="90" name="Shape 90"/>
          <p:cNvCxnSpPr>
            <a:stCxn id="78" idx="2"/>
            <a:endCxn id="79" idx="0"/>
          </p:cNvCxnSpPr>
          <p:nvPr/>
        </p:nvCxnSpPr>
        <p:spPr>
          <a:xfrm flipH="1">
            <a:off x="1469094" y="1879518"/>
            <a:ext cx="5100" cy="1327500"/>
          </a:xfrm>
          <a:prstGeom prst="straightConnector1">
            <a:avLst/>
          </a:prstGeom>
          <a:noFill/>
          <a:ln w="25400" cap="flat" cmpd="sng">
            <a:solidFill>
              <a:schemeClr val="accent2"/>
            </a:solidFill>
            <a:prstDash val="solid"/>
            <a:round/>
            <a:headEnd type="none" w="med" len="med"/>
            <a:tailEnd type="stealth" w="lg" len="lg"/>
          </a:ln>
          <a:effectLst>
            <a:outerShdw blurRad="39999" dist="20000" dir="5400000" rotWithShape="0">
              <a:srgbClr val="000000">
                <a:alpha val="37647"/>
              </a:srgbClr>
            </a:outerShdw>
          </a:effectLst>
        </p:spPr>
      </p:cxnSp>
      <p:cxnSp>
        <p:nvCxnSpPr>
          <p:cNvPr id="91" name="Shape 91"/>
          <p:cNvCxnSpPr>
            <a:stCxn id="79" idx="2"/>
            <a:endCxn id="80" idx="0"/>
          </p:cNvCxnSpPr>
          <p:nvPr/>
        </p:nvCxnSpPr>
        <p:spPr>
          <a:xfrm>
            <a:off x="1469213" y="3730159"/>
            <a:ext cx="3900" cy="408000"/>
          </a:xfrm>
          <a:prstGeom prst="straightConnector1">
            <a:avLst/>
          </a:prstGeom>
          <a:noFill/>
          <a:ln w="25400" cap="flat" cmpd="sng">
            <a:solidFill>
              <a:srgbClr val="3333CC"/>
            </a:solidFill>
            <a:prstDash val="solid"/>
            <a:round/>
            <a:headEnd type="none" w="med" len="med"/>
            <a:tailEnd type="stealth" w="lg" len="lg"/>
          </a:ln>
          <a:effectLst>
            <a:outerShdw blurRad="39999" dist="20000" dir="5400000" rotWithShape="0">
              <a:srgbClr val="000000">
                <a:alpha val="37647"/>
              </a:srgbClr>
            </a:outerShdw>
          </a:effectLst>
        </p:spPr>
      </p:cxnSp>
      <p:cxnSp>
        <p:nvCxnSpPr>
          <p:cNvPr id="92" name="Shape 92"/>
          <p:cNvCxnSpPr>
            <a:stCxn id="80" idx="2"/>
            <a:endCxn id="81" idx="0"/>
          </p:cNvCxnSpPr>
          <p:nvPr/>
        </p:nvCxnSpPr>
        <p:spPr>
          <a:xfrm flipH="1">
            <a:off x="1467912" y="4446048"/>
            <a:ext cx="5100" cy="344100"/>
          </a:xfrm>
          <a:prstGeom prst="straightConnector1">
            <a:avLst/>
          </a:prstGeom>
          <a:noFill/>
          <a:ln w="25400" cap="flat" cmpd="sng">
            <a:solidFill>
              <a:srgbClr val="3333CC"/>
            </a:solidFill>
            <a:prstDash val="solid"/>
            <a:round/>
            <a:headEnd type="none" w="med" len="med"/>
            <a:tailEnd type="stealth" w="lg" len="lg"/>
          </a:ln>
          <a:effectLst>
            <a:outerShdw blurRad="39999" dist="20000" dir="5400000" rotWithShape="0">
              <a:srgbClr val="000000">
                <a:alpha val="37647"/>
              </a:srgbClr>
            </a:outerShdw>
          </a:effectLst>
        </p:spPr>
      </p:cxnSp>
      <p:cxnSp>
        <p:nvCxnSpPr>
          <p:cNvPr id="93" name="Shape 93"/>
          <p:cNvCxnSpPr>
            <a:stCxn id="81" idx="2"/>
            <a:endCxn id="82" idx="0"/>
          </p:cNvCxnSpPr>
          <p:nvPr/>
        </p:nvCxnSpPr>
        <p:spPr>
          <a:xfrm>
            <a:off x="1467793" y="5313411"/>
            <a:ext cx="3600" cy="303000"/>
          </a:xfrm>
          <a:prstGeom prst="straightConnector1">
            <a:avLst/>
          </a:prstGeom>
          <a:noFill/>
          <a:ln w="25400" cap="flat" cmpd="sng">
            <a:solidFill>
              <a:srgbClr val="3333CC"/>
            </a:solidFill>
            <a:prstDash val="solid"/>
            <a:round/>
            <a:headEnd type="none" w="med" len="med"/>
            <a:tailEnd type="stealth" w="lg" len="lg"/>
          </a:ln>
          <a:effectLst>
            <a:outerShdw blurRad="39999" dist="20000" dir="5400000" rotWithShape="0">
              <a:srgbClr val="000000">
                <a:alpha val="37647"/>
              </a:srgbClr>
            </a:outerShdw>
          </a:effectLst>
        </p:spPr>
      </p:cxnSp>
      <p:cxnSp>
        <p:nvCxnSpPr>
          <p:cNvPr id="94" name="Shape 94"/>
          <p:cNvCxnSpPr>
            <a:stCxn id="82" idx="2"/>
            <a:endCxn id="83" idx="0"/>
          </p:cNvCxnSpPr>
          <p:nvPr/>
        </p:nvCxnSpPr>
        <p:spPr>
          <a:xfrm flipH="1">
            <a:off x="1463498" y="5924064"/>
            <a:ext cx="7800" cy="279900"/>
          </a:xfrm>
          <a:prstGeom prst="straightConnector1">
            <a:avLst/>
          </a:prstGeom>
          <a:noFill/>
          <a:ln w="25400" cap="flat" cmpd="sng">
            <a:solidFill>
              <a:srgbClr val="3333CC"/>
            </a:solidFill>
            <a:prstDash val="solid"/>
            <a:round/>
            <a:headEnd type="none" w="med" len="med"/>
            <a:tailEnd type="stealth" w="lg" len="lg"/>
          </a:ln>
          <a:effectLst>
            <a:outerShdw blurRad="39999" dist="20000" dir="5400000" rotWithShape="0">
              <a:srgbClr val="000000">
                <a:alpha val="37647"/>
              </a:srgbClr>
            </a:outerShdw>
          </a:effectLst>
        </p:spPr>
      </p:cxnSp>
      <p:cxnSp>
        <p:nvCxnSpPr>
          <p:cNvPr id="95" name="Shape 95"/>
          <p:cNvCxnSpPr>
            <a:stCxn id="82" idx="3"/>
            <a:endCxn id="84" idx="2"/>
          </p:cNvCxnSpPr>
          <p:nvPr/>
        </p:nvCxnSpPr>
        <p:spPr>
          <a:xfrm rot="10800000" flipH="1">
            <a:off x="2698557" y="5064276"/>
            <a:ext cx="2266499" cy="705900"/>
          </a:xfrm>
          <a:prstGeom prst="bentConnector2">
            <a:avLst/>
          </a:prstGeom>
          <a:noFill/>
          <a:ln w="25400" cap="flat" cmpd="sng">
            <a:solidFill>
              <a:srgbClr val="3333CC"/>
            </a:solidFill>
            <a:prstDash val="solid"/>
            <a:round/>
            <a:headEnd type="none" w="med" len="med"/>
            <a:tailEnd type="stealth" w="lg" len="lg"/>
          </a:ln>
          <a:effectLst>
            <a:outerShdw blurRad="39999" dist="20000" dir="5400000" rotWithShape="0">
              <a:srgbClr val="000000">
                <a:alpha val="37647"/>
              </a:srgbClr>
            </a:outerShdw>
          </a:effectLst>
        </p:spPr>
      </p:cxnSp>
      <p:cxnSp>
        <p:nvCxnSpPr>
          <p:cNvPr id="96" name="Shape 96"/>
          <p:cNvCxnSpPr>
            <a:stCxn id="84" idx="0"/>
            <a:endCxn id="85" idx="2"/>
          </p:cNvCxnSpPr>
          <p:nvPr/>
        </p:nvCxnSpPr>
        <p:spPr>
          <a:xfrm rot="10800000" flipH="1">
            <a:off x="4965094" y="3835851"/>
            <a:ext cx="1800" cy="705300"/>
          </a:xfrm>
          <a:prstGeom prst="straightConnector1">
            <a:avLst/>
          </a:prstGeom>
          <a:noFill/>
          <a:ln w="25400" cap="flat" cmpd="sng">
            <a:solidFill>
              <a:srgbClr val="3333CC"/>
            </a:solidFill>
            <a:prstDash val="solid"/>
            <a:round/>
            <a:headEnd type="none" w="med" len="med"/>
            <a:tailEnd type="stealth" w="lg" len="lg"/>
          </a:ln>
          <a:effectLst>
            <a:outerShdw blurRad="39999" dist="20000" dir="5400000" rotWithShape="0">
              <a:srgbClr val="000000">
                <a:alpha val="37647"/>
              </a:srgbClr>
            </a:outerShdw>
          </a:effectLst>
        </p:spPr>
      </p:cxnSp>
      <p:cxnSp>
        <p:nvCxnSpPr>
          <p:cNvPr id="97" name="Shape 97"/>
          <p:cNvCxnSpPr>
            <a:stCxn id="85" idx="0"/>
            <a:endCxn id="86" idx="2"/>
          </p:cNvCxnSpPr>
          <p:nvPr/>
        </p:nvCxnSpPr>
        <p:spPr>
          <a:xfrm rot="10800000">
            <a:off x="4966725" y="2754936"/>
            <a:ext cx="300" cy="342300"/>
          </a:xfrm>
          <a:prstGeom prst="straightConnector1">
            <a:avLst/>
          </a:prstGeom>
          <a:noFill/>
          <a:ln w="25400" cap="flat" cmpd="sng">
            <a:solidFill>
              <a:srgbClr val="3333CC"/>
            </a:solidFill>
            <a:prstDash val="solid"/>
            <a:round/>
            <a:headEnd type="none" w="med" len="med"/>
            <a:tailEnd type="stealth" w="lg" len="lg"/>
          </a:ln>
          <a:effectLst>
            <a:outerShdw blurRad="39999" dist="20000" dir="5400000" rotWithShape="0">
              <a:srgbClr val="000000">
                <a:alpha val="37647"/>
              </a:srgbClr>
            </a:outerShdw>
          </a:effectLst>
        </p:spPr>
      </p:cxnSp>
      <p:cxnSp>
        <p:nvCxnSpPr>
          <p:cNvPr id="98" name="Shape 98"/>
          <p:cNvCxnSpPr>
            <a:stCxn id="86" idx="0"/>
            <a:endCxn id="80" idx="3"/>
          </p:cNvCxnSpPr>
          <p:nvPr/>
        </p:nvCxnSpPr>
        <p:spPr>
          <a:xfrm rot="5400000">
            <a:off x="2733841" y="2059272"/>
            <a:ext cx="2275800" cy="2190000"/>
          </a:xfrm>
          <a:prstGeom prst="bentConnector4">
            <a:avLst>
              <a:gd name="adj1" fmla="val -5667"/>
              <a:gd name="adj2" fmla="val 77608"/>
            </a:avLst>
          </a:prstGeom>
          <a:noFill/>
          <a:ln w="25400" cap="flat" cmpd="sng">
            <a:solidFill>
              <a:srgbClr val="3333CC"/>
            </a:solidFill>
            <a:prstDash val="solid"/>
            <a:round/>
            <a:headEnd type="none" w="med" len="med"/>
            <a:tailEnd type="stealth" w="lg" len="lg"/>
          </a:ln>
          <a:effectLst>
            <a:outerShdw blurRad="39999" dist="20000" dir="5400000" rotWithShape="0">
              <a:srgbClr val="000000">
                <a:alpha val="37647"/>
              </a:srgbClr>
            </a:outerShdw>
          </a:effectLst>
        </p:spPr>
      </p:cxnSp>
      <p:cxnSp>
        <p:nvCxnSpPr>
          <p:cNvPr id="99" name="Shape 99"/>
          <p:cNvCxnSpPr>
            <a:stCxn id="79" idx="3"/>
            <a:endCxn id="85" idx="1"/>
          </p:cNvCxnSpPr>
          <p:nvPr/>
        </p:nvCxnSpPr>
        <p:spPr>
          <a:xfrm rot="10800000" flipH="1">
            <a:off x="2654546" y="3466449"/>
            <a:ext cx="1211700" cy="2100"/>
          </a:xfrm>
          <a:prstGeom prst="straightConnector1">
            <a:avLst/>
          </a:prstGeom>
          <a:noFill/>
          <a:ln w="25400" cap="flat" cmpd="sng">
            <a:solidFill>
              <a:srgbClr val="3333CC"/>
            </a:solidFill>
            <a:prstDash val="solid"/>
            <a:round/>
            <a:headEnd type="none" w="med" len="med"/>
            <a:tailEnd type="stealth" w="lg" len="lg"/>
          </a:ln>
          <a:effectLst>
            <a:outerShdw blurRad="39999" dist="20000" dir="5400000" rotWithShape="0">
              <a:srgbClr val="000000">
                <a:alpha val="37647"/>
              </a:srgbClr>
            </a:outerShdw>
          </a:effectLst>
        </p:spPr>
      </p:cxnSp>
      <p:cxnSp>
        <p:nvCxnSpPr>
          <p:cNvPr id="100" name="Shape 100"/>
          <p:cNvCxnSpPr>
            <a:stCxn id="86" idx="3"/>
            <a:endCxn id="87" idx="0"/>
          </p:cNvCxnSpPr>
          <p:nvPr/>
        </p:nvCxnSpPr>
        <p:spPr>
          <a:xfrm>
            <a:off x="6175911" y="2385704"/>
            <a:ext cx="1452900" cy="636000"/>
          </a:xfrm>
          <a:prstGeom prst="bentConnector2">
            <a:avLst/>
          </a:prstGeom>
          <a:noFill/>
          <a:ln w="25400" cap="flat" cmpd="sng">
            <a:solidFill>
              <a:schemeClr val="accent2"/>
            </a:solidFill>
            <a:prstDash val="solid"/>
            <a:round/>
            <a:headEnd type="none" w="med" len="med"/>
            <a:tailEnd type="stealth" w="lg" len="lg"/>
          </a:ln>
          <a:effectLst>
            <a:outerShdw blurRad="39999" dist="20000" dir="5400000" rotWithShape="0">
              <a:srgbClr val="000000">
                <a:alpha val="37647"/>
              </a:srgbClr>
            </a:outerShdw>
          </a:effectLst>
        </p:spPr>
      </p:cxnSp>
      <p:cxnSp>
        <p:nvCxnSpPr>
          <p:cNvPr id="101" name="Shape 101"/>
          <p:cNvCxnSpPr>
            <a:stCxn id="87" idx="2"/>
            <a:endCxn id="88" idx="0"/>
          </p:cNvCxnSpPr>
          <p:nvPr/>
        </p:nvCxnSpPr>
        <p:spPr>
          <a:xfrm flipH="1">
            <a:off x="7625827" y="3760483"/>
            <a:ext cx="3000" cy="506700"/>
          </a:xfrm>
          <a:prstGeom prst="straightConnector1">
            <a:avLst/>
          </a:prstGeom>
          <a:noFill/>
          <a:ln w="25400" cap="flat" cmpd="sng">
            <a:solidFill>
              <a:srgbClr val="3333CC"/>
            </a:solidFill>
            <a:prstDash val="solid"/>
            <a:round/>
            <a:headEnd type="none" w="med" len="med"/>
            <a:tailEnd type="stealth" w="lg" len="lg"/>
          </a:ln>
          <a:effectLst>
            <a:outerShdw blurRad="39999" dist="20000" dir="5400000" rotWithShape="0">
              <a:srgbClr val="000000">
                <a:alpha val="37647"/>
              </a:srgbClr>
            </a:outerShdw>
          </a:effectLst>
        </p:spPr>
      </p:cxnSp>
      <p:cxnSp>
        <p:nvCxnSpPr>
          <p:cNvPr id="102" name="Shape 102"/>
          <p:cNvCxnSpPr>
            <a:stCxn id="88" idx="2"/>
            <a:endCxn id="89" idx="0"/>
          </p:cNvCxnSpPr>
          <p:nvPr/>
        </p:nvCxnSpPr>
        <p:spPr>
          <a:xfrm>
            <a:off x="7625725" y="4790427"/>
            <a:ext cx="6300" cy="526500"/>
          </a:xfrm>
          <a:prstGeom prst="straightConnector1">
            <a:avLst/>
          </a:prstGeom>
          <a:noFill/>
          <a:ln w="25400" cap="flat" cmpd="sng">
            <a:solidFill>
              <a:srgbClr val="3333CC"/>
            </a:solidFill>
            <a:prstDash val="solid"/>
            <a:round/>
            <a:headEnd type="none" w="med" len="med"/>
            <a:tailEnd type="stealth" w="lg" len="lg"/>
          </a:ln>
          <a:effectLst>
            <a:outerShdw blurRad="39999" dist="20000" dir="5400000" rotWithShape="0">
              <a:srgbClr val="000000">
                <a:alpha val="37647"/>
              </a:srgbClr>
            </a:outerShdw>
          </a:effectLst>
        </p:spPr>
      </p:cxnSp>
      <p:cxnSp>
        <p:nvCxnSpPr>
          <p:cNvPr id="103" name="Shape 103"/>
          <p:cNvCxnSpPr>
            <a:stCxn id="88" idx="3"/>
            <a:endCxn id="78" idx="3"/>
          </p:cNvCxnSpPr>
          <p:nvPr/>
        </p:nvCxnSpPr>
        <p:spPr>
          <a:xfrm rot="10800000">
            <a:off x="2701997" y="1617917"/>
            <a:ext cx="5603100" cy="2910900"/>
          </a:xfrm>
          <a:prstGeom prst="bentConnector3">
            <a:avLst>
              <a:gd name="adj1" fmla="val -11858"/>
            </a:avLst>
          </a:prstGeom>
          <a:noFill/>
          <a:ln w="25400" cap="flat" cmpd="sng">
            <a:solidFill>
              <a:srgbClr val="3333CC"/>
            </a:solidFill>
            <a:prstDash val="solid"/>
            <a:round/>
            <a:headEnd type="none" w="med" len="med"/>
            <a:tailEnd type="stealth" w="lg" len="lg"/>
          </a:ln>
          <a:effectLst>
            <a:outerShdw blurRad="39999" dist="20000" dir="5400000" rotWithShape="0">
              <a:srgbClr val="000000">
                <a:alpha val="37647"/>
              </a:srgbClr>
            </a:outerShdw>
          </a:effectLst>
        </p:spPr>
      </p:cxnSp>
      <p:sp>
        <p:nvSpPr>
          <p:cNvPr id="104" name="Shape 104"/>
          <p:cNvSpPr txBox="1"/>
          <p:nvPr/>
        </p:nvSpPr>
        <p:spPr>
          <a:xfrm>
            <a:off x="8255293" y="4274673"/>
            <a:ext cx="466931" cy="261609"/>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US" sz="1000" b="0" i="0" u="none" strike="noStrike" cap="none">
                <a:solidFill>
                  <a:srgbClr val="000000"/>
                </a:solidFill>
                <a:latin typeface="Arial"/>
                <a:ea typeface="Arial"/>
                <a:cs typeface="Arial"/>
                <a:sym typeface="Arial"/>
              </a:rPr>
              <a:t>YES</a:t>
            </a:r>
          </a:p>
        </p:txBody>
      </p:sp>
      <p:sp>
        <p:nvSpPr>
          <p:cNvPr id="105" name="Shape 105"/>
          <p:cNvSpPr txBox="1"/>
          <p:nvPr/>
        </p:nvSpPr>
        <p:spPr>
          <a:xfrm>
            <a:off x="7625725" y="4802760"/>
            <a:ext cx="396262" cy="261609"/>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US" sz="1000" b="0" i="0" u="none" strike="noStrike" cap="none">
                <a:solidFill>
                  <a:srgbClr val="000000"/>
                </a:solidFill>
                <a:latin typeface="Arial"/>
                <a:ea typeface="Arial"/>
                <a:cs typeface="Arial"/>
                <a:sym typeface="Arial"/>
              </a:rPr>
              <a:t>NO</a:t>
            </a:r>
          </a:p>
        </p:txBody>
      </p:sp>
      <p:sp>
        <p:nvSpPr>
          <p:cNvPr id="106" name="Shape 106"/>
          <p:cNvSpPr txBox="1"/>
          <p:nvPr/>
        </p:nvSpPr>
        <p:spPr>
          <a:xfrm>
            <a:off x="1449292" y="3717707"/>
            <a:ext cx="466931" cy="261609"/>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US" sz="1000" b="0" i="0" u="none" strike="noStrike" cap="none">
                <a:solidFill>
                  <a:srgbClr val="000000"/>
                </a:solidFill>
                <a:latin typeface="Arial"/>
                <a:ea typeface="Arial"/>
                <a:cs typeface="Arial"/>
                <a:sym typeface="Arial"/>
              </a:rPr>
              <a:t>YES</a:t>
            </a:r>
          </a:p>
        </p:txBody>
      </p:sp>
      <p:sp>
        <p:nvSpPr>
          <p:cNvPr id="107" name="Shape 107"/>
          <p:cNvSpPr txBox="1"/>
          <p:nvPr/>
        </p:nvSpPr>
        <p:spPr>
          <a:xfrm>
            <a:off x="2611400" y="3212964"/>
            <a:ext cx="396262" cy="261609"/>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US" sz="1000" b="0" i="0" u="none" strike="noStrike" cap="none">
                <a:solidFill>
                  <a:srgbClr val="000000"/>
                </a:solidFill>
                <a:latin typeface="Arial"/>
                <a:ea typeface="Arial"/>
                <a:cs typeface="Arial"/>
                <a:sym typeface="Arial"/>
              </a:rPr>
              <a:t>NO</a:t>
            </a:r>
          </a:p>
        </p:txBody>
      </p:sp>
      <p:sp>
        <p:nvSpPr>
          <p:cNvPr id="108" name="Shape 108"/>
          <p:cNvSpPr txBox="1"/>
          <p:nvPr/>
        </p:nvSpPr>
        <p:spPr>
          <a:xfrm>
            <a:off x="1451320" y="5888687"/>
            <a:ext cx="466931" cy="261609"/>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US" sz="1000" b="0" i="0" u="none" strike="noStrike" cap="none">
                <a:solidFill>
                  <a:srgbClr val="000000"/>
                </a:solidFill>
                <a:latin typeface="Arial"/>
                <a:ea typeface="Arial"/>
                <a:cs typeface="Arial"/>
                <a:sym typeface="Arial"/>
              </a:rPr>
              <a:t>YES</a:t>
            </a:r>
          </a:p>
        </p:txBody>
      </p:sp>
      <p:sp>
        <p:nvSpPr>
          <p:cNvPr id="109" name="Shape 109"/>
          <p:cNvSpPr txBox="1"/>
          <p:nvPr/>
        </p:nvSpPr>
        <p:spPr>
          <a:xfrm>
            <a:off x="2670903" y="5521930"/>
            <a:ext cx="396262" cy="261609"/>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US" sz="1000" b="0" i="0" u="none" strike="noStrike" cap="none">
                <a:solidFill>
                  <a:srgbClr val="000000"/>
                </a:solidFill>
                <a:latin typeface="Arial"/>
                <a:ea typeface="Arial"/>
                <a:cs typeface="Arial"/>
                <a:sym typeface="Arial"/>
              </a:rPr>
              <a:t>NO</a:t>
            </a:r>
          </a:p>
        </p:txBody>
      </p:sp>
      <p:sp>
        <p:nvSpPr>
          <p:cNvPr id="110" name="Shape 110"/>
          <p:cNvSpPr txBox="1"/>
          <p:nvPr/>
        </p:nvSpPr>
        <p:spPr>
          <a:xfrm>
            <a:off x="4934301" y="1779666"/>
            <a:ext cx="466931" cy="261609"/>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US" sz="1000" b="0" i="0" u="none" strike="noStrike" cap="none">
                <a:solidFill>
                  <a:srgbClr val="000000"/>
                </a:solidFill>
                <a:latin typeface="Arial"/>
                <a:ea typeface="Arial"/>
                <a:cs typeface="Arial"/>
                <a:sym typeface="Arial"/>
              </a:rPr>
              <a:t>YES</a:t>
            </a:r>
          </a:p>
        </p:txBody>
      </p:sp>
      <p:sp>
        <p:nvSpPr>
          <p:cNvPr id="111" name="Shape 111"/>
          <p:cNvSpPr txBox="1"/>
          <p:nvPr/>
        </p:nvSpPr>
        <p:spPr>
          <a:xfrm>
            <a:off x="6138557" y="2125005"/>
            <a:ext cx="396262" cy="261609"/>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US" sz="1000" b="0" i="0" u="none" strike="noStrike" cap="none">
                <a:solidFill>
                  <a:srgbClr val="000000"/>
                </a:solidFill>
                <a:latin typeface="Arial"/>
                <a:ea typeface="Arial"/>
                <a:cs typeface="Arial"/>
                <a:sym typeface="Arial"/>
              </a:rPr>
              <a:t>NO</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sp>
        <p:nvSpPr>
          <p:cNvPr id="116" name="Shape 116"/>
          <p:cNvSpPr txBox="1">
            <a:spLocks noGrp="1"/>
          </p:cNvSpPr>
          <p:nvPr>
            <p:ph type="title"/>
          </p:nvPr>
        </p:nvSpPr>
        <p:spPr>
          <a:xfrm>
            <a:off x="332668" y="55640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sz="2800" b="0" i="0" u="none" strike="noStrike" cap="none">
                <a:solidFill>
                  <a:srgbClr val="21218A"/>
                </a:solidFill>
                <a:latin typeface="Arial"/>
                <a:ea typeface="Arial"/>
                <a:cs typeface="Arial"/>
                <a:sym typeface="Arial"/>
              </a:rPr>
              <a:t>Proposed process for content changes related to subset maintenance</a:t>
            </a:r>
          </a:p>
        </p:txBody>
      </p:sp>
      <p:sp>
        <p:nvSpPr>
          <p:cNvPr id="117" name="Shape 117"/>
          <p:cNvSpPr txBox="1"/>
          <p:nvPr/>
        </p:nvSpPr>
        <p:spPr>
          <a:xfrm>
            <a:off x="2349102" y="2515325"/>
            <a:ext cx="1846235" cy="430886"/>
          </a:xfrm>
          <a:prstGeom prst="rect">
            <a:avLst/>
          </a:prstGeom>
          <a:noFill/>
          <a:ln w="9525" cap="flat" cmpd="sng">
            <a:solidFill>
              <a:srgbClr val="3333CC"/>
            </a:solidFill>
            <a:prstDash val="solid"/>
            <a:round/>
            <a:headEnd type="none" w="med" len="med"/>
            <a:tailEnd type="none" w="med" len="med"/>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100" b="0" i="0" u="none" strike="noStrike" cap="none">
                <a:solidFill>
                  <a:srgbClr val="000000"/>
                </a:solidFill>
                <a:latin typeface="Arial"/>
                <a:ea typeface="Arial"/>
                <a:cs typeface="Arial"/>
                <a:sym typeface="Arial"/>
              </a:rPr>
              <a:t>Content change request (concept or description)</a:t>
            </a:r>
          </a:p>
        </p:txBody>
      </p:sp>
      <p:sp>
        <p:nvSpPr>
          <p:cNvPr id="118" name="Shape 118"/>
          <p:cNvSpPr txBox="1"/>
          <p:nvPr/>
        </p:nvSpPr>
        <p:spPr>
          <a:xfrm>
            <a:off x="2377190" y="3879442"/>
            <a:ext cx="1782571" cy="600163"/>
          </a:xfrm>
          <a:prstGeom prst="rect">
            <a:avLst/>
          </a:prstGeom>
          <a:noFill/>
          <a:ln w="9525" cap="flat" cmpd="sng">
            <a:solidFill>
              <a:schemeClr val="accent2"/>
            </a:solidFill>
            <a:prstDash val="solid"/>
            <a:round/>
            <a:headEnd type="none" w="med" len="med"/>
            <a:tailEnd type="none" w="med" len="med"/>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100" b="0" i="0" u="none" strike="noStrike" cap="none">
                <a:solidFill>
                  <a:srgbClr val="000000"/>
                </a:solidFill>
                <a:latin typeface="Arial"/>
                <a:ea typeface="Arial"/>
                <a:cs typeface="Arial"/>
                <a:sym typeface="Arial"/>
              </a:rPr>
              <a:t>Change request compatible with SNOMED CT model</a:t>
            </a:r>
          </a:p>
        </p:txBody>
      </p:sp>
      <p:sp>
        <p:nvSpPr>
          <p:cNvPr id="119" name="Shape 119"/>
          <p:cNvSpPr txBox="1"/>
          <p:nvPr/>
        </p:nvSpPr>
        <p:spPr>
          <a:xfrm>
            <a:off x="2291058" y="4696962"/>
            <a:ext cx="1960547" cy="430886"/>
          </a:xfrm>
          <a:prstGeom prst="rect">
            <a:avLst/>
          </a:prstGeom>
          <a:noFill/>
          <a:ln w="9525" cap="flat" cmpd="sng">
            <a:solidFill>
              <a:srgbClr val="3333CC"/>
            </a:solidFill>
            <a:prstDash val="solid"/>
            <a:round/>
            <a:headEnd type="none" w="med" len="med"/>
            <a:tailEnd type="none" w="med" len="med"/>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100" b="0" i="0" u="none" strike="noStrike" cap="none">
                <a:solidFill>
                  <a:srgbClr val="000000"/>
                </a:solidFill>
                <a:latin typeface="Arial"/>
                <a:ea typeface="Arial"/>
                <a:cs typeface="Arial"/>
                <a:sym typeface="Arial"/>
              </a:rPr>
              <a:t>Content team to make change</a:t>
            </a:r>
          </a:p>
        </p:txBody>
      </p:sp>
      <p:sp>
        <p:nvSpPr>
          <p:cNvPr id="120" name="Shape 120"/>
          <p:cNvSpPr txBox="1"/>
          <p:nvPr/>
        </p:nvSpPr>
        <p:spPr>
          <a:xfrm>
            <a:off x="2562564" y="5270460"/>
            <a:ext cx="1409687" cy="430886"/>
          </a:xfrm>
          <a:prstGeom prst="rect">
            <a:avLst/>
          </a:prstGeom>
          <a:noFill/>
          <a:ln w="9525" cap="flat" cmpd="sng">
            <a:solidFill>
              <a:srgbClr val="3333CC"/>
            </a:solidFill>
            <a:prstDash val="solid"/>
            <a:round/>
            <a:headEnd type="none" w="med" len="med"/>
            <a:tailEnd type="none" w="med" len="med"/>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100" b="0" i="0" u="none" strike="noStrike" cap="none">
                <a:solidFill>
                  <a:srgbClr val="000000"/>
                </a:solidFill>
                <a:latin typeface="Arial"/>
                <a:ea typeface="Arial"/>
                <a:cs typeface="Arial"/>
                <a:sym typeface="Arial"/>
              </a:rPr>
              <a:t>Change published in beta release</a:t>
            </a:r>
          </a:p>
        </p:txBody>
      </p:sp>
      <p:sp>
        <p:nvSpPr>
          <p:cNvPr id="121" name="Shape 121"/>
          <p:cNvSpPr txBox="1"/>
          <p:nvPr/>
        </p:nvSpPr>
        <p:spPr>
          <a:xfrm>
            <a:off x="2208774" y="5856025"/>
            <a:ext cx="2157600" cy="261600"/>
          </a:xfrm>
          <a:prstGeom prst="rect">
            <a:avLst/>
          </a:prstGeom>
          <a:noFill/>
          <a:ln w="9525" cap="flat" cmpd="sng">
            <a:solidFill>
              <a:srgbClr val="3333CC"/>
            </a:solidFill>
            <a:prstDash val="solid"/>
            <a:round/>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US" sz="1100" b="0" i="0" u="none" strike="noStrike" cap="none">
                <a:solidFill>
                  <a:srgbClr val="000000"/>
                </a:solidFill>
                <a:latin typeface="Arial"/>
                <a:ea typeface="Arial"/>
                <a:cs typeface="Arial"/>
                <a:sym typeface="Arial"/>
              </a:rPr>
              <a:t>Acceptable clinical feedback</a:t>
            </a:r>
          </a:p>
        </p:txBody>
      </p:sp>
      <p:sp>
        <p:nvSpPr>
          <p:cNvPr id="122" name="Shape 122"/>
          <p:cNvSpPr txBox="1"/>
          <p:nvPr/>
        </p:nvSpPr>
        <p:spPr>
          <a:xfrm>
            <a:off x="2372833" y="6366742"/>
            <a:ext cx="1782573" cy="430886"/>
          </a:xfrm>
          <a:prstGeom prst="rect">
            <a:avLst/>
          </a:prstGeom>
          <a:noFill/>
          <a:ln w="9525" cap="flat" cmpd="sng">
            <a:solidFill>
              <a:srgbClr val="3333CC"/>
            </a:solidFill>
            <a:prstDash val="solid"/>
            <a:round/>
            <a:headEnd type="none" w="med" len="med"/>
            <a:tailEnd type="none" w="med" len="med"/>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100" b="0" i="0" u="none" strike="noStrike" cap="none">
                <a:solidFill>
                  <a:srgbClr val="000000"/>
                </a:solidFill>
                <a:latin typeface="Arial"/>
                <a:ea typeface="Arial"/>
                <a:cs typeface="Arial"/>
                <a:sym typeface="Arial"/>
              </a:rPr>
              <a:t>Change included in the International release</a:t>
            </a:r>
          </a:p>
        </p:txBody>
      </p:sp>
      <p:sp>
        <p:nvSpPr>
          <p:cNvPr id="123" name="Shape 123"/>
          <p:cNvSpPr txBox="1"/>
          <p:nvPr/>
        </p:nvSpPr>
        <p:spPr>
          <a:xfrm>
            <a:off x="5283233" y="5012901"/>
            <a:ext cx="1227791" cy="430886"/>
          </a:xfrm>
          <a:prstGeom prst="rect">
            <a:avLst/>
          </a:prstGeom>
          <a:noFill/>
          <a:ln w="9525" cap="flat" cmpd="sng">
            <a:solidFill>
              <a:srgbClr val="3333CC"/>
            </a:solidFill>
            <a:prstDash val="solid"/>
            <a:round/>
            <a:headEnd type="none" w="med" len="med"/>
            <a:tailEnd type="none" w="med" len="med"/>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100" b="0" i="0" u="none" strike="noStrike" cap="none">
                <a:solidFill>
                  <a:srgbClr val="000000"/>
                </a:solidFill>
                <a:latin typeface="Arial"/>
                <a:ea typeface="Arial"/>
                <a:cs typeface="Arial"/>
                <a:sym typeface="Arial"/>
              </a:rPr>
              <a:t>Feedback to clinical group</a:t>
            </a:r>
          </a:p>
        </p:txBody>
      </p:sp>
      <p:sp>
        <p:nvSpPr>
          <p:cNvPr id="124" name="Shape 124"/>
          <p:cNvSpPr txBox="1"/>
          <p:nvPr/>
        </p:nvSpPr>
        <p:spPr>
          <a:xfrm>
            <a:off x="5070958" y="3880578"/>
            <a:ext cx="1655246" cy="600163"/>
          </a:xfrm>
          <a:prstGeom prst="rect">
            <a:avLst/>
          </a:prstGeom>
          <a:noFill/>
          <a:ln w="9525" cap="flat" cmpd="sng">
            <a:solidFill>
              <a:srgbClr val="3333CC"/>
            </a:solidFill>
            <a:prstDash val="solid"/>
            <a:round/>
            <a:headEnd type="none" w="med" len="med"/>
            <a:tailEnd type="none" w="med" len="med"/>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100" b="0" i="0" u="none" strike="noStrike" cap="none">
                <a:solidFill>
                  <a:srgbClr val="000000"/>
                </a:solidFill>
                <a:latin typeface="Arial"/>
                <a:ea typeface="Arial"/>
                <a:cs typeface="Arial"/>
                <a:sym typeface="Arial"/>
              </a:rPr>
              <a:t>Content team to review requirements with clinical group</a:t>
            </a:r>
          </a:p>
        </p:txBody>
      </p:sp>
      <p:sp>
        <p:nvSpPr>
          <p:cNvPr id="125" name="Shape 125"/>
          <p:cNvSpPr txBox="1"/>
          <p:nvPr/>
        </p:nvSpPr>
        <p:spPr>
          <a:xfrm>
            <a:off x="4989157" y="3032958"/>
            <a:ext cx="1818420" cy="600163"/>
          </a:xfrm>
          <a:prstGeom prst="rect">
            <a:avLst/>
          </a:prstGeom>
          <a:noFill/>
          <a:ln w="9525" cap="flat" cmpd="sng">
            <a:solidFill>
              <a:schemeClr val="accent2"/>
            </a:solidFill>
            <a:prstDash val="solid"/>
            <a:round/>
            <a:headEnd type="none" w="med" len="med"/>
            <a:tailEnd type="none" w="med" len="med"/>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100" b="0" i="0" u="none" strike="noStrike" cap="none">
                <a:solidFill>
                  <a:srgbClr val="000000"/>
                </a:solidFill>
                <a:latin typeface="Arial"/>
                <a:ea typeface="Arial"/>
                <a:cs typeface="Arial"/>
                <a:sym typeface="Arial"/>
              </a:rPr>
              <a:t>Can agreement be reached between content team and clinical group</a:t>
            </a:r>
          </a:p>
        </p:txBody>
      </p:sp>
      <p:sp>
        <p:nvSpPr>
          <p:cNvPr id="126" name="Shape 126"/>
          <p:cNvSpPr txBox="1"/>
          <p:nvPr/>
        </p:nvSpPr>
        <p:spPr>
          <a:xfrm>
            <a:off x="7157497" y="3821435"/>
            <a:ext cx="1485136" cy="600163"/>
          </a:xfrm>
          <a:prstGeom prst="rect">
            <a:avLst/>
          </a:prstGeom>
          <a:noFill/>
          <a:ln w="9525" cap="flat" cmpd="sng">
            <a:solidFill>
              <a:srgbClr val="3333CC"/>
            </a:solidFill>
            <a:prstDash val="solid"/>
            <a:round/>
            <a:headEnd type="none" w="med" len="med"/>
            <a:tailEnd type="none" w="med" len="med"/>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100" b="0" i="0" u="none" strike="noStrike" cap="none">
                <a:solidFill>
                  <a:srgbClr val="000000"/>
                </a:solidFill>
                <a:latin typeface="Arial"/>
                <a:ea typeface="Arial"/>
                <a:cs typeface="Arial"/>
                <a:sym typeface="Arial"/>
              </a:rPr>
              <a:t>Refer to Healthcare Professions Coordination Group</a:t>
            </a:r>
          </a:p>
        </p:txBody>
      </p:sp>
      <p:sp>
        <p:nvSpPr>
          <p:cNvPr id="127" name="Shape 127"/>
          <p:cNvSpPr txBox="1"/>
          <p:nvPr/>
        </p:nvSpPr>
        <p:spPr>
          <a:xfrm>
            <a:off x="7386895" y="4798073"/>
            <a:ext cx="1021678" cy="430886"/>
          </a:xfrm>
          <a:prstGeom prst="rect">
            <a:avLst/>
          </a:prstGeom>
          <a:noFill/>
          <a:ln w="9525" cap="flat" cmpd="sng">
            <a:solidFill>
              <a:srgbClr val="3333CC"/>
            </a:solidFill>
            <a:prstDash val="solid"/>
            <a:round/>
            <a:headEnd type="none" w="med" len="med"/>
            <a:tailEnd type="none" w="med" len="med"/>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100" b="0" i="0" u="none" strike="noStrike" cap="none">
                <a:solidFill>
                  <a:srgbClr val="000000"/>
                </a:solidFill>
                <a:latin typeface="Arial"/>
                <a:ea typeface="Arial"/>
                <a:cs typeface="Arial"/>
                <a:sym typeface="Arial"/>
              </a:rPr>
              <a:t>Agreement on change</a:t>
            </a:r>
          </a:p>
        </p:txBody>
      </p:sp>
      <p:sp>
        <p:nvSpPr>
          <p:cNvPr id="128" name="Shape 128"/>
          <p:cNvSpPr txBox="1"/>
          <p:nvPr/>
        </p:nvSpPr>
        <p:spPr>
          <a:xfrm>
            <a:off x="7340086" y="5621364"/>
            <a:ext cx="1124666" cy="769441"/>
          </a:xfrm>
          <a:prstGeom prst="rect">
            <a:avLst/>
          </a:prstGeom>
          <a:noFill/>
          <a:ln w="9525" cap="flat" cmpd="sng">
            <a:solidFill>
              <a:srgbClr val="3333CC"/>
            </a:solidFill>
            <a:prstDash val="solid"/>
            <a:round/>
            <a:headEnd type="none" w="med" len="med"/>
            <a:tailEnd type="none" w="med" len="med"/>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100" b="0" i="0" u="none" strike="noStrike" cap="none">
                <a:solidFill>
                  <a:srgbClr val="000000"/>
                </a:solidFill>
                <a:latin typeface="Arial"/>
                <a:ea typeface="Arial"/>
                <a:cs typeface="Arial"/>
                <a:sym typeface="Arial"/>
              </a:rPr>
              <a:t>Feedback to clinical group for further review</a:t>
            </a:r>
          </a:p>
        </p:txBody>
      </p:sp>
      <p:cxnSp>
        <p:nvCxnSpPr>
          <p:cNvPr id="129" name="Shape 129"/>
          <p:cNvCxnSpPr>
            <a:stCxn id="117" idx="2"/>
            <a:endCxn id="118" idx="0"/>
          </p:cNvCxnSpPr>
          <p:nvPr/>
        </p:nvCxnSpPr>
        <p:spPr>
          <a:xfrm flipH="1">
            <a:off x="3268620" y="2946212"/>
            <a:ext cx="3600" cy="933300"/>
          </a:xfrm>
          <a:prstGeom prst="straightConnector1">
            <a:avLst/>
          </a:prstGeom>
          <a:noFill/>
          <a:ln w="25400" cap="flat" cmpd="sng">
            <a:solidFill>
              <a:schemeClr val="accent2"/>
            </a:solidFill>
            <a:prstDash val="solid"/>
            <a:round/>
            <a:headEnd type="none" w="med" len="med"/>
            <a:tailEnd type="stealth" w="lg" len="lg"/>
          </a:ln>
          <a:effectLst>
            <a:outerShdw blurRad="39999" dist="20000" dir="5400000" rotWithShape="0">
              <a:srgbClr val="000000">
                <a:alpha val="37647"/>
              </a:srgbClr>
            </a:outerShdw>
          </a:effectLst>
        </p:spPr>
      </p:cxnSp>
      <p:cxnSp>
        <p:nvCxnSpPr>
          <p:cNvPr id="130" name="Shape 130"/>
          <p:cNvCxnSpPr>
            <a:stCxn id="118" idx="2"/>
            <a:endCxn id="119" idx="0"/>
          </p:cNvCxnSpPr>
          <p:nvPr/>
        </p:nvCxnSpPr>
        <p:spPr>
          <a:xfrm>
            <a:off x="3268476" y="4479606"/>
            <a:ext cx="3000" cy="217500"/>
          </a:xfrm>
          <a:prstGeom prst="straightConnector1">
            <a:avLst/>
          </a:prstGeom>
          <a:noFill/>
          <a:ln w="25400" cap="flat" cmpd="sng">
            <a:solidFill>
              <a:srgbClr val="3333CC"/>
            </a:solidFill>
            <a:prstDash val="solid"/>
            <a:round/>
            <a:headEnd type="none" w="med" len="med"/>
            <a:tailEnd type="stealth" w="lg" len="lg"/>
          </a:ln>
          <a:effectLst>
            <a:outerShdw blurRad="39999" dist="20000" dir="5400000" rotWithShape="0">
              <a:srgbClr val="000000">
                <a:alpha val="37647"/>
              </a:srgbClr>
            </a:outerShdw>
          </a:effectLst>
        </p:spPr>
      </p:cxnSp>
      <p:cxnSp>
        <p:nvCxnSpPr>
          <p:cNvPr id="131" name="Shape 131"/>
          <p:cNvCxnSpPr>
            <a:stCxn id="119" idx="2"/>
            <a:endCxn id="120" idx="0"/>
          </p:cNvCxnSpPr>
          <p:nvPr/>
        </p:nvCxnSpPr>
        <p:spPr>
          <a:xfrm flipH="1">
            <a:off x="3267432" y="5127849"/>
            <a:ext cx="3900" cy="142500"/>
          </a:xfrm>
          <a:prstGeom prst="straightConnector1">
            <a:avLst/>
          </a:prstGeom>
          <a:noFill/>
          <a:ln w="25400" cap="flat" cmpd="sng">
            <a:solidFill>
              <a:srgbClr val="3333CC"/>
            </a:solidFill>
            <a:prstDash val="solid"/>
            <a:round/>
            <a:headEnd type="none" w="med" len="med"/>
            <a:tailEnd type="stealth" w="lg" len="lg"/>
          </a:ln>
          <a:effectLst>
            <a:outerShdw blurRad="39999" dist="20000" dir="5400000" rotWithShape="0">
              <a:srgbClr val="000000">
                <a:alpha val="37647"/>
              </a:srgbClr>
            </a:outerShdw>
          </a:effectLst>
        </p:spPr>
      </p:cxnSp>
      <p:cxnSp>
        <p:nvCxnSpPr>
          <p:cNvPr id="132" name="Shape 132"/>
          <p:cNvCxnSpPr>
            <a:stCxn id="120" idx="2"/>
            <a:endCxn id="121" idx="0"/>
          </p:cNvCxnSpPr>
          <p:nvPr/>
        </p:nvCxnSpPr>
        <p:spPr>
          <a:xfrm>
            <a:off x="3267408" y="5701347"/>
            <a:ext cx="20100" cy="154800"/>
          </a:xfrm>
          <a:prstGeom prst="straightConnector1">
            <a:avLst/>
          </a:prstGeom>
          <a:noFill/>
          <a:ln w="25400" cap="flat" cmpd="sng">
            <a:solidFill>
              <a:srgbClr val="3333CC"/>
            </a:solidFill>
            <a:prstDash val="solid"/>
            <a:round/>
            <a:headEnd type="none" w="med" len="med"/>
            <a:tailEnd type="stealth" w="lg" len="lg"/>
          </a:ln>
          <a:effectLst>
            <a:outerShdw blurRad="39999" dist="20000" dir="5400000" rotWithShape="0">
              <a:srgbClr val="000000">
                <a:alpha val="37647"/>
              </a:srgbClr>
            </a:outerShdw>
          </a:effectLst>
        </p:spPr>
      </p:cxnSp>
      <p:cxnSp>
        <p:nvCxnSpPr>
          <p:cNvPr id="133" name="Shape 133"/>
          <p:cNvCxnSpPr>
            <a:stCxn id="121" idx="2"/>
            <a:endCxn id="122" idx="0"/>
          </p:cNvCxnSpPr>
          <p:nvPr/>
        </p:nvCxnSpPr>
        <p:spPr>
          <a:xfrm flipH="1">
            <a:off x="3264174" y="6117625"/>
            <a:ext cx="23400" cy="249000"/>
          </a:xfrm>
          <a:prstGeom prst="straightConnector1">
            <a:avLst/>
          </a:prstGeom>
          <a:noFill/>
          <a:ln w="25400" cap="flat" cmpd="sng">
            <a:solidFill>
              <a:srgbClr val="3333CC"/>
            </a:solidFill>
            <a:prstDash val="solid"/>
            <a:round/>
            <a:headEnd type="none" w="med" len="med"/>
            <a:tailEnd type="stealth" w="lg" len="lg"/>
          </a:ln>
          <a:effectLst>
            <a:outerShdw blurRad="39999" dist="20000" dir="5400000" rotWithShape="0">
              <a:srgbClr val="000000">
                <a:alpha val="37647"/>
              </a:srgbClr>
            </a:outerShdw>
          </a:effectLst>
        </p:spPr>
      </p:cxnSp>
      <p:cxnSp>
        <p:nvCxnSpPr>
          <p:cNvPr id="134" name="Shape 134"/>
          <p:cNvCxnSpPr>
            <a:stCxn id="121" idx="3"/>
            <a:endCxn id="123" idx="2"/>
          </p:cNvCxnSpPr>
          <p:nvPr/>
        </p:nvCxnSpPr>
        <p:spPr>
          <a:xfrm rot="10800000" flipH="1">
            <a:off x="4366374" y="5443825"/>
            <a:ext cx="1530900" cy="543000"/>
          </a:xfrm>
          <a:prstGeom prst="bentConnector2">
            <a:avLst/>
          </a:prstGeom>
          <a:noFill/>
          <a:ln w="25400" cap="flat" cmpd="sng">
            <a:solidFill>
              <a:srgbClr val="3333CC"/>
            </a:solidFill>
            <a:prstDash val="solid"/>
            <a:round/>
            <a:headEnd type="none" w="med" len="med"/>
            <a:tailEnd type="stealth" w="lg" len="lg"/>
          </a:ln>
          <a:effectLst>
            <a:outerShdw blurRad="39999" dist="20000" dir="5400000" rotWithShape="0">
              <a:srgbClr val="000000">
                <a:alpha val="37647"/>
              </a:srgbClr>
            </a:outerShdw>
          </a:effectLst>
        </p:spPr>
      </p:cxnSp>
      <p:cxnSp>
        <p:nvCxnSpPr>
          <p:cNvPr id="135" name="Shape 135"/>
          <p:cNvCxnSpPr>
            <a:stCxn id="123" idx="0"/>
            <a:endCxn id="124" idx="2"/>
          </p:cNvCxnSpPr>
          <p:nvPr/>
        </p:nvCxnSpPr>
        <p:spPr>
          <a:xfrm rot="10800000" flipH="1">
            <a:off x="5897129" y="4480701"/>
            <a:ext cx="1500" cy="532200"/>
          </a:xfrm>
          <a:prstGeom prst="straightConnector1">
            <a:avLst/>
          </a:prstGeom>
          <a:noFill/>
          <a:ln w="25400" cap="flat" cmpd="sng">
            <a:solidFill>
              <a:srgbClr val="3333CC"/>
            </a:solidFill>
            <a:prstDash val="solid"/>
            <a:round/>
            <a:headEnd type="none" w="med" len="med"/>
            <a:tailEnd type="stealth" w="lg" len="lg"/>
          </a:ln>
          <a:effectLst>
            <a:outerShdw blurRad="39999" dist="20000" dir="5400000" rotWithShape="0">
              <a:srgbClr val="000000">
                <a:alpha val="37647"/>
              </a:srgbClr>
            </a:outerShdw>
          </a:effectLst>
        </p:spPr>
      </p:cxnSp>
      <p:cxnSp>
        <p:nvCxnSpPr>
          <p:cNvPr id="136" name="Shape 136"/>
          <p:cNvCxnSpPr>
            <a:stCxn id="124" idx="0"/>
            <a:endCxn id="125" idx="2"/>
          </p:cNvCxnSpPr>
          <p:nvPr/>
        </p:nvCxnSpPr>
        <p:spPr>
          <a:xfrm rot="10800000">
            <a:off x="5898282" y="3633078"/>
            <a:ext cx="300" cy="247500"/>
          </a:xfrm>
          <a:prstGeom prst="straightConnector1">
            <a:avLst/>
          </a:prstGeom>
          <a:noFill/>
          <a:ln w="25400" cap="flat" cmpd="sng">
            <a:solidFill>
              <a:srgbClr val="3333CC"/>
            </a:solidFill>
            <a:prstDash val="solid"/>
            <a:round/>
            <a:headEnd type="none" w="med" len="med"/>
            <a:tailEnd type="stealth" w="lg" len="lg"/>
          </a:ln>
          <a:effectLst>
            <a:outerShdw blurRad="39999" dist="20000" dir="5400000" rotWithShape="0">
              <a:srgbClr val="000000">
                <a:alpha val="37647"/>
              </a:srgbClr>
            </a:outerShdw>
          </a:effectLst>
        </p:spPr>
      </p:cxnSp>
      <p:cxnSp>
        <p:nvCxnSpPr>
          <p:cNvPr id="137" name="Shape 137"/>
          <p:cNvCxnSpPr>
            <a:stCxn id="125" idx="0"/>
            <a:endCxn id="119" idx="3"/>
          </p:cNvCxnSpPr>
          <p:nvPr/>
        </p:nvCxnSpPr>
        <p:spPr>
          <a:xfrm rot="5400000">
            <a:off x="4135267" y="3149358"/>
            <a:ext cx="1879500" cy="1646700"/>
          </a:xfrm>
          <a:prstGeom prst="bentConnector4">
            <a:avLst>
              <a:gd name="adj1" fmla="val -6200"/>
              <a:gd name="adj2" fmla="val 77609"/>
            </a:avLst>
          </a:prstGeom>
          <a:noFill/>
          <a:ln w="25400" cap="flat" cmpd="sng">
            <a:solidFill>
              <a:srgbClr val="3333CC"/>
            </a:solidFill>
            <a:prstDash val="solid"/>
            <a:round/>
            <a:headEnd type="none" w="med" len="med"/>
            <a:tailEnd type="stealth" w="lg" len="lg"/>
          </a:ln>
          <a:effectLst>
            <a:outerShdw blurRad="39999" dist="20000" dir="5400000" rotWithShape="0">
              <a:srgbClr val="000000">
                <a:alpha val="37647"/>
              </a:srgbClr>
            </a:outerShdw>
          </a:effectLst>
        </p:spPr>
      </p:cxnSp>
      <p:cxnSp>
        <p:nvCxnSpPr>
          <p:cNvPr id="138" name="Shape 138"/>
          <p:cNvCxnSpPr>
            <a:stCxn id="125" idx="3"/>
            <a:endCxn id="126" idx="0"/>
          </p:cNvCxnSpPr>
          <p:nvPr/>
        </p:nvCxnSpPr>
        <p:spPr>
          <a:xfrm>
            <a:off x="6807577" y="3333040"/>
            <a:ext cx="1092600" cy="488400"/>
          </a:xfrm>
          <a:prstGeom prst="bentConnector2">
            <a:avLst/>
          </a:prstGeom>
          <a:noFill/>
          <a:ln w="25400" cap="flat" cmpd="sng">
            <a:solidFill>
              <a:schemeClr val="accent2"/>
            </a:solidFill>
            <a:prstDash val="solid"/>
            <a:round/>
            <a:headEnd type="none" w="med" len="med"/>
            <a:tailEnd type="stealth" w="lg" len="lg"/>
          </a:ln>
          <a:effectLst>
            <a:outerShdw blurRad="39999" dist="20000" dir="5400000" rotWithShape="0">
              <a:srgbClr val="000000">
                <a:alpha val="37647"/>
              </a:srgbClr>
            </a:outerShdw>
          </a:effectLst>
        </p:spPr>
      </p:cxnSp>
      <p:cxnSp>
        <p:nvCxnSpPr>
          <p:cNvPr id="139" name="Shape 139"/>
          <p:cNvCxnSpPr>
            <a:stCxn id="126" idx="2"/>
            <a:endCxn id="127" idx="0"/>
          </p:cNvCxnSpPr>
          <p:nvPr/>
        </p:nvCxnSpPr>
        <p:spPr>
          <a:xfrm flipH="1">
            <a:off x="7897666" y="4421599"/>
            <a:ext cx="2400" cy="376500"/>
          </a:xfrm>
          <a:prstGeom prst="straightConnector1">
            <a:avLst/>
          </a:prstGeom>
          <a:noFill/>
          <a:ln w="25400" cap="flat" cmpd="sng">
            <a:solidFill>
              <a:srgbClr val="3333CC"/>
            </a:solidFill>
            <a:prstDash val="solid"/>
            <a:round/>
            <a:headEnd type="none" w="med" len="med"/>
            <a:tailEnd type="stealth" w="lg" len="lg"/>
          </a:ln>
          <a:effectLst>
            <a:outerShdw blurRad="39999" dist="20000" dir="5400000" rotWithShape="0">
              <a:srgbClr val="000000">
                <a:alpha val="37647"/>
              </a:srgbClr>
            </a:outerShdw>
          </a:effectLst>
        </p:spPr>
      </p:cxnSp>
      <p:cxnSp>
        <p:nvCxnSpPr>
          <p:cNvPr id="140" name="Shape 140"/>
          <p:cNvCxnSpPr>
            <a:stCxn id="127" idx="2"/>
            <a:endCxn id="128" idx="0"/>
          </p:cNvCxnSpPr>
          <p:nvPr/>
        </p:nvCxnSpPr>
        <p:spPr>
          <a:xfrm>
            <a:off x="7897734" y="5228960"/>
            <a:ext cx="4800" cy="392400"/>
          </a:xfrm>
          <a:prstGeom prst="straightConnector1">
            <a:avLst/>
          </a:prstGeom>
          <a:noFill/>
          <a:ln w="25400" cap="flat" cmpd="sng">
            <a:solidFill>
              <a:srgbClr val="3333CC"/>
            </a:solidFill>
            <a:prstDash val="solid"/>
            <a:round/>
            <a:headEnd type="none" w="med" len="med"/>
            <a:tailEnd type="stealth" w="lg" len="lg"/>
          </a:ln>
          <a:effectLst>
            <a:outerShdw blurRad="39999" dist="20000" dir="5400000" rotWithShape="0">
              <a:srgbClr val="000000">
                <a:alpha val="37647"/>
              </a:srgbClr>
            </a:outerShdw>
          </a:effectLst>
        </p:spPr>
      </p:cxnSp>
      <p:cxnSp>
        <p:nvCxnSpPr>
          <p:cNvPr id="141" name="Shape 141"/>
          <p:cNvCxnSpPr>
            <a:stCxn id="127" idx="3"/>
            <a:endCxn id="117" idx="3"/>
          </p:cNvCxnSpPr>
          <p:nvPr/>
        </p:nvCxnSpPr>
        <p:spPr>
          <a:xfrm rot="10800000">
            <a:off x="4195374" y="2730816"/>
            <a:ext cx="4213200" cy="2282700"/>
          </a:xfrm>
          <a:prstGeom prst="bentConnector3">
            <a:avLst>
              <a:gd name="adj1" fmla="val -11928"/>
            </a:avLst>
          </a:prstGeom>
          <a:noFill/>
          <a:ln w="25400" cap="flat" cmpd="sng">
            <a:solidFill>
              <a:srgbClr val="3333CC"/>
            </a:solidFill>
            <a:prstDash val="solid"/>
            <a:round/>
            <a:headEnd type="none" w="med" len="med"/>
            <a:tailEnd type="stealth" w="lg" len="lg"/>
          </a:ln>
          <a:effectLst>
            <a:outerShdw blurRad="39999" dist="20000" dir="5400000" rotWithShape="0">
              <a:srgbClr val="000000">
                <a:alpha val="37647"/>
              </a:srgbClr>
            </a:outerShdw>
          </a:effectLst>
        </p:spPr>
      </p:cxnSp>
      <p:sp>
        <p:nvSpPr>
          <p:cNvPr id="142" name="Shape 142"/>
          <p:cNvSpPr txBox="1"/>
          <p:nvPr/>
        </p:nvSpPr>
        <p:spPr>
          <a:xfrm>
            <a:off x="8371125" y="4803928"/>
            <a:ext cx="454102" cy="253916"/>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US" sz="1000" b="0" i="0" u="none" strike="noStrike" cap="none">
                <a:solidFill>
                  <a:srgbClr val="000000"/>
                </a:solidFill>
                <a:latin typeface="Arial"/>
                <a:ea typeface="Arial"/>
                <a:cs typeface="Arial"/>
                <a:sym typeface="Arial"/>
              </a:rPr>
              <a:t>YES</a:t>
            </a:r>
          </a:p>
        </p:txBody>
      </p:sp>
      <p:sp>
        <p:nvSpPr>
          <p:cNvPr id="143" name="Shape 143"/>
          <p:cNvSpPr txBox="1"/>
          <p:nvPr/>
        </p:nvSpPr>
        <p:spPr>
          <a:xfrm>
            <a:off x="7897735" y="5218057"/>
            <a:ext cx="386644" cy="253916"/>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US" sz="1000" b="0" i="0" u="none" strike="noStrike" cap="none">
                <a:solidFill>
                  <a:srgbClr val="000000"/>
                </a:solidFill>
                <a:latin typeface="Arial"/>
                <a:ea typeface="Arial"/>
                <a:cs typeface="Arial"/>
                <a:sym typeface="Arial"/>
              </a:rPr>
              <a:t>NO</a:t>
            </a:r>
          </a:p>
        </p:txBody>
      </p:sp>
      <p:sp>
        <p:nvSpPr>
          <p:cNvPr id="144" name="Shape 144"/>
          <p:cNvSpPr txBox="1"/>
          <p:nvPr/>
        </p:nvSpPr>
        <p:spPr>
          <a:xfrm>
            <a:off x="3253497" y="4429412"/>
            <a:ext cx="454102" cy="253916"/>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US" sz="1000" b="0" i="0" u="none" strike="noStrike" cap="none">
                <a:solidFill>
                  <a:srgbClr val="000000"/>
                </a:solidFill>
                <a:latin typeface="Arial"/>
                <a:ea typeface="Arial"/>
                <a:cs typeface="Arial"/>
                <a:sym typeface="Arial"/>
              </a:rPr>
              <a:t>YES</a:t>
            </a:r>
          </a:p>
        </p:txBody>
      </p:sp>
      <p:sp>
        <p:nvSpPr>
          <p:cNvPr id="145" name="Shape 145"/>
          <p:cNvSpPr txBox="1"/>
          <p:nvPr/>
        </p:nvSpPr>
        <p:spPr>
          <a:xfrm>
            <a:off x="3255022" y="6069644"/>
            <a:ext cx="454102" cy="253916"/>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US" sz="1000" b="0" i="0" u="none" strike="noStrike" cap="none">
                <a:solidFill>
                  <a:srgbClr val="000000"/>
                </a:solidFill>
                <a:latin typeface="Arial"/>
                <a:ea typeface="Arial"/>
                <a:cs typeface="Arial"/>
                <a:sym typeface="Arial"/>
              </a:rPr>
              <a:t>YES</a:t>
            </a:r>
          </a:p>
        </p:txBody>
      </p:sp>
      <p:sp>
        <p:nvSpPr>
          <p:cNvPr id="146" name="Shape 146"/>
          <p:cNvSpPr txBox="1"/>
          <p:nvPr/>
        </p:nvSpPr>
        <p:spPr>
          <a:xfrm>
            <a:off x="4349364" y="5769578"/>
            <a:ext cx="386700" cy="253800"/>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US" sz="1000" b="0" i="0" u="none" strike="noStrike" cap="none">
                <a:solidFill>
                  <a:srgbClr val="000000"/>
                </a:solidFill>
                <a:latin typeface="Arial"/>
                <a:ea typeface="Arial"/>
                <a:cs typeface="Arial"/>
                <a:sym typeface="Arial"/>
              </a:rPr>
              <a:t>NO</a:t>
            </a:r>
          </a:p>
        </p:txBody>
      </p:sp>
      <p:sp>
        <p:nvSpPr>
          <p:cNvPr id="147" name="Shape 147"/>
          <p:cNvSpPr txBox="1"/>
          <p:nvPr/>
        </p:nvSpPr>
        <p:spPr>
          <a:xfrm>
            <a:off x="5873976" y="2847333"/>
            <a:ext cx="454102" cy="253916"/>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US" sz="1000" b="0" i="0" u="none" strike="noStrike" cap="none">
                <a:solidFill>
                  <a:srgbClr val="000000"/>
                </a:solidFill>
                <a:latin typeface="Arial"/>
                <a:ea typeface="Arial"/>
                <a:cs typeface="Arial"/>
                <a:sym typeface="Arial"/>
              </a:rPr>
              <a:t>YES</a:t>
            </a:r>
          </a:p>
        </p:txBody>
      </p:sp>
      <p:sp>
        <p:nvSpPr>
          <p:cNvPr id="148" name="Shape 148"/>
          <p:cNvSpPr txBox="1"/>
          <p:nvPr/>
        </p:nvSpPr>
        <p:spPr>
          <a:xfrm>
            <a:off x="6779490" y="3118149"/>
            <a:ext cx="386644" cy="253916"/>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US" sz="1000" b="0" i="0" u="none" strike="noStrike" cap="none">
                <a:solidFill>
                  <a:srgbClr val="000000"/>
                </a:solidFill>
                <a:latin typeface="Arial"/>
                <a:ea typeface="Arial"/>
                <a:cs typeface="Arial"/>
                <a:sym typeface="Arial"/>
              </a:rPr>
              <a:t>NO</a:t>
            </a:r>
          </a:p>
        </p:txBody>
      </p:sp>
      <p:sp>
        <p:nvSpPr>
          <p:cNvPr id="149" name="Shape 149"/>
          <p:cNvSpPr txBox="1"/>
          <p:nvPr/>
        </p:nvSpPr>
        <p:spPr>
          <a:xfrm>
            <a:off x="322250" y="1419550"/>
            <a:ext cx="1409700" cy="392400"/>
          </a:xfrm>
          <a:prstGeom prst="rect">
            <a:avLst/>
          </a:prstGeom>
          <a:noFill/>
          <a:ln w="9525" cap="flat" cmpd="sng">
            <a:solidFill>
              <a:schemeClr val="accent2"/>
            </a:solidFill>
            <a:prstDash val="solid"/>
            <a:round/>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US" sz="1100" b="0" i="0" u="none" strike="noStrike" cap="none">
                <a:solidFill>
                  <a:srgbClr val="000000"/>
                </a:solidFill>
                <a:latin typeface="Arial"/>
                <a:ea typeface="Arial"/>
                <a:cs typeface="Arial"/>
                <a:sym typeface="Arial"/>
              </a:rPr>
              <a:t>Difference report after alpha release</a:t>
            </a:r>
          </a:p>
        </p:txBody>
      </p:sp>
      <p:sp>
        <p:nvSpPr>
          <p:cNvPr id="150" name="Shape 150"/>
          <p:cNvSpPr txBox="1"/>
          <p:nvPr/>
        </p:nvSpPr>
        <p:spPr>
          <a:xfrm>
            <a:off x="448258" y="1926684"/>
            <a:ext cx="1145529" cy="646331"/>
          </a:xfrm>
          <a:prstGeom prst="rect">
            <a:avLst/>
          </a:prstGeom>
          <a:noFill/>
          <a:ln w="9525" cap="flat" cmpd="sng">
            <a:solidFill>
              <a:srgbClr val="3333CC"/>
            </a:solidFill>
            <a:prstDash val="solid"/>
            <a:round/>
            <a:headEnd type="none" w="med" len="med"/>
            <a:tailEnd type="none" w="med" len="med"/>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200" b="0" i="0" u="none" strike="noStrike" cap="none">
                <a:solidFill>
                  <a:srgbClr val="000000"/>
                </a:solidFill>
                <a:latin typeface="Arial"/>
                <a:ea typeface="Arial"/>
                <a:cs typeface="Arial"/>
                <a:sym typeface="Arial"/>
              </a:rPr>
              <a:t>SIG discuss and agree changes</a:t>
            </a:r>
          </a:p>
        </p:txBody>
      </p:sp>
      <p:sp>
        <p:nvSpPr>
          <p:cNvPr id="151" name="Shape 151"/>
          <p:cNvSpPr txBox="1"/>
          <p:nvPr/>
        </p:nvSpPr>
        <p:spPr>
          <a:xfrm>
            <a:off x="435808" y="2882168"/>
            <a:ext cx="1170430" cy="461664"/>
          </a:xfrm>
          <a:prstGeom prst="rect">
            <a:avLst/>
          </a:prstGeom>
          <a:noFill/>
          <a:ln w="9525" cap="flat" cmpd="sng">
            <a:solidFill>
              <a:srgbClr val="3333CC"/>
            </a:solidFill>
            <a:prstDash val="solid"/>
            <a:round/>
            <a:headEnd type="none" w="med" len="med"/>
            <a:tailEnd type="none" w="med" len="med"/>
          </a:ln>
        </p:spPr>
        <p:txBody>
          <a:bodyPr lIns="91425" tIns="45700" rIns="91425" bIns="45700" anchor="t" anchorCtr="0">
            <a:noAutofit/>
          </a:bodyPr>
          <a:lstStyle/>
          <a:p>
            <a:pPr marL="0" marR="0" lvl="0" indent="0" algn="ctr" rtl="0">
              <a:lnSpc>
                <a:spcPct val="100000"/>
              </a:lnSpc>
              <a:spcBef>
                <a:spcPts val="0"/>
              </a:spcBef>
              <a:spcAft>
                <a:spcPts val="0"/>
              </a:spcAft>
              <a:buClr>
                <a:srgbClr val="000000"/>
              </a:buClr>
              <a:buSzPct val="25000"/>
              <a:buFont typeface="Arial"/>
              <a:buNone/>
            </a:pPr>
            <a:r>
              <a:rPr lang="en-US" sz="1200" b="0" i="0" u="none" strike="noStrike" cap="none">
                <a:solidFill>
                  <a:srgbClr val="000000"/>
                </a:solidFill>
                <a:latin typeface="Arial"/>
                <a:ea typeface="Arial"/>
                <a:cs typeface="Arial"/>
                <a:sym typeface="Arial"/>
              </a:rPr>
              <a:t>Agreed list of changes</a:t>
            </a:r>
          </a:p>
        </p:txBody>
      </p:sp>
      <p:cxnSp>
        <p:nvCxnSpPr>
          <p:cNvPr id="152" name="Shape 152"/>
          <p:cNvCxnSpPr>
            <a:stCxn id="149" idx="2"/>
            <a:endCxn id="150" idx="0"/>
          </p:cNvCxnSpPr>
          <p:nvPr/>
        </p:nvCxnSpPr>
        <p:spPr>
          <a:xfrm flipH="1">
            <a:off x="1021100" y="1811950"/>
            <a:ext cx="6000" cy="114600"/>
          </a:xfrm>
          <a:prstGeom prst="straightConnector1">
            <a:avLst/>
          </a:prstGeom>
          <a:noFill/>
          <a:ln w="25400" cap="flat" cmpd="sng">
            <a:solidFill>
              <a:srgbClr val="3333CC"/>
            </a:solidFill>
            <a:prstDash val="solid"/>
            <a:round/>
            <a:headEnd type="none" w="med" len="med"/>
            <a:tailEnd type="stealth" w="lg" len="lg"/>
          </a:ln>
          <a:effectLst>
            <a:outerShdw blurRad="39999" dist="20000" dir="5400000" rotWithShape="0">
              <a:srgbClr val="000000">
                <a:alpha val="37647"/>
              </a:srgbClr>
            </a:outerShdw>
          </a:effectLst>
        </p:spPr>
      </p:cxnSp>
      <p:cxnSp>
        <p:nvCxnSpPr>
          <p:cNvPr id="153" name="Shape 153"/>
          <p:cNvCxnSpPr>
            <a:stCxn id="150" idx="2"/>
            <a:endCxn id="151" idx="0"/>
          </p:cNvCxnSpPr>
          <p:nvPr/>
        </p:nvCxnSpPr>
        <p:spPr>
          <a:xfrm>
            <a:off x="1021023" y="2573015"/>
            <a:ext cx="0" cy="309300"/>
          </a:xfrm>
          <a:prstGeom prst="straightConnector1">
            <a:avLst/>
          </a:prstGeom>
          <a:noFill/>
          <a:ln w="25400" cap="flat" cmpd="sng">
            <a:solidFill>
              <a:srgbClr val="3333CC"/>
            </a:solidFill>
            <a:prstDash val="solid"/>
            <a:round/>
            <a:headEnd type="none" w="med" len="med"/>
            <a:tailEnd type="stealth" w="lg" len="lg"/>
          </a:ln>
          <a:effectLst>
            <a:outerShdw blurRad="39999" dist="20000" dir="5400000" rotWithShape="0">
              <a:srgbClr val="000000">
                <a:alpha val="37647"/>
              </a:srgbClr>
            </a:outerShdw>
          </a:effectLst>
        </p:spPr>
      </p:cxnSp>
      <p:cxnSp>
        <p:nvCxnSpPr>
          <p:cNvPr id="154" name="Shape 154"/>
          <p:cNvCxnSpPr>
            <a:stCxn id="151" idx="2"/>
            <a:endCxn id="117" idx="0"/>
          </p:cNvCxnSpPr>
          <p:nvPr/>
        </p:nvCxnSpPr>
        <p:spPr>
          <a:xfrm rot="-5400000">
            <a:off x="1732323" y="1803933"/>
            <a:ext cx="828600" cy="2251200"/>
          </a:xfrm>
          <a:prstGeom prst="bentConnector5">
            <a:avLst>
              <a:gd name="adj1" fmla="val -27589"/>
              <a:gd name="adj2" fmla="val 42495"/>
              <a:gd name="adj3" fmla="val 127578"/>
            </a:avLst>
          </a:prstGeom>
          <a:noFill/>
          <a:ln w="25400" cap="flat" cmpd="sng">
            <a:solidFill>
              <a:srgbClr val="3333CC"/>
            </a:solidFill>
            <a:prstDash val="solid"/>
            <a:round/>
            <a:headEnd type="none" w="med" len="med"/>
            <a:tailEnd type="stealth" w="lg" len="lg"/>
          </a:ln>
          <a:effectLst>
            <a:outerShdw blurRad="39999" dist="20000" dir="5400000" rotWithShape="0">
              <a:srgbClr val="000000">
                <a:alpha val="37647"/>
              </a:srgbClr>
            </a:outerShdw>
          </a:effectLst>
        </p:spPr>
      </p:cxnSp>
      <p:cxnSp>
        <p:nvCxnSpPr>
          <p:cNvPr id="155" name="Shape 155"/>
          <p:cNvCxnSpPr>
            <a:stCxn id="118" idx="1"/>
            <a:endCxn id="150" idx="1"/>
          </p:cNvCxnSpPr>
          <p:nvPr/>
        </p:nvCxnSpPr>
        <p:spPr>
          <a:xfrm rot="10800000">
            <a:off x="448190" y="2249924"/>
            <a:ext cx="1929000" cy="1929600"/>
          </a:xfrm>
          <a:prstGeom prst="bentConnector3">
            <a:avLst>
              <a:gd name="adj1" fmla="val 111847"/>
            </a:avLst>
          </a:prstGeom>
          <a:noFill/>
          <a:ln w="25400" cap="flat" cmpd="sng">
            <a:solidFill>
              <a:srgbClr val="3333CC"/>
            </a:solidFill>
            <a:prstDash val="solid"/>
            <a:round/>
            <a:headEnd type="none" w="med" len="med"/>
            <a:tailEnd type="stealth" w="lg" len="lg"/>
          </a:ln>
          <a:effectLst>
            <a:outerShdw blurRad="39999" dist="20000" dir="5400000" rotWithShape="0">
              <a:srgbClr val="000000">
                <a:alpha val="37647"/>
              </a:srgbClr>
            </a:outerShdw>
          </a:effectLst>
        </p:spPr>
      </p:cxnSp>
      <p:sp>
        <p:nvSpPr>
          <p:cNvPr id="156" name="Shape 156"/>
          <p:cNvSpPr txBox="1"/>
          <p:nvPr/>
        </p:nvSpPr>
        <p:spPr>
          <a:xfrm>
            <a:off x="2049616" y="3938062"/>
            <a:ext cx="386644" cy="253916"/>
          </a:xfrm>
          <a:prstGeom prst="rect">
            <a:avLst/>
          </a:prstGeom>
          <a:noFill/>
          <a:ln>
            <a:noFill/>
          </a:ln>
        </p:spPr>
        <p:txBody>
          <a:bodyPr lIns="91425" tIns="45700" rIns="91425" bIns="45700" anchor="t" anchorCtr="0">
            <a:noAutofit/>
          </a:bodyPr>
          <a:lstStyle/>
          <a:p>
            <a:pPr marL="0" marR="0" lvl="0" indent="0" algn="l" rtl="0">
              <a:lnSpc>
                <a:spcPct val="100000"/>
              </a:lnSpc>
              <a:spcBef>
                <a:spcPts val="0"/>
              </a:spcBef>
              <a:spcAft>
                <a:spcPts val="0"/>
              </a:spcAft>
              <a:buClr>
                <a:srgbClr val="000000"/>
              </a:buClr>
              <a:buSzPct val="25000"/>
              <a:buFont typeface="Arial"/>
              <a:buNone/>
            </a:pPr>
            <a:r>
              <a:rPr lang="en-US" sz="1000" b="0" i="0" u="none" strike="noStrike" cap="none">
                <a:solidFill>
                  <a:srgbClr val="000000"/>
                </a:solidFill>
                <a:latin typeface="Arial"/>
                <a:ea typeface="Arial"/>
                <a:cs typeface="Arial"/>
                <a:sym typeface="Arial"/>
              </a:rPr>
              <a:t>NO</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Shape 161"/>
          <p:cNvSpPr txBox="1">
            <a:spLocks noGrp="1"/>
          </p:cNvSpPr>
          <p:nvPr>
            <p:ph type="body" idx="1"/>
          </p:nvPr>
        </p:nvSpPr>
        <p:spPr>
          <a:xfrm>
            <a:off x="457200" y="1452308"/>
            <a:ext cx="8229600" cy="4658007"/>
          </a:xfrm>
          <a:prstGeom prst="rect">
            <a:avLst/>
          </a:prstGeom>
          <a:noFill/>
          <a:ln>
            <a:noFill/>
          </a:ln>
        </p:spPr>
        <p:txBody>
          <a:bodyPr lIns="91425" tIns="91425" rIns="91425" bIns="91425" anchor="t" anchorCtr="0">
            <a:noAutofit/>
          </a:bodyPr>
          <a:lstStyle/>
          <a:p>
            <a:pPr marL="342900" marR="0" lvl="0" indent="-215900" algn="l" rtl="0">
              <a:lnSpc>
                <a:spcPct val="100000"/>
              </a:lnSpc>
              <a:spcBef>
                <a:spcPts val="0"/>
              </a:spcBef>
              <a:spcAft>
                <a:spcPts val="0"/>
              </a:spcAft>
              <a:buClr>
                <a:srgbClr val="0055B0"/>
              </a:buClr>
              <a:buSzPct val="100000"/>
              <a:buFont typeface="Arial"/>
              <a:buChar char="▪"/>
            </a:pPr>
            <a:r>
              <a:rPr lang="en-US" sz="2400" b="0" i="0" u="none" strike="noStrike" cap="none" dirty="0">
                <a:solidFill>
                  <a:srgbClr val="0055B0"/>
                </a:solidFill>
                <a:latin typeface="Arial"/>
                <a:ea typeface="Arial"/>
                <a:cs typeface="Arial"/>
                <a:sym typeface="Arial"/>
              </a:rPr>
              <a:t>What </a:t>
            </a:r>
            <a:r>
              <a:rPr lang="en-US" dirty="0"/>
              <a:t>if</a:t>
            </a:r>
            <a:r>
              <a:rPr lang="en-US" sz="2400" b="0" i="0" u="none" strike="noStrike" cap="none" dirty="0">
                <a:solidFill>
                  <a:srgbClr val="0055B0"/>
                </a:solidFill>
                <a:latin typeface="Arial"/>
                <a:ea typeface="Arial"/>
                <a:cs typeface="Arial"/>
                <a:sym typeface="Arial"/>
              </a:rPr>
              <a:t> two groups disagree on the proposed changes ?</a:t>
            </a:r>
          </a:p>
          <a:p>
            <a:pPr marL="342900" marR="0" lvl="0" indent="-215900" algn="l" rtl="0">
              <a:lnSpc>
                <a:spcPct val="100000"/>
              </a:lnSpc>
              <a:spcBef>
                <a:spcPts val="200"/>
              </a:spcBef>
              <a:spcAft>
                <a:spcPts val="0"/>
              </a:spcAft>
              <a:buClr>
                <a:srgbClr val="0055B0"/>
              </a:buClr>
              <a:buSzPct val="100000"/>
              <a:buFont typeface="Arial"/>
              <a:buChar char="▪"/>
            </a:pPr>
            <a:r>
              <a:rPr lang="en-US" sz="2400" b="0" i="0" u="none" strike="noStrike" cap="none" dirty="0">
                <a:solidFill>
                  <a:srgbClr val="0055B0"/>
                </a:solidFill>
                <a:latin typeface="Arial"/>
                <a:ea typeface="Arial"/>
                <a:cs typeface="Arial"/>
                <a:sym typeface="Arial"/>
              </a:rPr>
              <a:t>How will the HPCG process requests for agreeing conflicts relating to content changes ?</a:t>
            </a:r>
          </a:p>
          <a:p>
            <a:pPr marL="342900" marR="0" lvl="0" indent="-215900" algn="l" rtl="0">
              <a:lnSpc>
                <a:spcPct val="100000"/>
              </a:lnSpc>
              <a:spcBef>
                <a:spcPts val="200"/>
              </a:spcBef>
              <a:spcAft>
                <a:spcPts val="0"/>
              </a:spcAft>
              <a:buClr>
                <a:srgbClr val="0055B0"/>
              </a:buClr>
              <a:buSzPct val="100000"/>
              <a:buFont typeface="Arial"/>
              <a:buChar char="▪"/>
            </a:pPr>
            <a:r>
              <a:rPr lang="en-US" sz="2400" b="0" i="0" u="none" strike="noStrike" cap="none" dirty="0">
                <a:solidFill>
                  <a:srgbClr val="0055B0"/>
                </a:solidFill>
                <a:latin typeface="Arial"/>
                <a:ea typeface="Arial"/>
                <a:cs typeface="Arial"/>
                <a:sym typeface="Arial"/>
              </a:rPr>
              <a:t>How will other clinical groups be aware of changes published via the beta release ?</a:t>
            </a:r>
          </a:p>
          <a:p>
            <a:pPr marL="342900" marR="0" lvl="0" indent="-215900" algn="l" rtl="0">
              <a:lnSpc>
                <a:spcPct val="100000"/>
              </a:lnSpc>
              <a:spcBef>
                <a:spcPts val="200"/>
              </a:spcBef>
              <a:spcAft>
                <a:spcPts val="0"/>
              </a:spcAft>
              <a:buClr>
                <a:srgbClr val="0055B0"/>
              </a:buClr>
              <a:buSzPct val="100000"/>
              <a:buFont typeface="Arial"/>
              <a:buChar char="▪"/>
            </a:pPr>
            <a:r>
              <a:rPr lang="en-US" sz="2400" b="0" i="0" u="none" strike="noStrike" cap="none" dirty="0">
                <a:solidFill>
                  <a:srgbClr val="0055B0"/>
                </a:solidFill>
                <a:latin typeface="Arial"/>
                <a:ea typeface="Arial"/>
                <a:cs typeface="Arial"/>
                <a:sym typeface="Arial"/>
              </a:rPr>
              <a:t>What is the mechanism for feeding back comments on the changes included in the beta release </a:t>
            </a:r>
            <a:r>
              <a:rPr lang="en-US" sz="2400" b="0" i="0" u="none" strike="noStrike" cap="none" dirty="0" smtClean="0">
                <a:solidFill>
                  <a:srgbClr val="0055B0"/>
                </a:solidFill>
                <a:latin typeface="Arial"/>
                <a:ea typeface="Arial"/>
                <a:cs typeface="Arial"/>
                <a:sym typeface="Arial"/>
              </a:rPr>
              <a:t>?</a:t>
            </a:r>
          </a:p>
          <a:p>
            <a:pPr marL="342900" marR="0" lvl="0" indent="-215900" algn="l" rtl="0">
              <a:lnSpc>
                <a:spcPct val="100000"/>
              </a:lnSpc>
              <a:spcBef>
                <a:spcPts val="200"/>
              </a:spcBef>
              <a:spcAft>
                <a:spcPts val="0"/>
              </a:spcAft>
              <a:buClr>
                <a:srgbClr val="0055B0"/>
              </a:buClr>
              <a:buSzPct val="100000"/>
              <a:buFont typeface="Arial"/>
              <a:buChar char="▪"/>
            </a:pPr>
            <a:r>
              <a:rPr lang="en-US" dirty="0" smtClean="0"/>
              <a:t>Identification of subset content in the authoring tool</a:t>
            </a:r>
            <a:endParaRPr lang="en-US" sz="2400" b="0" i="0" u="none" strike="noStrike" cap="none" dirty="0">
              <a:solidFill>
                <a:srgbClr val="0055B0"/>
              </a:solidFill>
              <a:latin typeface="Arial"/>
              <a:ea typeface="Arial"/>
              <a:cs typeface="Arial"/>
              <a:sym typeface="Arial"/>
            </a:endParaRPr>
          </a:p>
          <a:p>
            <a:pPr marL="342900" marR="0" lvl="0" indent="-215900" algn="l" rtl="0">
              <a:lnSpc>
                <a:spcPct val="100000"/>
              </a:lnSpc>
              <a:spcBef>
                <a:spcPts val="200"/>
              </a:spcBef>
              <a:spcAft>
                <a:spcPts val="0"/>
              </a:spcAft>
              <a:buClr>
                <a:srgbClr val="0055B0"/>
              </a:buClr>
              <a:buSzPct val="100000"/>
              <a:buFont typeface="Arial"/>
              <a:buNone/>
            </a:pPr>
            <a:endParaRPr sz="2400" b="0" i="0" u="none" strike="noStrike" cap="none" dirty="0">
              <a:solidFill>
                <a:srgbClr val="0055B0"/>
              </a:solidFill>
              <a:latin typeface="Arial"/>
              <a:ea typeface="Arial"/>
              <a:cs typeface="Arial"/>
              <a:sym typeface="Arial"/>
            </a:endParaRPr>
          </a:p>
          <a:p>
            <a:pPr marL="342900" marR="0" lvl="0" indent="-215900" algn="l" rtl="0">
              <a:lnSpc>
                <a:spcPct val="100000"/>
              </a:lnSpc>
              <a:spcBef>
                <a:spcPts val="200"/>
              </a:spcBef>
              <a:spcAft>
                <a:spcPts val="0"/>
              </a:spcAft>
              <a:buClr>
                <a:srgbClr val="0055B0"/>
              </a:buClr>
              <a:buSzPct val="100000"/>
              <a:buFont typeface="Arial"/>
              <a:buChar char="▪"/>
            </a:pPr>
            <a:r>
              <a:rPr lang="en-US" sz="2400" b="0" i="0" u="none" strike="noStrike" cap="none" dirty="0">
                <a:solidFill>
                  <a:srgbClr val="0055B0"/>
                </a:solidFill>
                <a:latin typeface="Arial"/>
                <a:ea typeface="Arial"/>
                <a:cs typeface="Arial"/>
                <a:sym typeface="Arial"/>
              </a:rPr>
              <a:t>Any other additional discussion points . . . . .</a:t>
            </a:r>
          </a:p>
          <a:p>
            <a:pPr marR="0" lvl="1" algn="l" rtl="0">
              <a:lnSpc>
                <a:spcPct val="100000"/>
              </a:lnSpc>
              <a:spcBef>
                <a:spcPts val="200"/>
              </a:spcBef>
              <a:spcAft>
                <a:spcPts val="0"/>
              </a:spcAft>
            </a:pPr>
            <a:r>
              <a:rPr lang="en-US" smtClean="0"/>
              <a:t> Requesters </a:t>
            </a:r>
            <a:r>
              <a:rPr lang="en-US" dirty="0"/>
              <a:t>MUST submit detailed requirements with any change request</a:t>
            </a:r>
          </a:p>
        </p:txBody>
      </p:sp>
      <p:sp>
        <p:nvSpPr>
          <p:cNvPr id="162" name="Shape 162"/>
          <p:cNvSpPr txBox="1">
            <a:spLocks noGrp="1"/>
          </p:cNvSpPr>
          <p:nvPr>
            <p:ph type="title"/>
          </p:nvPr>
        </p:nvSpPr>
        <p:spPr>
          <a:xfrm>
            <a:off x="457200" y="714356"/>
            <a:ext cx="6592042" cy="507995"/>
          </a:xfrm>
          <a:prstGeom prst="rect">
            <a:avLst/>
          </a:prstGeom>
          <a:noFill/>
          <a:ln>
            <a:noFill/>
          </a:ln>
        </p:spPr>
        <p:txBody>
          <a:bodyPr lIns="91425" tIns="91425" rIns="91425" bIns="91425" anchor="ctr" anchorCtr="0">
            <a:noAutofit/>
          </a:bodyPr>
          <a:lstStyle/>
          <a:p>
            <a:pPr marL="0" marR="0" lvl="0" indent="0" algn="l" rtl="0">
              <a:lnSpc>
                <a:spcPct val="100000"/>
              </a:lnSpc>
              <a:spcBef>
                <a:spcPts val="0"/>
              </a:spcBef>
              <a:spcAft>
                <a:spcPts val="0"/>
              </a:spcAft>
              <a:buClr>
                <a:srgbClr val="21218A"/>
              </a:buClr>
              <a:buSzPct val="25000"/>
              <a:buFont typeface="Arial"/>
              <a:buNone/>
            </a:pPr>
            <a:r>
              <a:rPr lang="en-US"/>
              <a:t>Problems requiring resolution</a:t>
            </a:r>
          </a:p>
        </p:txBody>
      </p:sp>
    </p:spTree>
  </p:cSld>
  <p:clrMapOvr>
    <a:masterClrMapping/>
  </p:clrMapOvr>
</p:sld>
</file>

<file path=ppt/theme/theme1.xml><?xml version="1.0" encoding="utf-8"?>
<a:theme xmlns:a="http://schemas.openxmlformats.org/drawingml/2006/main" name="IHTSDO_PPT_Template_2014">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386</Words>
  <Application>Microsoft Macintosh PowerPoint</Application>
  <PresentationFormat>On-screen Show (4:3)</PresentationFormat>
  <Paragraphs>74</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IHTSDO_PPT_Template_2014</vt:lpstr>
      <vt:lpstr>Managing content change from Clinical groups</vt:lpstr>
      <vt:lpstr>The issue</vt:lpstr>
      <vt:lpstr>Challenges</vt:lpstr>
      <vt:lpstr>Proposed process for new content changes</vt:lpstr>
      <vt:lpstr>Proposed process for content changes related to subset maintenance</vt:lpstr>
      <vt:lpstr>Problems requiring resolution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Managing content change from Clinical groups</dc:title>
  <cp:lastModifiedBy>Ian Green</cp:lastModifiedBy>
  <cp:revision>1</cp:revision>
  <dcterms:modified xsi:type="dcterms:W3CDTF">2016-09-05T18:50:48Z</dcterms:modified>
</cp:coreProperties>
</file>