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28" y="-2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897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58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227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15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859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372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3802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44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89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2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25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6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53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89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3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75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82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4C72DD9-F1E3-45A0-B48B-452941D5DCEE}" type="datetimeFigureOut">
              <a:rPr lang="en-US" smtClean="0"/>
              <a:t>16-07-04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152B27A-6F30-4805-B48F-649521E4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8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Dentistry SIG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Working through general dentistry ref set build.  Targeting this fall to be ready.</a:t>
            </a:r>
          </a:p>
          <a:p>
            <a:r>
              <a:rPr lang="en-US" dirty="0"/>
              <a:t>Work plan for next year:</a:t>
            </a:r>
          </a:p>
          <a:p>
            <a:pPr lvl="1"/>
            <a:r>
              <a:rPr lang="en-US" dirty="0"/>
              <a:t>Possible ref set for odontogram, </a:t>
            </a:r>
            <a:r>
              <a:rPr lang="en-US" dirty="0" err="1"/>
              <a:t>periogram</a:t>
            </a:r>
            <a:r>
              <a:rPr lang="en-US" dirty="0"/>
              <a:t>- key visualizations for dentists</a:t>
            </a:r>
          </a:p>
          <a:p>
            <a:pPr lvl="1"/>
            <a:r>
              <a:rPr lang="en-US" dirty="0"/>
              <a:t>Extensive review of terms in SNOMED CT for current applicability and possible improved definitions</a:t>
            </a:r>
          </a:p>
        </p:txBody>
      </p:sp>
    </p:spTree>
    <p:extLst>
      <p:ext uri="{BB962C8B-B14F-4D97-AF65-F5344CB8AC3E}">
        <p14:creationId xmlns:p14="http://schemas.microsoft.com/office/powerpoint/2010/main" val="19758418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</TotalTime>
  <Words>49</Words>
  <Application>Microsoft Macintosh PowerPoint</Application>
  <PresentationFormat>Custom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Ion Boardroom</vt:lpstr>
      <vt:lpstr>Dentistry SIG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Dentistry SIG</dc:title>
  <dc:creator>mark jurkovich</dc:creator>
  <cp:lastModifiedBy>Monica Harrt</cp:lastModifiedBy>
  <cp:revision>1</cp:revision>
  <dcterms:created xsi:type="dcterms:W3CDTF">2016-07-04T17:13:10Z</dcterms:created>
  <dcterms:modified xsi:type="dcterms:W3CDTF">2016-07-04T18:10:59Z</dcterms:modified>
</cp:coreProperties>
</file>