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AEF32-07A2-41FD-8EB0-AA07DD93B244}" type="datetimeFigureOut">
              <a:rPr lang="en-GB" smtClean="0"/>
              <a:pPr/>
              <a:t>16-07-04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9399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HPCG 4</a:t>
            </a:r>
            <a:r>
              <a:rPr lang="en-GB" baseline="30000" dirty="0" smtClean="0"/>
              <a:t>th</a:t>
            </a:r>
            <a:r>
              <a:rPr lang="en-GB" dirty="0" smtClean="0"/>
              <a:t> July 2016</a:t>
            </a:r>
            <a:br>
              <a:rPr lang="en-GB" dirty="0" smtClean="0"/>
            </a:br>
            <a:r>
              <a:rPr lang="en-GB" dirty="0" smtClean="0"/>
              <a:t>IHTSDO Anesthesia SIG</a:t>
            </a:r>
            <a:br>
              <a:rPr lang="en-GB" dirty="0" smtClean="0"/>
            </a:br>
            <a:r>
              <a:rPr lang="en-GB" u="sng" dirty="0" smtClean="0"/>
              <a:t>Meetings</a:t>
            </a:r>
            <a:endParaRPr lang="en-GB" u="sng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/>
          </a:bodyPr>
          <a:lstStyle/>
          <a:p>
            <a:r>
              <a:rPr lang="en-GB" dirty="0" smtClean="0"/>
              <a:t>Face to Face meeting April 2016, London</a:t>
            </a:r>
          </a:p>
          <a:p>
            <a:r>
              <a:rPr lang="en-GB" dirty="0" err="1" smtClean="0"/>
              <a:t>Webex</a:t>
            </a:r>
            <a:r>
              <a:rPr lang="en-GB" dirty="0" smtClean="0"/>
              <a:t> 31</a:t>
            </a:r>
            <a:r>
              <a:rPr lang="en-GB" baseline="30000" dirty="0" smtClean="0"/>
              <a:t>st</a:t>
            </a:r>
            <a:r>
              <a:rPr lang="en-GB" dirty="0" smtClean="0"/>
              <a:t> May 2016</a:t>
            </a:r>
          </a:p>
          <a:p>
            <a:r>
              <a:rPr lang="en-GB" dirty="0" smtClean="0"/>
              <a:t>Next scheduled </a:t>
            </a:r>
            <a:r>
              <a:rPr lang="en-GB" dirty="0" err="1" smtClean="0"/>
              <a:t>webex</a:t>
            </a:r>
            <a:r>
              <a:rPr lang="en-GB" dirty="0" smtClean="0"/>
              <a:t> 26</a:t>
            </a:r>
            <a:r>
              <a:rPr lang="en-GB" baseline="30000" dirty="0" smtClean="0"/>
              <a:t>th</a:t>
            </a:r>
            <a:r>
              <a:rPr lang="en-GB" dirty="0" smtClean="0"/>
              <a:t> July 2016</a:t>
            </a:r>
          </a:p>
          <a:p>
            <a:r>
              <a:rPr lang="en-GB" dirty="0" smtClean="0"/>
              <a:t>Not holding face to face meeting in New Zealand October 2016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Anesthesia SIG – Current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Endotracheal</a:t>
            </a:r>
            <a:r>
              <a:rPr lang="en-GB" dirty="0" smtClean="0"/>
              <a:t> tube introducer terms reviewed, recommended changes agreed with Emergency Medicine physicians.</a:t>
            </a:r>
          </a:p>
          <a:p>
            <a:r>
              <a:rPr lang="en-GB" dirty="0" smtClean="0"/>
              <a:t>Election of Vice Chair – call for nominations published</a:t>
            </a:r>
          </a:p>
          <a:p>
            <a:r>
              <a:rPr lang="en-GB" dirty="0" smtClean="0"/>
              <a:t>Difficult airway management terms – proposed changes in authoring</a:t>
            </a:r>
          </a:p>
          <a:p>
            <a:r>
              <a:rPr lang="en-GB" dirty="0" smtClean="0"/>
              <a:t>Additional positioning terms for </a:t>
            </a:r>
            <a:r>
              <a:rPr lang="en-GB" dirty="0" err="1" smtClean="0"/>
              <a:t>anesthesia</a:t>
            </a:r>
            <a:r>
              <a:rPr lang="en-GB" dirty="0" smtClean="0"/>
              <a:t> and surgery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 to include development of an </a:t>
            </a:r>
            <a:r>
              <a:rPr lang="en-GB" dirty="0" err="1" smtClean="0"/>
              <a:t>anesthesia</a:t>
            </a:r>
            <a:r>
              <a:rPr lang="en-GB" dirty="0" smtClean="0"/>
              <a:t> subset for consideration in the IHTSDO 2017 </a:t>
            </a:r>
            <a:r>
              <a:rPr lang="en-GB" dirty="0" err="1" smtClean="0"/>
              <a:t>workplan</a:t>
            </a:r>
            <a:endParaRPr lang="en-GB" dirty="0" smtClean="0"/>
          </a:p>
          <a:p>
            <a:r>
              <a:rPr lang="en-GB" dirty="0" smtClean="0"/>
              <a:t>Discussion with Bruce Goldberg on model for </a:t>
            </a:r>
            <a:r>
              <a:rPr lang="en-GB" dirty="0" err="1" smtClean="0"/>
              <a:t>perioperative</a:t>
            </a:r>
            <a:r>
              <a:rPr lang="en-GB" dirty="0" smtClean="0"/>
              <a:t> complications – agenda for 26/07/2016 meeting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112</Words>
  <Application>Microsoft Macintosh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HPCG 4th July 2016 IHTSDO Anesthesia SIG Meetings</vt:lpstr>
      <vt:lpstr>Anesthesia SIG – Current activity</vt:lpstr>
      <vt:lpstr>Planned activity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Anesthesia SIG 2nd March 2015 - Meetings</dc:title>
  <dc:creator>Andrew</dc:creator>
  <cp:lastModifiedBy>Monica Harrt</cp:lastModifiedBy>
  <cp:revision>12</cp:revision>
  <dcterms:created xsi:type="dcterms:W3CDTF">2015-03-02T17:38:38Z</dcterms:created>
  <dcterms:modified xsi:type="dcterms:W3CDTF">2016-07-04T15:35:59Z</dcterms:modified>
</cp:coreProperties>
</file>