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99"/>
    <a:srgbClr val="FFFFCC"/>
    <a:srgbClr val="FFFF99"/>
    <a:srgbClr val="99CC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FE7259B-2CF7-4244-90F6-B6D2F92D3A72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6A6F00-A35D-49D6-AF83-E28EBE2EE36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AU"/>
        </a:p>
      </dgm:t>
    </dgm:pt>
    <dgm:pt modelId="{10693C6F-6483-4BD2-AC1D-025375E4091E}" type="pres">
      <dgm:prSet presAssocID="{A06A6F00-A35D-49D6-AF83-E28EBE2EE36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FFD51C1-EA33-4EC6-8518-8F390D607670}" type="presOf" srcId="{A06A6F00-A35D-49D6-AF83-E28EBE2EE36B}" destId="{10693C6F-6483-4BD2-AC1D-025375E4091E}" srcOrd="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5874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804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509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1030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049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710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122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2133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7950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099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6293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F5322-35E7-4AE5-A3EC-FA6931233FED}" type="datetimeFigureOut">
              <a:rPr lang="en-AU" smtClean="0"/>
              <a:pPr/>
              <a:t>1/07/2013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4F273-745F-4AE8-B3D1-E8B654AC9534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86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Diagramming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As shown diagrams must show descriptions and can optionally show identifiers.</a:t>
            </a:r>
          </a:p>
          <a:p>
            <a:r>
              <a:rPr lang="en-US" dirty="0" smtClean="0"/>
              <a:t>Descriptions may be "Fully Specified Names" or "Preferred Terms" for diagram elements, but not a mixture of both on one diagram.</a:t>
            </a:r>
          </a:p>
          <a:p>
            <a:r>
              <a:rPr lang="en-US" dirty="0" smtClean="0"/>
              <a:t>Shading maybe used with the </a:t>
            </a:r>
            <a:r>
              <a:rPr lang="en-US" dirty="0" err="1" smtClean="0"/>
              <a:t>colours</a:t>
            </a:r>
            <a:r>
              <a:rPr lang="en-US" dirty="0" smtClean="0"/>
              <a:t> shown in this template for each element type, or shading may be removed entirely for black and white diagrams.</a:t>
            </a:r>
          </a:p>
          <a:p>
            <a:r>
              <a:rPr lang="en-US" dirty="0" smtClean="0"/>
              <a:t>Layout is generally left-to-right and top-to-bottom.</a:t>
            </a:r>
          </a:p>
          <a:p>
            <a:r>
              <a:rPr lang="en-US" dirty="0" smtClean="0"/>
              <a:t>Relationships are ordered down the diagram as follows:</a:t>
            </a:r>
          </a:p>
          <a:p>
            <a:pPr lvl="1"/>
            <a:r>
              <a:rPr lang="en-US" dirty="0" smtClean="0"/>
              <a:t>Is-a,</a:t>
            </a:r>
          </a:p>
          <a:p>
            <a:pPr lvl="1"/>
            <a:r>
              <a:rPr lang="en-US" dirty="0" smtClean="0"/>
              <a:t>then ungrouped </a:t>
            </a:r>
            <a:r>
              <a:rPr lang="en-US" dirty="0" smtClean="0"/>
              <a:t>relationships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followed by grouped </a:t>
            </a:r>
            <a:r>
              <a:rPr lang="en-US" dirty="0" smtClean="0"/>
              <a:t>relationships.</a:t>
            </a:r>
          </a:p>
          <a:p>
            <a:r>
              <a:rPr lang="en-US" dirty="0" smtClean="0"/>
              <a:t>For finer grained ordering of relationships, the sort order defined in the Technical Implementation Guide should be used.</a:t>
            </a:r>
          </a:p>
          <a:p>
            <a:r>
              <a:rPr lang="en-US" dirty="0" smtClean="0"/>
              <a:t>Elements </a:t>
            </a:r>
            <a:r>
              <a:rPr lang="en-US" dirty="0" smtClean="0"/>
              <a:t>and font size may be adjusted to suit needs, however where possible elements should remain rectangular, wider than they are tall.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SNOMED CT Diagramming without identifiers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8429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539552" y="1628800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3" name="Flowchart: Terminator 12"/>
          <p:cNvSpPr/>
          <p:nvPr/>
        </p:nvSpPr>
        <p:spPr>
          <a:xfrm>
            <a:off x="2483768" y="2996952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483768" y="4461473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6" name="Elbow Connector 15"/>
          <p:cNvCxnSpPr>
            <a:stCxn id="66" idx="6"/>
            <a:endCxn id="13" idx="1"/>
          </p:cNvCxnSpPr>
          <p:nvPr/>
        </p:nvCxnSpPr>
        <p:spPr>
          <a:xfrm>
            <a:off x="1979712" y="2542017"/>
            <a:ext cx="504056" cy="72008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283968" y="2995079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1" name="Elbow Connector 20"/>
          <p:cNvCxnSpPr>
            <a:stCxn id="13" idx="3"/>
            <a:endCxn id="20" idx="1"/>
          </p:cNvCxnSpPr>
          <p:nvPr/>
        </p:nvCxnSpPr>
        <p:spPr>
          <a:xfrm flipV="1">
            <a:off x="3995936" y="3260224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lowchart: Terminator 26"/>
          <p:cNvSpPr/>
          <p:nvPr/>
        </p:nvSpPr>
        <p:spPr>
          <a:xfrm>
            <a:off x="2483768" y="3741393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283968" y="3739520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9" name="Elbow Connector 28"/>
          <p:cNvCxnSpPr>
            <a:stCxn id="27" idx="3"/>
            <a:endCxn id="28" idx="1"/>
          </p:cNvCxnSpPr>
          <p:nvPr/>
        </p:nvCxnSpPr>
        <p:spPr>
          <a:xfrm flipV="1">
            <a:off x="3995936" y="4004665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66" idx="6"/>
            <a:endCxn id="27" idx="1"/>
          </p:cNvCxnSpPr>
          <p:nvPr/>
        </p:nvCxnSpPr>
        <p:spPr>
          <a:xfrm>
            <a:off x="1979712" y="2542017"/>
            <a:ext cx="504056" cy="146452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66" idx="6"/>
            <a:endCxn id="14" idx="2"/>
          </p:cNvCxnSpPr>
          <p:nvPr/>
        </p:nvCxnSpPr>
        <p:spPr>
          <a:xfrm>
            <a:off x="1979712" y="2542017"/>
            <a:ext cx="504056" cy="218460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3527884" y="4459463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328084" y="4457590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 flipV="1">
            <a:off x="5040052" y="4722735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527884" y="5179543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1" name="Elbow Connector 50"/>
          <p:cNvCxnSpPr>
            <a:stCxn id="49" idx="3"/>
            <a:endCxn id="70" idx="1"/>
          </p:cNvCxnSpPr>
          <p:nvPr/>
        </p:nvCxnSpPr>
        <p:spPr>
          <a:xfrm flipV="1">
            <a:off x="5040052" y="5442815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14" idx="6"/>
            <a:endCxn id="46" idx="1"/>
          </p:cNvCxnSpPr>
          <p:nvPr/>
        </p:nvCxnSpPr>
        <p:spPr>
          <a:xfrm flipV="1">
            <a:off x="3023828" y="4724608"/>
            <a:ext cx="504056" cy="201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14" idx="6"/>
            <a:endCxn id="49" idx="1"/>
          </p:cNvCxnSpPr>
          <p:nvPr/>
        </p:nvCxnSpPr>
        <p:spPr>
          <a:xfrm>
            <a:off x="3023828" y="4726618"/>
            <a:ext cx="504056" cy="71807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328084" y="5177670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Concept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771800" y="2276872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1036104" y="227687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stCxn id="66" idx="6"/>
            <a:endCxn id="60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576164" y="2542017"/>
            <a:ext cx="25953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655256" y="2161168"/>
            <a:ext cx="409161" cy="35253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80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SNOMED CT Diagramming with identifiers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8429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539552" y="1628800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3" name="Flowchart: Terminator 12"/>
          <p:cNvSpPr/>
          <p:nvPr/>
        </p:nvSpPr>
        <p:spPr>
          <a:xfrm>
            <a:off x="2483768" y="2996952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483768" y="4461473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6" name="Elbow Connector 15"/>
          <p:cNvCxnSpPr>
            <a:stCxn id="66" idx="6"/>
            <a:endCxn id="13" idx="1"/>
          </p:cNvCxnSpPr>
          <p:nvPr/>
        </p:nvCxnSpPr>
        <p:spPr>
          <a:xfrm>
            <a:off x="1979712" y="2542017"/>
            <a:ext cx="504056" cy="72008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283968" y="2995079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1" name="Elbow Connector 20"/>
          <p:cNvCxnSpPr>
            <a:stCxn id="13" idx="3"/>
            <a:endCxn id="20" idx="1"/>
          </p:cNvCxnSpPr>
          <p:nvPr/>
        </p:nvCxnSpPr>
        <p:spPr>
          <a:xfrm flipV="1">
            <a:off x="3995936" y="3260224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lowchart: Terminator 26"/>
          <p:cNvSpPr/>
          <p:nvPr/>
        </p:nvSpPr>
        <p:spPr>
          <a:xfrm>
            <a:off x="2483768" y="3741393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283968" y="3739520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9" name="Elbow Connector 28"/>
          <p:cNvCxnSpPr>
            <a:stCxn id="27" idx="3"/>
            <a:endCxn id="28" idx="1"/>
          </p:cNvCxnSpPr>
          <p:nvPr/>
        </p:nvCxnSpPr>
        <p:spPr>
          <a:xfrm flipV="1">
            <a:off x="3995936" y="4004665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66" idx="6"/>
            <a:endCxn id="27" idx="1"/>
          </p:cNvCxnSpPr>
          <p:nvPr/>
        </p:nvCxnSpPr>
        <p:spPr>
          <a:xfrm>
            <a:off x="1979712" y="2542017"/>
            <a:ext cx="504056" cy="146452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66" idx="6"/>
            <a:endCxn id="14" idx="2"/>
          </p:cNvCxnSpPr>
          <p:nvPr/>
        </p:nvCxnSpPr>
        <p:spPr>
          <a:xfrm>
            <a:off x="1979712" y="2542017"/>
            <a:ext cx="504056" cy="2184601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3527884" y="4459463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328084" y="4457590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47" idx="1"/>
          </p:cNvCxnSpPr>
          <p:nvPr/>
        </p:nvCxnSpPr>
        <p:spPr>
          <a:xfrm flipV="1">
            <a:off x="5040052" y="4722735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Terminator 48"/>
          <p:cNvSpPr/>
          <p:nvPr/>
        </p:nvSpPr>
        <p:spPr>
          <a:xfrm>
            <a:off x="3527884" y="5179543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1" name="Elbow Connector 50"/>
          <p:cNvCxnSpPr>
            <a:stCxn id="49" idx="3"/>
            <a:endCxn id="70" idx="1"/>
          </p:cNvCxnSpPr>
          <p:nvPr/>
        </p:nvCxnSpPr>
        <p:spPr>
          <a:xfrm flipV="1">
            <a:off x="5040052" y="5442815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14" idx="6"/>
            <a:endCxn id="46" idx="1"/>
          </p:cNvCxnSpPr>
          <p:nvPr/>
        </p:nvCxnSpPr>
        <p:spPr>
          <a:xfrm flipV="1">
            <a:off x="3023828" y="4724608"/>
            <a:ext cx="504056" cy="201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14" idx="6"/>
            <a:endCxn id="49" idx="1"/>
          </p:cNvCxnSpPr>
          <p:nvPr/>
        </p:nvCxnSpPr>
        <p:spPr>
          <a:xfrm>
            <a:off x="3023828" y="4726618"/>
            <a:ext cx="504056" cy="71807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5328084" y="5177670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44444444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Concept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771800" y="2276872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1036104" y="227687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stCxn id="66" idx="6"/>
            <a:endCxn id="60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576164" y="2542017"/>
            <a:ext cx="25953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655256" y="2161168"/>
            <a:ext cx="409161" cy="35253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80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SNOMED CT Expression subsumed by</a:t>
            </a:r>
            <a:endParaRPr lang="en-AU" dirty="0"/>
          </a:p>
        </p:txBody>
      </p:sp>
      <p:sp>
        <p:nvSpPr>
          <p:cNvPr id="13" name="Flowchart: Terminator 12"/>
          <p:cNvSpPr/>
          <p:nvPr/>
        </p:nvSpPr>
        <p:spPr>
          <a:xfrm>
            <a:off x="2483768" y="2996952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66" idx="6"/>
            <a:endCxn id="13" idx="1"/>
          </p:cNvCxnSpPr>
          <p:nvPr/>
        </p:nvCxnSpPr>
        <p:spPr>
          <a:xfrm>
            <a:off x="1979712" y="2542017"/>
            <a:ext cx="504056" cy="72008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283968" y="2995079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1" name="Elbow Connector 20"/>
          <p:cNvCxnSpPr>
            <a:stCxn id="13" idx="3"/>
            <a:endCxn id="20" idx="1"/>
          </p:cNvCxnSpPr>
          <p:nvPr/>
        </p:nvCxnSpPr>
        <p:spPr>
          <a:xfrm flipV="1">
            <a:off x="3995936" y="3260224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771800" y="2276872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1036104" y="371703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⊑</a:t>
            </a:r>
          </a:p>
        </p:txBody>
      </p:sp>
      <p:sp>
        <p:nvSpPr>
          <p:cNvPr id="66" name="Oval 6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stCxn id="66" idx="6"/>
            <a:endCxn id="60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Terminator 54"/>
          <p:cNvSpPr/>
          <p:nvPr/>
        </p:nvSpPr>
        <p:spPr>
          <a:xfrm>
            <a:off x="2483768" y="5229200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6" name="Elbow Connector 55"/>
          <p:cNvCxnSpPr>
            <a:stCxn id="65" idx="6"/>
            <a:endCxn id="55" idx="1"/>
          </p:cNvCxnSpPr>
          <p:nvPr/>
        </p:nvCxnSpPr>
        <p:spPr>
          <a:xfrm>
            <a:off x="1979712" y="4774265"/>
            <a:ext cx="504056" cy="72008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283968" y="5227327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333333333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8" name="Elbow Connector 57"/>
          <p:cNvCxnSpPr>
            <a:stCxn id="55" idx="3"/>
            <a:endCxn id="57" idx="1"/>
          </p:cNvCxnSpPr>
          <p:nvPr/>
        </p:nvCxnSpPr>
        <p:spPr>
          <a:xfrm flipV="1">
            <a:off x="3995936" y="5492472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Isosceles Triangle 61"/>
          <p:cNvSpPr/>
          <p:nvPr/>
        </p:nvSpPr>
        <p:spPr>
          <a:xfrm rot="5400000">
            <a:off x="2519772" y="4627071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Oval 64"/>
          <p:cNvSpPr/>
          <p:nvPr/>
        </p:nvSpPr>
        <p:spPr>
          <a:xfrm>
            <a:off x="1835696" y="4702257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8" name="Elbow Connector 111"/>
          <p:cNvCxnSpPr>
            <a:stCxn id="65" idx="6"/>
            <a:endCxn id="62" idx="3"/>
          </p:cNvCxnSpPr>
          <p:nvPr/>
        </p:nvCxnSpPr>
        <p:spPr>
          <a:xfrm flipV="1">
            <a:off x="1979712" y="4771087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63" idx="4"/>
            <a:endCxn id="65" idx="2"/>
          </p:cNvCxnSpPr>
          <p:nvPr/>
        </p:nvCxnSpPr>
        <p:spPr>
          <a:xfrm rot="16200000" flipH="1">
            <a:off x="1307444" y="4246012"/>
            <a:ext cx="526943" cy="52956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66" idx="2"/>
            <a:endCxn id="63" idx="0"/>
          </p:cNvCxnSpPr>
          <p:nvPr/>
        </p:nvCxnSpPr>
        <p:spPr>
          <a:xfrm rot="10800000" flipV="1">
            <a:off x="1306134" y="2542016"/>
            <a:ext cx="529562" cy="117501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2771800" y="4505942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44444444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Concept</a:t>
            </a:r>
            <a:endParaRPr lang="en-A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711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SNOMED CT Expression subsumes</a:t>
            </a:r>
            <a:endParaRPr lang="en-AU" dirty="0"/>
          </a:p>
        </p:txBody>
      </p:sp>
      <p:sp>
        <p:nvSpPr>
          <p:cNvPr id="13" name="Flowchart: Terminator 12"/>
          <p:cNvSpPr/>
          <p:nvPr/>
        </p:nvSpPr>
        <p:spPr>
          <a:xfrm>
            <a:off x="2483768" y="2996952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66" idx="6"/>
            <a:endCxn id="13" idx="1"/>
          </p:cNvCxnSpPr>
          <p:nvPr/>
        </p:nvCxnSpPr>
        <p:spPr>
          <a:xfrm>
            <a:off x="1979712" y="2542017"/>
            <a:ext cx="504056" cy="72008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283968" y="2995079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1" name="Elbow Connector 20"/>
          <p:cNvCxnSpPr>
            <a:stCxn id="13" idx="3"/>
            <a:endCxn id="20" idx="1"/>
          </p:cNvCxnSpPr>
          <p:nvPr/>
        </p:nvCxnSpPr>
        <p:spPr>
          <a:xfrm flipV="1">
            <a:off x="3995936" y="3260224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771800" y="2276872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1036104" y="371703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⊒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stCxn id="66" idx="6"/>
            <a:endCxn id="60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Terminator 54"/>
          <p:cNvSpPr/>
          <p:nvPr/>
        </p:nvSpPr>
        <p:spPr>
          <a:xfrm>
            <a:off x="2483768" y="5229200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6" name="Elbow Connector 55"/>
          <p:cNvCxnSpPr>
            <a:stCxn id="65" idx="6"/>
            <a:endCxn id="55" idx="1"/>
          </p:cNvCxnSpPr>
          <p:nvPr/>
        </p:nvCxnSpPr>
        <p:spPr>
          <a:xfrm>
            <a:off x="1979712" y="4774265"/>
            <a:ext cx="504056" cy="72008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283968" y="5227327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333333333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8" name="Elbow Connector 57"/>
          <p:cNvCxnSpPr>
            <a:stCxn id="55" idx="3"/>
            <a:endCxn id="57" idx="1"/>
          </p:cNvCxnSpPr>
          <p:nvPr/>
        </p:nvCxnSpPr>
        <p:spPr>
          <a:xfrm flipV="1">
            <a:off x="3995936" y="5492472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Isosceles Triangle 61"/>
          <p:cNvSpPr/>
          <p:nvPr/>
        </p:nvSpPr>
        <p:spPr>
          <a:xfrm rot="5400000">
            <a:off x="2519772" y="4627071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Oval 64"/>
          <p:cNvSpPr/>
          <p:nvPr/>
        </p:nvSpPr>
        <p:spPr>
          <a:xfrm>
            <a:off x="1835696" y="4702257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8" name="Elbow Connector 111"/>
          <p:cNvCxnSpPr>
            <a:stCxn id="65" idx="6"/>
            <a:endCxn id="62" idx="3"/>
          </p:cNvCxnSpPr>
          <p:nvPr/>
        </p:nvCxnSpPr>
        <p:spPr>
          <a:xfrm flipV="1">
            <a:off x="1979712" y="4771087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63" idx="4"/>
            <a:endCxn id="65" idx="2"/>
          </p:cNvCxnSpPr>
          <p:nvPr/>
        </p:nvCxnSpPr>
        <p:spPr>
          <a:xfrm rot="16200000" flipH="1">
            <a:off x="1307444" y="4246012"/>
            <a:ext cx="526943" cy="52956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66" idx="2"/>
            <a:endCxn id="63" idx="0"/>
          </p:cNvCxnSpPr>
          <p:nvPr/>
        </p:nvCxnSpPr>
        <p:spPr>
          <a:xfrm rot="10800000" flipV="1">
            <a:off x="1306134" y="2542016"/>
            <a:ext cx="529562" cy="117501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2771800" y="4505942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44444444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Concept</a:t>
            </a:r>
            <a:endParaRPr lang="en-A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043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SNOMED CT Expression equivalent</a:t>
            </a:r>
            <a:endParaRPr lang="en-AU" dirty="0"/>
          </a:p>
        </p:txBody>
      </p:sp>
      <p:sp>
        <p:nvSpPr>
          <p:cNvPr id="13" name="Flowchart: Terminator 12"/>
          <p:cNvSpPr/>
          <p:nvPr/>
        </p:nvSpPr>
        <p:spPr>
          <a:xfrm>
            <a:off x="2483768" y="2996952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16" name="Elbow Connector 15"/>
          <p:cNvCxnSpPr>
            <a:stCxn id="66" idx="6"/>
            <a:endCxn id="13" idx="1"/>
          </p:cNvCxnSpPr>
          <p:nvPr/>
        </p:nvCxnSpPr>
        <p:spPr>
          <a:xfrm>
            <a:off x="1979712" y="2542017"/>
            <a:ext cx="504056" cy="72008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283968" y="2995079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1" name="Elbow Connector 20"/>
          <p:cNvCxnSpPr>
            <a:stCxn id="13" idx="3"/>
            <a:endCxn id="20" idx="1"/>
          </p:cNvCxnSpPr>
          <p:nvPr/>
        </p:nvCxnSpPr>
        <p:spPr>
          <a:xfrm flipV="1">
            <a:off x="3995936" y="3260224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771800" y="2276872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11111111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60" name="Isosceles Triangle 59"/>
          <p:cNvSpPr/>
          <p:nvPr/>
        </p:nvSpPr>
        <p:spPr>
          <a:xfrm rot="5400000">
            <a:off x="2519772" y="2394823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1036104" y="3717032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835696" y="2470009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stCxn id="66" idx="6"/>
            <a:endCxn id="60" idx="3"/>
          </p:cNvCxnSpPr>
          <p:nvPr/>
        </p:nvCxnSpPr>
        <p:spPr>
          <a:xfrm flipV="1">
            <a:off x="1979712" y="2538839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Terminator 54"/>
          <p:cNvSpPr/>
          <p:nvPr/>
        </p:nvSpPr>
        <p:spPr>
          <a:xfrm>
            <a:off x="2483768" y="5229200"/>
            <a:ext cx="1512168" cy="530290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22222222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Attribute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6" name="Elbow Connector 55"/>
          <p:cNvCxnSpPr>
            <a:stCxn id="65" idx="6"/>
            <a:endCxn id="55" idx="1"/>
          </p:cNvCxnSpPr>
          <p:nvPr/>
        </p:nvCxnSpPr>
        <p:spPr>
          <a:xfrm>
            <a:off x="1979712" y="4774265"/>
            <a:ext cx="504056" cy="720080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283968" y="5227327"/>
            <a:ext cx="144016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333333333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Defined concept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8" name="Elbow Connector 57"/>
          <p:cNvCxnSpPr>
            <a:stCxn id="55" idx="3"/>
            <a:endCxn id="57" idx="1"/>
          </p:cNvCxnSpPr>
          <p:nvPr/>
        </p:nvCxnSpPr>
        <p:spPr>
          <a:xfrm flipV="1">
            <a:off x="3995936" y="5492472"/>
            <a:ext cx="288032" cy="1873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Isosceles Triangle 61"/>
          <p:cNvSpPr/>
          <p:nvPr/>
        </p:nvSpPr>
        <p:spPr>
          <a:xfrm rot="5400000">
            <a:off x="2519772" y="4627071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Oval 64"/>
          <p:cNvSpPr/>
          <p:nvPr/>
        </p:nvSpPr>
        <p:spPr>
          <a:xfrm>
            <a:off x="1835696" y="4702257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8" name="Elbow Connector 111"/>
          <p:cNvCxnSpPr>
            <a:stCxn id="65" idx="6"/>
            <a:endCxn id="62" idx="3"/>
          </p:cNvCxnSpPr>
          <p:nvPr/>
        </p:nvCxnSpPr>
        <p:spPr>
          <a:xfrm flipV="1">
            <a:off x="1979712" y="4771087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63" idx="4"/>
            <a:endCxn id="65" idx="2"/>
          </p:cNvCxnSpPr>
          <p:nvPr/>
        </p:nvCxnSpPr>
        <p:spPr>
          <a:xfrm rot="16200000" flipH="1">
            <a:off x="1307444" y="4246012"/>
            <a:ext cx="526943" cy="52956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66" idx="2"/>
            <a:endCxn id="63" idx="0"/>
          </p:cNvCxnSpPr>
          <p:nvPr/>
        </p:nvCxnSpPr>
        <p:spPr>
          <a:xfrm rot="10800000" flipV="1">
            <a:off x="1306134" y="2542016"/>
            <a:ext cx="529562" cy="1175015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2771800" y="4505942"/>
            <a:ext cx="1440160" cy="530290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44444444</a:t>
            </a:r>
          </a:p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Concept</a:t>
            </a:r>
            <a:endParaRPr lang="en-A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41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7653</TotalTime>
  <Words>255</Words>
  <Application>Microsoft Office PowerPoint</Application>
  <PresentationFormat>On-screen Show (4:3)</PresentationFormat>
  <Paragraphs>87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SNOMED CT Diagramming notes</vt:lpstr>
      <vt:lpstr>SNOMED CT Diagramming without identifiers</vt:lpstr>
      <vt:lpstr>SNOMED CT Diagramming with identifiers</vt:lpstr>
      <vt:lpstr>SNOMED CT Expression subsumed by</vt:lpstr>
      <vt:lpstr>SNOMED CT Expression subsumes</vt:lpstr>
      <vt:lpstr>SNOMED CT Expression equivalent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Dion McMurtrie</dc:creator>
  <cp:lastModifiedBy>Dion McMurtrie</cp:lastModifiedBy>
  <cp:revision>16</cp:revision>
  <dcterms:created xsi:type="dcterms:W3CDTF">2011-06-14T03:21:54Z</dcterms:created>
  <dcterms:modified xsi:type="dcterms:W3CDTF">2013-07-01T07:59:08Z</dcterms:modified>
</cp:coreProperties>
</file>