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59" d="100"/>
          <a:sy n="59" d="100"/>
        </p:scale>
        <p:origin x="78" y="5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502797"/>
            <a:ext cx="9144000" cy="2007166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23218A-9FAF-4B60-B9BA-2D13AAEAA0A4}" type="datetimeFigureOut">
              <a:rPr lang="en-GB" smtClean="0"/>
              <a:t>06/03/2017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94396C-4759-429F-BA00-1A8A524342D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113447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23218A-9FAF-4B60-B9BA-2D13AAEAA0A4}" type="datetimeFigureOut">
              <a:rPr lang="en-GB" smtClean="0"/>
              <a:t>06/03/2017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94396C-4759-429F-BA00-1A8A524342D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46717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1502797"/>
            <a:ext cx="2628900" cy="467416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23218A-9FAF-4B60-B9BA-2D13AAEAA0A4}" type="datetimeFigureOut">
              <a:rPr lang="en-GB" smtClean="0"/>
              <a:t>06/03/2017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94396C-4759-429F-BA00-1A8A524342D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65871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23218A-9FAF-4B60-B9BA-2D13AAEAA0A4}" type="datetimeFigureOut">
              <a:rPr lang="en-GB" smtClean="0"/>
              <a:t>06/03/2017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94396C-4759-429F-BA00-1A8A524342D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63193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23218A-9FAF-4B60-B9BA-2D13AAEAA0A4}" type="datetimeFigureOut">
              <a:rPr lang="en-GB" smtClean="0"/>
              <a:t>06/03/2017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94396C-4759-429F-BA00-1A8A524342D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079497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23218A-9FAF-4B60-B9BA-2D13AAEAA0A4}" type="datetimeFigureOut">
              <a:rPr lang="en-GB" smtClean="0"/>
              <a:t>06/03/2017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94396C-4759-429F-BA00-1A8A524342D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14944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8089527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23218A-9FAF-4B60-B9BA-2D13AAEAA0A4}" type="datetimeFigureOut">
              <a:rPr lang="en-GB" smtClean="0"/>
              <a:t>06/03/2017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94396C-4759-429F-BA00-1A8A524342D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595504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23218A-9FAF-4B60-B9BA-2D13AAEAA0A4}" type="datetimeFigureOut">
              <a:rPr lang="en-GB" smtClean="0"/>
              <a:t>06/03/2017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94396C-4759-429F-BA00-1A8A524342D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118277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23218A-9FAF-4B60-B9BA-2D13AAEAA0A4}" type="datetimeFigureOut">
              <a:rPr lang="en-GB" smtClean="0"/>
              <a:t>06/03/2017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94396C-4759-429F-BA00-1A8A524342D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98207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1510748"/>
            <a:ext cx="6172200" cy="435030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23218A-9FAF-4B60-B9BA-2D13AAEAA0A4}" type="datetimeFigureOut">
              <a:rPr lang="en-GB" smtClean="0"/>
              <a:t>06/03/2017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94396C-4759-429F-BA00-1A8A524342D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745881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1550504"/>
            <a:ext cx="6172200" cy="4310546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23218A-9FAF-4B60-B9BA-2D13AAEAA0A4}" type="datetimeFigureOut">
              <a:rPr lang="en-GB" smtClean="0"/>
              <a:t>06/03/2017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94396C-4759-429F-BA00-1A8A524342D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730387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809111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23218A-9FAF-4B60-B9BA-2D13AAEAA0A4}" type="datetimeFigureOut">
              <a:rPr lang="en-GB" smtClean="0"/>
              <a:t>06/03/2017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94396C-4759-429F-BA00-1A8A524342D5}" type="slidenum">
              <a:rPr lang="en-GB" smtClean="0"/>
              <a:t>‹#›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69449" y="365125"/>
            <a:ext cx="2284351" cy="1022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260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Nursing SIG Update – March 2017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Achieving quorum at meetings challenging – reminders from calendar may be helpful</a:t>
            </a:r>
          </a:p>
          <a:p>
            <a:r>
              <a:rPr lang="en-GB" dirty="0"/>
              <a:t>Primary activities</a:t>
            </a:r>
          </a:p>
          <a:p>
            <a:pPr lvl="1"/>
            <a:r>
              <a:rPr lang="en-GB" dirty="0"/>
              <a:t>Update of Nursing problems and Nursing Interventions ICNP Map Sets</a:t>
            </a:r>
          </a:p>
          <a:p>
            <a:pPr lvl="1"/>
            <a:r>
              <a:rPr lang="en-GB" dirty="0"/>
              <a:t>Creation of Nursing problems and Nursing Interventions Refsets which may expand the scope from ICNP – workshop at London meeting (please share with colleagues)</a:t>
            </a:r>
          </a:p>
          <a:p>
            <a:r>
              <a:rPr lang="en-GB" dirty="0"/>
              <a:t>Considering how to maximise nursing input/output at future collaboration events</a:t>
            </a:r>
          </a:p>
          <a:p>
            <a:pPr lv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0493184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SNOMED International</Template>
  <TotalTime>12</TotalTime>
  <Words>66</Words>
  <Application>Microsoft Office PowerPoint</Application>
  <PresentationFormat>Widescreen</PresentationFormat>
  <Paragraphs>6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Nursing SIG Update – March 2017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Nursing SIG Update – March 2017</dc:title>
  <dc:creator>Zac Whitewood-Moores</dc:creator>
  <cp:lastModifiedBy>Zachary Whitewood-Moores</cp:lastModifiedBy>
  <cp:revision>1</cp:revision>
  <dcterms:created xsi:type="dcterms:W3CDTF">2017-02-28T17:17:52Z</dcterms:created>
  <dcterms:modified xsi:type="dcterms:W3CDTF">2017-03-06T20:19:35Z</dcterms:modified>
</cp:coreProperties>
</file>