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4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28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8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24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6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78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936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27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80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60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11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9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1D953-4AB2-4BEB-A71F-D9837E4660FD}" type="datetimeFigureOut">
              <a:rPr lang="en-US" smtClean="0"/>
              <a:t>1/9/2017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43C09-0EF9-4D8A-8BD1-D7186B764C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90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24535"/>
          </a:xfrm>
        </p:spPr>
        <p:txBody>
          <a:bodyPr/>
          <a:lstStyle/>
          <a:p>
            <a:r>
              <a:rPr lang="en-US" dirty="0" smtClean="0"/>
              <a:t>Summary of IPaLM Work – 2017/01/09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298"/>
            <a:ext cx="10515600" cy="48276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IPaLM SIG participation </a:t>
            </a:r>
            <a:r>
              <a:rPr lang="en-US" dirty="0" smtClean="0"/>
              <a:t>gaining new interest with Cancer Synoptic Encoding</a:t>
            </a:r>
            <a:endParaRPr lang="en-US" dirty="0" smtClean="0"/>
          </a:p>
          <a:p>
            <a:pPr lvl="1"/>
            <a:r>
              <a:rPr lang="en-US" dirty="0" smtClean="0"/>
              <a:t>Increasing CAP involvement</a:t>
            </a:r>
          </a:p>
          <a:p>
            <a:pPr lvl="1"/>
            <a:r>
              <a:rPr lang="en-US" dirty="0" smtClean="0"/>
              <a:t>UK Interest – RCP</a:t>
            </a:r>
          </a:p>
          <a:p>
            <a:pPr lvl="1"/>
            <a:r>
              <a:rPr lang="en-US" dirty="0" smtClean="0"/>
              <a:t>RCPA interest</a:t>
            </a:r>
          </a:p>
          <a:p>
            <a:pPr lvl="1"/>
            <a:r>
              <a:rPr lang="en-US" dirty="0" smtClean="0"/>
              <a:t>Sweden Interested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Presenting work at CAP Informatics Meeting in January</a:t>
            </a:r>
          </a:p>
          <a:p>
            <a:pPr lvl="1"/>
            <a:r>
              <a:rPr lang="en-US" dirty="0" smtClean="0"/>
              <a:t>General presentation on synoptic encoding</a:t>
            </a:r>
          </a:p>
          <a:p>
            <a:pPr lvl="1"/>
            <a:r>
              <a:rPr lang="en-US" dirty="0" smtClean="0"/>
              <a:t>In-depth presentation to sub-committee</a:t>
            </a:r>
          </a:p>
          <a:p>
            <a:pPr lvl="2"/>
            <a:r>
              <a:rPr lang="en-US" dirty="0" smtClean="0"/>
              <a:t>Four named pathologist volunteers from CAP to assist in effort</a:t>
            </a:r>
            <a:r>
              <a:rPr lang="en-US" dirty="0"/>
              <a:t/>
            </a:r>
            <a:br>
              <a:rPr lang="en-US" dirty="0"/>
            </a:br>
            <a:endParaRPr lang="en-US" dirty="0" smtClean="0"/>
          </a:p>
          <a:p>
            <a:r>
              <a:rPr lang="en-US" dirty="0" smtClean="0"/>
              <a:t>Other work???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9977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27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Summary of IPaLM Work – 2017/01/09</vt:lpstr>
    </vt:vector>
  </TitlesOfParts>
  <Company>UNMC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IPaLM SIG Update</dc:title>
  <dc:creator>Campbell, Walter S</dc:creator>
  <cp:lastModifiedBy>Campbell, Walter S</cp:lastModifiedBy>
  <cp:revision>6</cp:revision>
  <dcterms:created xsi:type="dcterms:W3CDTF">2015-07-02T19:39:15Z</dcterms:created>
  <dcterms:modified xsi:type="dcterms:W3CDTF">2017-01-09T14:50:53Z</dcterms:modified>
</cp:coreProperties>
</file>