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9" r:id="rId4"/>
    <p:sldMasterId id="2147483670"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3716000" cx="24384000"/>
  <p:notesSz cx="6858000" cy="9144000"/>
  <p:embeddedFontLst>
    <p:embeddedFont>
      <p:font typeface="Ubuntu"/>
      <p:regular r:id="rId15"/>
      <p:bold r:id="rId16"/>
      <p:italic r:id="rId17"/>
      <p:boldItalic r:id="rId18"/>
    </p:embeddedFont>
    <p:embeddedFont>
      <p:font typeface="Mulish"/>
      <p:regular r:id="rId19"/>
      <p:bold r:id="rId20"/>
      <p:italic r:id="rId21"/>
      <p:boldItalic r:id="rId22"/>
    </p:embeddedFont>
    <p:embeddedFont>
      <p:font typeface="Montserrat"/>
      <p:regular r:id="rId23"/>
      <p:bold r:id="rId24"/>
      <p:italic r:id="rId25"/>
      <p:boldItalic r:id="rId26"/>
    </p:embeddedFont>
    <p:embeddedFont>
      <p:font typeface="Mulish SemiBold"/>
      <p:regular r:id="rId27"/>
      <p:bold r:id="rId28"/>
      <p:italic r:id="rId29"/>
      <p:boldItalic r:id="rId30"/>
    </p:embeddedFont>
    <p:embeddedFont>
      <p:font typeface="Helvetica Neue"/>
      <p:regular r:id="rId31"/>
      <p:bold r:id="rId32"/>
      <p:italic r:id="rId33"/>
      <p:boldItalic r:id="rId34"/>
    </p:embeddedFont>
    <p:embeddedFont>
      <p:font typeface="Zilla Slab"/>
      <p:regular r:id="rId35"/>
      <p:bold r:id="rId36"/>
      <p:italic r:id="rId37"/>
    </p:embeddedFont>
    <p:embeddedFont>
      <p:font typeface="Helvetica Neue Light"/>
      <p:regular r:id="rId38"/>
      <p:bold r:id="rId39"/>
      <p:italic r:id="rId40"/>
      <p:boldItalic r:id="rId41"/>
    </p:embeddedFont>
    <p:embeddedFont>
      <p:font typeface="Mulish Medium"/>
      <p:regular r:id="rId42"/>
      <p:bold r:id="rId43"/>
      <p:italic r:id="rId44"/>
      <p:boldItalic r:id="rId45"/>
    </p:embeddedFont>
    <p:embeddedFont>
      <p:font typeface="Archivo"/>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465">
          <p15:clr>
            <a:srgbClr val="747775"/>
          </p15:clr>
        </p15:guide>
        <p15:guide id="2" pos="1474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465" orient="horz"/>
        <p:guide pos="147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HelveticaNeueLight-italic.fntdata"/><Relationship Id="rId42" Type="http://schemas.openxmlformats.org/officeDocument/2006/relationships/font" Target="fonts/MulishMedium-regular.fntdata"/><Relationship Id="rId41" Type="http://schemas.openxmlformats.org/officeDocument/2006/relationships/font" Target="fonts/HelveticaNeueLight-boldItalic.fntdata"/><Relationship Id="rId44" Type="http://schemas.openxmlformats.org/officeDocument/2006/relationships/font" Target="fonts/MulishMedium-italic.fntdata"/><Relationship Id="rId43" Type="http://schemas.openxmlformats.org/officeDocument/2006/relationships/font" Target="fonts/MulishMedium-bold.fntdata"/><Relationship Id="rId46" Type="http://schemas.openxmlformats.org/officeDocument/2006/relationships/font" Target="fonts/Archivo-regular.fntdata"/><Relationship Id="rId45" Type="http://schemas.openxmlformats.org/officeDocument/2006/relationships/font" Target="fonts/Mulish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Archivo-italic.fntdata"/><Relationship Id="rId47" Type="http://schemas.openxmlformats.org/officeDocument/2006/relationships/font" Target="fonts/Archivo-bold.fntdata"/><Relationship Id="rId49" Type="http://schemas.openxmlformats.org/officeDocument/2006/relationships/font" Target="fonts/Archivo-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HelveticaNeue-regular.fntdata"/><Relationship Id="rId30" Type="http://schemas.openxmlformats.org/officeDocument/2006/relationships/font" Target="fonts/MulishSemiBold-boldItalic.fntdata"/><Relationship Id="rId33" Type="http://schemas.openxmlformats.org/officeDocument/2006/relationships/font" Target="fonts/HelveticaNeue-italic.fntdata"/><Relationship Id="rId32" Type="http://schemas.openxmlformats.org/officeDocument/2006/relationships/font" Target="fonts/HelveticaNeue-bold.fntdata"/><Relationship Id="rId35" Type="http://schemas.openxmlformats.org/officeDocument/2006/relationships/font" Target="fonts/ZillaSlab-regular.fntdata"/><Relationship Id="rId34" Type="http://schemas.openxmlformats.org/officeDocument/2006/relationships/font" Target="fonts/HelveticaNeue-boldItalic.fntdata"/><Relationship Id="rId37" Type="http://schemas.openxmlformats.org/officeDocument/2006/relationships/font" Target="fonts/ZillaSlab-italic.fntdata"/><Relationship Id="rId36" Type="http://schemas.openxmlformats.org/officeDocument/2006/relationships/font" Target="fonts/ZillaSlab-bold.fntdata"/><Relationship Id="rId39" Type="http://schemas.openxmlformats.org/officeDocument/2006/relationships/font" Target="fonts/HelveticaNeueLight-bold.fntdata"/><Relationship Id="rId38" Type="http://schemas.openxmlformats.org/officeDocument/2006/relationships/font" Target="fonts/HelveticaNeueLight-regular.fntdata"/><Relationship Id="rId20" Type="http://schemas.openxmlformats.org/officeDocument/2006/relationships/font" Target="fonts/Mulish-bold.fntdata"/><Relationship Id="rId22" Type="http://schemas.openxmlformats.org/officeDocument/2006/relationships/font" Target="fonts/Mulish-boldItalic.fntdata"/><Relationship Id="rId21" Type="http://schemas.openxmlformats.org/officeDocument/2006/relationships/font" Target="fonts/Mulish-italic.fntdata"/><Relationship Id="rId24" Type="http://schemas.openxmlformats.org/officeDocument/2006/relationships/font" Target="fonts/Montserrat-bold.fntdata"/><Relationship Id="rId23" Type="http://schemas.openxmlformats.org/officeDocument/2006/relationships/font" Target="fonts/Montserrat-regular.fntdata"/><Relationship Id="rId26" Type="http://schemas.openxmlformats.org/officeDocument/2006/relationships/font" Target="fonts/Montserrat-boldItalic.fntdata"/><Relationship Id="rId25" Type="http://schemas.openxmlformats.org/officeDocument/2006/relationships/font" Target="fonts/Montserrat-italic.fntdata"/><Relationship Id="rId28" Type="http://schemas.openxmlformats.org/officeDocument/2006/relationships/font" Target="fonts/MulishSemiBold-bold.fntdata"/><Relationship Id="rId27" Type="http://schemas.openxmlformats.org/officeDocument/2006/relationships/font" Target="fonts/MulishSemiBold-regular.fntdata"/><Relationship Id="rId29" Type="http://schemas.openxmlformats.org/officeDocument/2006/relationships/font" Target="fonts/MulishSemi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Ubuntu-regular.fntdata"/><Relationship Id="rId14" Type="http://schemas.openxmlformats.org/officeDocument/2006/relationships/slide" Target="slides/slide8.xml"/><Relationship Id="rId17" Type="http://schemas.openxmlformats.org/officeDocument/2006/relationships/font" Target="fonts/Ubuntu-italic.fntdata"/><Relationship Id="rId16" Type="http://schemas.openxmlformats.org/officeDocument/2006/relationships/font" Target="fonts/Ubuntu-bold.fntdata"/><Relationship Id="rId19" Type="http://schemas.openxmlformats.org/officeDocument/2006/relationships/font" Target="fonts/Mulish-regular.fntdata"/><Relationship Id="rId18" Type="http://schemas.openxmlformats.org/officeDocument/2006/relationships/font" Target="fonts/Ubuntu-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1pPr>
            <a:lvl2pPr indent="-228600" lvl="1" marL="914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2pPr>
            <a:lvl3pPr indent="-228600" lvl="2" marL="1371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3pPr>
            <a:lvl4pPr indent="-228600" lvl="3" marL="1828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4pPr>
            <a:lvl5pPr indent="-228600" lvl="4" marL="22860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5pPr>
            <a:lvl6pPr indent="-228600" lvl="5" marL="2743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6pPr>
            <a:lvl7pPr indent="-228600" lvl="6" marL="3200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7pPr>
            <a:lvl8pPr indent="-228600" lvl="7" marL="3657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8pPr>
            <a:lvl9pPr indent="-228600" lvl="8" marL="4114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p>
        </p:txBody>
      </p:sp>
      <p:sp>
        <p:nvSpPr>
          <p:cNvPr id="106" name="Google Shape;10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fe5bdee7c_0_5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118" name="Google Shape;118;g25fe5bdee7c_0_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6c344d2933_0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6c344d2933_0_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6c344d2933_0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6c344d2933_0_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c5315806e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c5315806e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c344d2933_0_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c344d2933_0_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6c344d2933_0_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6c344d2933_0_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7db0ce7c1c_0_38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p>
        </p:txBody>
      </p:sp>
      <p:sp>
        <p:nvSpPr>
          <p:cNvPr id="189" name="Google Shape;189;g27db0ce7c1c_0_38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2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12.png"/><Relationship Id="rId7"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Light" type="title">
  <p:cSld name="TITLE">
    <p:spTree>
      <p:nvGrpSpPr>
        <p:cNvPr id="9" name="Shape 9"/>
        <p:cNvGrpSpPr/>
        <p:nvPr/>
      </p:nvGrpSpPr>
      <p:grpSpPr>
        <a:xfrm>
          <a:off x="0" y="0"/>
          <a:ext cx="0" cy="0"/>
          <a:chOff x="0" y="0"/>
          <a:chExt cx="0" cy="0"/>
        </a:xfrm>
      </p:grpSpPr>
      <p:sp>
        <p:nvSpPr>
          <p:cNvPr id="10" name="Google Shape;10;p2"/>
          <p:cNvSpPr txBox="1"/>
          <p:nvPr/>
        </p:nvSpPr>
        <p:spPr>
          <a:xfrm>
            <a:off x="23110175" y="12344400"/>
            <a:ext cx="1061100" cy="108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ulish"/>
              <a:ea typeface="Mulish"/>
              <a:cs typeface="Mulish"/>
              <a:sym typeface="Mulish"/>
            </a:endParaRPr>
          </a:p>
        </p:txBody>
      </p:sp>
      <p:sp>
        <p:nvSpPr>
          <p:cNvPr id="11" name="Google Shape;11;p2"/>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pic>
        <p:nvPicPr>
          <p:cNvPr id="12" name="Google Shape;12;p2"/>
          <p:cNvPicPr preferRelativeResize="0"/>
          <p:nvPr/>
        </p:nvPicPr>
        <p:blipFill rotWithShape="1">
          <a:blip r:embed="rId2">
            <a:alphaModFix/>
          </a:blip>
          <a:srcRect b="75195" l="11082" r="22674" t="16198"/>
          <a:stretch/>
        </p:blipFill>
        <p:spPr>
          <a:xfrm>
            <a:off x="969325" y="12466850"/>
            <a:ext cx="11522324" cy="8419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p:spTree>
      <p:nvGrpSpPr>
        <p:cNvPr id="44" name="Shape 44"/>
        <p:cNvGrpSpPr/>
        <p:nvPr/>
      </p:nvGrpSpPr>
      <p:grpSpPr>
        <a:xfrm>
          <a:off x="0" y="0"/>
          <a:ext cx="0" cy="0"/>
          <a:chOff x="0" y="0"/>
          <a:chExt cx="0" cy="0"/>
        </a:xfrm>
      </p:grpSpPr>
      <p:sp>
        <p:nvSpPr>
          <p:cNvPr id="45" name="Google Shape;45;p11"/>
          <p:cNvSpPr/>
          <p:nvPr/>
        </p:nvSpPr>
        <p:spPr>
          <a:xfrm>
            <a:off x="0" y="0"/>
            <a:ext cx="2083200" cy="13716000"/>
          </a:xfrm>
          <a:prstGeom prst="rect">
            <a:avLst/>
          </a:prstGeom>
          <a:solidFill>
            <a:schemeClr val="lt1"/>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lt1"/>
              </a:solidFill>
              <a:latin typeface="Calibri"/>
              <a:ea typeface="Calibri"/>
              <a:cs typeface="Calibri"/>
              <a:sym typeface="Calibri"/>
            </a:endParaRPr>
          </a:p>
        </p:txBody>
      </p:sp>
      <p:sp>
        <p:nvSpPr>
          <p:cNvPr id="46" name="Google Shape;46;p11"/>
          <p:cNvSpPr/>
          <p:nvPr/>
        </p:nvSpPr>
        <p:spPr>
          <a:xfrm>
            <a:off x="0" y="0"/>
            <a:ext cx="171900" cy="13716000"/>
          </a:xfrm>
          <a:prstGeom prst="rect">
            <a:avLst/>
          </a:prstGeom>
          <a:solidFill>
            <a:schemeClr val="accent5"/>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lt1"/>
              </a:solidFill>
              <a:latin typeface="Calibri"/>
              <a:ea typeface="Calibri"/>
              <a:cs typeface="Calibri"/>
              <a:sym typeface="Calibri"/>
            </a:endParaRPr>
          </a:p>
        </p:txBody>
      </p:sp>
      <p:pic>
        <p:nvPicPr>
          <p:cNvPr id="47" name="Google Shape;47;p11"/>
          <p:cNvPicPr preferRelativeResize="0"/>
          <p:nvPr/>
        </p:nvPicPr>
        <p:blipFill rotWithShape="1">
          <a:blip r:embed="rId2">
            <a:alphaModFix/>
          </a:blip>
          <a:srcRect b="0" l="0" r="0" t="0"/>
          <a:stretch/>
        </p:blipFill>
        <p:spPr>
          <a:xfrm>
            <a:off x="22584000" y="0"/>
            <a:ext cx="1800000" cy="1800000"/>
          </a:xfrm>
          <a:prstGeom prst="rect">
            <a:avLst/>
          </a:prstGeom>
          <a:noFill/>
          <a:ln>
            <a:noFill/>
          </a:ln>
        </p:spPr>
      </p:pic>
      <p:sp>
        <p:nvSpPr>
          <p:cNvPr id="48" name="Google Shape;48;p11"/>
          <p:cNvSpPr txBox="1"/>
          <p:nvPr>
            <p:ph idx="1" type="body"/>
          </p:nvPr>
        </p:nvSpPr>
        <p:spPr>
          <a:xfrm>
            <a:off x="720000" y="720000"/>
            <a:ext cx="20926500" cy="1406400"/>
          </a:xfrm>
          <a:prstGeom prst="rect">
            <a:avLst/>
          </a:prstGeom>
          <a:noFill/>
          <a:ln>
            <a:noFill/>
          </a:ln>
        </p:spPr>
        <p:txBody>
          <a:bodyPr anchorCtr="0" anchor="t" bIns="121875" lIns="243800" spcFirstLastPara="1" rIns="243800" wrap="square" tIns="121875">
            <a:spAutoFit/>
          </a:bodyPr>
          <a:lstStyle>
            <a:lvl1pPr indent="-228600" lvl="0" marL="457200" algn="l">
              <a:lnSpc>
                <a:spcPct val="90000"/>
              </a:lnSpc>
              <a:spcBef>
                <a:spcPts val="2000"/>
              </a:spcBef>
              <a:spcAft>
                <a:spcPts val="0"/>
              </a:spcAft>
              <a:buClr>
                <a:schemeClr val="accent1"/>
              </a:buClr>
              <a:buSzPts val="8500"/>
              <a:buNone/>
              <a:defRPr sz="6400">
                <a:solidFill>
                  <a:schemeClr val="accent1"/>
                </a:solidFill>
                <a:latin typeface="Mulish SemiBold"/>
                <a:ea typeface="Mulish SemiBold"/>
                <a:cs typeface="Mulish SemiBold"/>
                <a:sym typeface="Mulish SemiBold"/>
              </a:defRPr>
            </a:lvl1pPr>
            <a:lvl2pPr indent="-533400" lvl="1" marL="914400" algn="l">
              <a:lnSpc>
                <a:spcPct val="90000"/>
              </a:lnSpc>
              <a:spcBef>
                <a:spcPts val="1000"/>
              </a:spcBef>
              <a:spcAft>
                <a:spcPts val="0"/>
              </a:spcAft>
              <a:buClr>
                <a:schemeClr val="dk1"/>
              </a:buClr>
              <a:buSzPts val="4800"/>
              <a:buChar char="•"/>
              <a:defRPr/>
            </a:lvl2pPr>
            <a:lvl3pPr indent="-533400" lvl="2" marL="1371600" algn="l">
              <a:lnSpc>
                <a:spcPct val="90000"/>
              </a:lnSpc>
              <a:spcBef>
                <a:spcPts val="1000"/>
              </a:spcBef>
              <a:spcAft>
                <a:spcPts val="0"/>
              </a:spcAft>
              <a:buClr>
                <a:schemeClr val="dk1"/>
              </a:buClr>
              <a:buSzPts val="4800"/>
              <a:buChar char="•"/>
              <a:defRPr/>
            </a:lvl3pPr>
            <a:lvl4pPr indent="-533400" lvl="3" marL="1828800" algn="l">
              <a:lnSpc>
                <a:spcPct val="90000"/>
              </a:lnSpc>
              <a:spcBef>
                <a:spcPts val="1000"/>
              </a:spcBef>
              <a:spcAft>
                <a:spcPts val="0"/>
              </a:spcAft>
              <a:buClr>
                <a:schemeClr val="dk1"/>
              </a:buClr>
              <a:buSzPts val="4800"/>
              <a:buChar char="•"/>
              <a:defRPr/>
            </a:lvl4pPr>
            <a:lvl5pPr indent="-533400" lvl="4" marL="2286000" algn="l">
              <a:lnSpc>
                <a:spcPct val="90000"/>
              </a:lnSpc>
              <a:spcBef>
                <a:spcPts val="1000"/>
              </a:spcBef>
              <a:spcAft>
                <a:spcPts val="0"/>
              </a:spcAft>
              <a:buClr>
                <a:schemeClr val="dk1"/>
              </a:buClr>
              <a:buSzPts val="4800"/>
              <a:buChar char="•"/>
              <a:defRPr/>
            </a:lvl5pPr>
            <a:lvl6pPr indent="-533400" lvl="5" marL="2743200" algn="l">
              <a:lnSpc>
                <a:spcPct val="90000"/>
              </a:lnSpc>
              <a:spcBef>
                <a:spcPts val="1000"/>
              </a:spcBef>
              <a:spcAft>
                <a:spcPts val="0"/>
              </a:spcAft>
              <a:buClr>
                <a:schemeClr val="dk1"/>
              </a:buClr>
              <a:buSzPts val="4800"/>
              <a:buChar char="•"/>
              <a:defRPr/>
            </a:lvl6pPr>
            <a:lvl7pPr indent="-533400" lvl="6" marL="3200400" algn="l">
              <a:lnSpc>
                <a:spcPct val="90000"/>
              </a:lnSpc>
              <a:spcBef>
                <a:spcPts val="1000"/>
              </a:spcBef>
              <a:spcAft>
                <a:spcPts val="0"/>
              </a:spcAft>
              <a:buClr>
                <a:schemeClr val="dk1"/>
              </a:buClr>
              <a:buSzPts val="4800"/>
              <a:buChar char="•"/>
              <a:defRPr/>
            </a:lvl7pPr>
            <a:lvl8pPr indent="-533400" lvl="7" marL="3657600" algn="l">
              <a:lnSpc>
                <a:spcPct val="90000"/>
              </a:lnSpc>
              <a:spcBef>
                <a:spcPts val="1000"/>
              </a:spcBef>
              <a:spcAft>
                <a:spcPts val="0"/>
              </a:spcAft>
              <a:buClr>
                <a:schemeClr val="dk1"/>
              </a:buClr>
              <a:buSzPts val="4800"/>
              <a:buChar char="•"/>
              <a:defRPr/>
            </a:lvl8pPr>
            <a:lvl9pPr indent="-533400" lvl="8" marL="4114800" algn="l">
              <a:lnSpc>
                <a:spcPct val="90000"/>
              </a:lnSpc>
              <a:spcBef>
                <a:spcPts val="1000"/>
              </a:spcBef>
              <a:spcAft>
                <a:spcPts val="0"/>
              </a:spcAft>
              <a:buClr>
                <a:schemeClr val="dk1"/>
              </a:buClr>
              <a:buSzPts val="4800"/>
              <a:buChar char="•"/>
              <a:defRPr/>
            </a:lvl9pPr>
          </a:lstStyle>
          <a:p/>
        </p:txBody>
      </p:sp>
      <p:sp>
        <p:nvSpPr>
          <p:cNvPr id="49" name="Google Shape;49;p11"/>
          <p:cNvSpPr txBox="1"/>
          <p:nvPr>
            <p:ph idx="2" type="body"/>
          </p:nvPr>
        </p:nvSpPr>
        <p:spPr>
          <a:xfrm>
            <a:off x="720000" y="2028848"/>
            <a:ext cx="20926500" cy="10404000"/>
          </a:xfrm>
          <a:prstGeom prst="rect">
            <a:avLst/>
          </a:prstGeom>
          <a:noFill/>
          <a:ln>
            <a:noFill/>
          </a:ln>
        </p:spPr>
        <p:txBody>
          <a:bodyPr anchorCtr="0" anchor="t" bIns="121875" lIns="243800" spcFirstLastPara="1" rIns="243800" wrap="square" tIns="121875">
            <a:normAutofit/>
          </a:bodyPr>
          <a:lstStyle>
            <a:lvl1pPr indent="-704850" lvl="0" marL="457200" algn="l">
              <a:lnSpc>
                <a:spcPct val="90000"/>
              </a:lnSpc>
              <a:spcBef>
                <a:spcPts val="2000"/>
              </a:spcBef>
              <a:spcAft>
                <a:spcPts val="0"/>
              </a:spcAft>
              <a:buClr>
                <a:schemeClr val="dk2"/>
              </a:buClr>
              <a:buSzPts val="7500"/>
              <a:buChar char="•"/>
              <a:defRPr>
                <a:latin typeface="Mulish"/>
                <a:ea typeface="Mulish"/>
                <a:cs typeface="Mulish"/>
                <a:sym typeface="Mulish"/>
              </a:defRPr>
            </a:lvl1pPr>
            <a:lvl2pPr indent="-635000" lvl="1" marL="914400" algn="l">
              <a:lnSpc>
                <a:spcPct val="90000"/>
              </a:lnSpc>
              <a:spcBef>
                <a:spcPts val="1000"/>
              </a:spcBef>
              <a:spcAft>
                <a:spcPts val="0"/>
              </a:spcAft>
              <a:buClr>
                <a:schemeClr val="dk2"/>
              </a:buClr>
              <a:buSzPts val="6400"/>
              <a:buChar char="•"/>
              <a:defRPr>
                <a:latin typeface="Mulish"/>
                <a:ea typeface="Mulish"/>
                <a:cs typeface="Mulish"/>
                <a:sym typeface="Mulish"/>
              </a:defRPr>
            </a:lvl2pPr>
            <a:lvl3pPr indent="-565150" lvl="2" marL="1371600" algn="l">
              <a:lnSpc>
                <a:spcPct val="90000"/>
              </a:lnSpc>
              <a:spcBef>
                <a:spcPts val="1000"/>
              </a:spcBef>
              <a:spcAft>
                <a:spcPts val="0"/>
              </a:spcAft>
              <a:buClr>
                <a:schemeClr val="dk2"/>
              </a:buClr>
              <a:buSzPts val="5300"/>
              <a:buChar char="•"/>
              <a:defRPr>
                <a:latin typeface="Mulish"/>
                <a:ea typeface="Mulish"/>
                <a:cs typeface="Mulish"/>
                <a:sym typeface="Mulish"/>
              </a:defRPr>
            </a:lvl3pPr>
            <a:lvl4pPr indent="-533400" lvl="3" marL="1828800" algn="l">
              <a:lnSpc>
                <a:spcPct val="90000"/>
              </a:lnSpc>
              <a:spcBef>
                <a:spcPts val="1000"/>
              </a:spcBef>
              <a:spcAft>
                <a:spcPts val="0"/>
              </a:spcAft>
              <a:buClr>
                <a:schemeClr val="dk2"/>
              </a:buClr>
              <a:buSzPts val="4800"/>
              <a:buChar char="•"/>
              <a:defRPr>
                <a:latin typeface="Mulish"/>
                <a:ea typeface="Mulish"/>
                <a:cs typeface="Mulish"/>
                <a:sym typeface="Mulish"/>
              </a:defRPr>
            </a:lvl4pPr>
            <a:lvl5pPr indent="-533400" lvl="4" marL="2286000" algn="l">
              <a:lnSpc>
                <a:spcPct val="90000"/>
              </a:lnSpc>
              <a:spcBef>
                <a:spcPts val="1000"/>
              </a:spcBef>
              <a:spcAft>
                <a:spcPts val="0"/>
              </a:spcAft>
              <a:buClr>
                <a:schemeClr val="dk2"/>
              </a:buClr>
              <a:buSzPts val="4800"/>
              <a:buChar char="•"/>
              <a:defRPr>
                <a:latin typeface="Mulish"/>
                <a:ea typeface="Mulish"/>
                <a:cs typeface="Mulish"/>
                <a:sym typeface="Mulish"/>
              </a:defRPr>
            </a:lvl5pPr>
            <a:lvl6pPr indent="-533400" lvl="5" marL="2743200" algn="l">
              <a:lnSpc>
                <a:spcPct val="90000"/>
              </a:lnSpc>
              <a:spcBef>
                <a:spcPts val="1000"/>
              </a:spcBef>
              <a:spcAft>
                <a:spcPts val="0"/>
              </a:spcAft>
              <a:buClr>
                <a:schemeClr val="dk1"/>
              </a:buClr>
              <a:buSzPts val="4800"/>
              <a:buChar char="•"/>
              <a:defRPr/>
            </a:lvl6pPr>
            <a:lvl7pPr indent="-533400" lvl="6" marL="3200400" algn="l">
              <a:lnSpc>
                <a:spcPct val="90000"/>
              </a:lnSpc>
              <a:spcBef>
                <a:spcPts val="1000"/>
              </a:spcBef>
              <a:spcAft>
                <a:spcPts val="0"/>
              </a:spcAft>
              <a:buClr>
                <a:schemeClr val="dk1"/>
              </a:buClr>
              <a:buSzPts val="4800"/>
              <a:buChar char="•"/>
              <a:defRPr/>
            </a:lvl7pPr>
            <a:lvl8pPr indent="-533400" lvl="7" marL="3657600" algn="l">
              <a:lnSpc>
                <a:spcPct val="90000"/>
              </a:lnSpc>
              <a:spcBef>
                <a:spcPts val="1000"/>
              </a:spcBef>
              <a:spcAft>
                <a:spcPts val="0"/>
              </a:spcAft>
              <a:buClr>
                <a:schemeClr val="dk1"/>
              </a:buClr>
              <a:buSzPts val="4800"/>
              <a:buChar char="•"/>
              <a:defRPr/>
            </a:lvl8pPr>
            <a:lvl9pPr indent="-533400" lvl="8" marL="4114800" algn="l">
              <a:lnSpc>
                <a:spcPct val="90000"/>
              </a:lnSpc>
              <a:spcBef>
                <a:spcPts val="1000"/>
              </a:spcBef>
              <a:spcAft>
                <a:spcPts val="0"/>
              </a:spcAft>
              <a:buClr>
                <a:schemeClr val="dk1"/>
              </a:buClr>
              <a:buSzPts val="4800"/>
              <a:buChar char="•"/>
              <a:defRPr/>
            </a:lvl9pPr>
          </a:lstStyle>
          <a:p/>
        </p:txBody>
      </p:sp>
      <p:sp>
        <p:nvSpPr>
          <p:cNvPr id="50" name="Google Shape;50;p11"/>
          <p:cNvSpPr txBox="1"/>
          <p:nvPr>
            <p:ph idx="3" type="body"/>
          </p:nvPr>
        </p:nvSpPr>
        <p:spPr>
          <a:xfrm>
            <a:off x="720000" y="12821648"/>
            <a:ext cx="20926500" cy="525600"/>
          </a:xfrm>
          <a:prstGeom prst="rect">
            <a:avLst/>
          </a:prstGeom>
          <a:noFill/>
          <a:ln>
            <a:noFill/>
          </a:ln>
        </p:spPr>
        <p:txBody>
          <a:bodyPr anchorCtr="0" anchor="t" bIns="121875" lIns="243800" spcFirstLastPara="1" rIns="243800" wrap="square" tIns="121875">
            <a:normAutofit/>
          </a:bodyPr>
          <a:lstStyle>
            <a:lvl1pPr indent="-431800" lvl="0" marL="457200" algn="l">
              <a:lnSpc>
                <a:spcPct val="90000"/>
              </a:lnSpc>
              <a:spcBef>
                <a:spcPts val="2000"/>
              </a:spcBef>
              <a:spcAft>
                <a:spcPts val="0"/>
              </a:spcAft>
              <a:buClr>
                <a:schemeClr val="dk2"/>
              </a:buClr>
              <a:buSzPts val="3200"/>
              <a:buChar char="•"/>
              <a:defRPr sz="2400">
                <a:latin typeface="Mulish"/>
                <a:ea typeface="Mulish"/>
                <a:cs typeface="Mulish"/>
                <a:sym typeface="Mulish"/>
              </a:defRPr>
            </a:lvl1pPr>
            <a:lvl2pPr indent="-361950" lvl="1" marL="914400" algn="l">
              <a:lnSpc>
                <a:spcPct val="90000"/>
              </a:lnSpc>
              <a:spcBef>
                <a:spcPts val="1000"/>
              </a:spcBef>
              <a:spcAft>
                <a:spcPts val="0"/>
              </a:spcAft>
              <a:buClr>
                <a:schemeClr val="dk2"/>
              </a:buClr>
              <a:buSzPts val="2100"/>
              <a:buChar char="•"/>
              <a:defRPr sz="1600">
                <a:latin typeface="Mulish"/>
                <a:ea typeface="Mulish"/>
                <a:cs typeface="Mulish"/>
                <a:sym typeface="Mulish"/>
              </a:defRPr>
            </a:lvl2pPr>
            <a:lvl3pPr indent="-298450" lvl="2" marL="1371600" algn="l">
              <a:lnSpc>
                <a:spcPct val="90000"/>
              </a:lnSpc>
              <a:spcBef>
                <a:spcPts val="1000"/>
              </a:spcBef>
              <a:spcAft>
                <a:spcPts val="0"/>
              </a:spcAft>
              <a:buClr>
                <a:schemeClr val="dk2"/>
              </a:buClr>
              <a:buSzPts val="1100"/>
              <a:buChar char="•"/>
              <a:defRPr sz="800">
                <a:latin typeface="Mulish"/>
                <a:ea typeface="Mulish"/>
                <a:cs typeface="Mulish"/>
                <a:sym typeface="Mulish"/>
              </a:defRPr>
            </a:lvl3pPr>
            <a:lvl4pPr indent="-260350" lvl="3" marL="1828800" algn="l">
              <a:lnSpc>
                <a:spcPct val="90000"/>
              </a:lnSpc>
              <a:spcBef>
                <a:spcPts val="1000"/>
              </a:spcBef>
              <a:spcAft>
                <a:spcPts val="0"/>
              </a:spcAft>
              <a:buClr>
                <a:schemeClr val="dk2"/>
              </a:buClr>
              <a:buSzPts val="500"/>
              <a:buChar char="•"/>
              <a:defRPr sz="400">
                <a:latin typeface="Mulish"/>
                <a:ea typeface="Mulish"/>
                <a:cs typeface="Mulish"/>
                <a:sym typeface="Mulish"/>
              </a:defRPr>
            </a:lvl4pPr>
            <a:lvl5pPr indent="-260350" lvl="4" marL="2286000" algn="l">
              <a:lnSpc>
                <a:spcPct val="90000"/>
              </a:lnSpc>
              <a:spcBef>
                <a:spcPts val="1000"/>
              </a:spcBef>
              <a:spcAft>
                <a:spcPts val="0"/>
              </a:spcAft>
              <a:buClr>
                <a:schemeClr val="dk2"/>
              </a:buClr>
              <a:buSzPts val="500"/>
              <a:buChar char="•"/>
              <a:defRPr sz="400">
                <a:latin typeface="Mulish"/>
                <a:ea typeface="Mulish"/>
                <a:cs typeface="Mulish"/>
                <a:sym typeface="Mulish"/>
              </a:defRPr>
            </a:lvl5pPr>
            <a:lvl6pPr indent="-260350" lvl="5" marL="2743200" algn="l">
              <a:lnSpc>
                <a:spcPct val="90000"/>
              </a:lnSpc>
              <a:spcBef>
                <a:spcPts val="1000"/>
              </a:spcBef>
              <a:spcAft>
                <a:spcPts val="0"/>
              </a:spcAft>
              <a:buClr>
                <a:schemeClr val="dk1"/>
              </a:buClr>
              <a:buSzPts val="500"/>
              <a:buChar char="•"/>
              <a:defRPr sz="400"/>
            </a:lvl6pPr>
            <a:lvl7pPr indent="-260350" lvl="6" marL="3200400" algn="l">
              <a:lnSpc>
                <a:spcPct val="90000"/>
              </a:lnSpc>
              <a:spcBef>
                <a:spcPts val="1000"/>
              </a:spcBef>
              <a:spcAft>
                <a:spcPts val="0"/>
              </a:spcAft>
              <a:buClr>
                <a:schemeClr val="dk1"/>
              </a:buClr>
              <a:buSzPts val="500"/>
              <a:buChar char="•"/>
              <a:defRPr sz="400"/>
            </a:lvl7pPr>
            <a:lvl8pPr indent="-260350" lvl="7" marL="3657600" algn="l">
              <a:lnSpc>
                <a:spcPct val="90000"/>
              </a:lnSpc>
              <a:spcBef>
                <a:spcPts val="1000"/>
              </a:spcBef>
              <a:spcAft>
                <a:spcPts val="0"/>
              </a:spcAft>
              <a:buClr>
                <a:schemeClr val="dk1"/>
              </a:buClr>
              <a:buSzPts val="500"/>
              <a:buChar char="•"/>
              <a:defRPr sz="400"/>
            </a:lvl8pPr>
            <a:lvl9pPr indent="-260350" lvl="8" marL="4114800" algn="l">
              <a:lnSpc>
                <a:spcPct val="90000"/>
              </a:lnSpc>
              <a:spcBef>
                <a:spcPts val="1000"/>
              </a:spcBef>
              <a:spcAft>
                <a:spcPts val="0"/>
              </a:spcAft>
              <a:buClr>
                <a:schemeClr val="dk1"/>
              </a:buClr>
              <a:buSzPts val="500"/>
              <a:buChar char="•"/>
              <a:defRPr sz="400"/>
            </a:lvl9pPr>
          </a:lstStyle>
          <a:p/>
        </p:txBody>
      </p:sp>
      <p:sp>
        <p:nvSpPr>
          <p:cNvPr id="51" name="Google Shape;51;p11"/>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accent1"/>
                </a:solidFill>
                <a:latin typeface="Mulish SemiBold"/>
                <a:ea typeface="Mulish SemiBold"/>
                <a:cs typeface="Mulish SemiBold"/>
                <a:sym typeface="Mulish SemiBold"/>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extLst>
    <p:ext uri="{DCECCB84-F9BA-43D5-87BE-67443E8EF086}">
      <p15:sldGuideLst>
        <p15:guide id="1" orient="horz" pos="5760">
          <p15:clr>
            <a:srgbClr val="FBAE40"/>
          </p15:clr>
        </p15:guide>
        <p15:guide id="2" pos="102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plain a">
  <p:cSld name="1_Title slide - plain a">
    <p:spTree>
      <p:nvGrpSpPr>
        <p:cNvPr id="52" name="Shape 52"/>
        <p:cNvGrpSpPr/>
        <p:nvPr/>
      </p:nvGrpSpPr>
      <p:grpSpPr>
        <a:xfrm>
          <a:off x="0" y="0"/>
          <a:ext cx="0" cy="0"/>
          <a:chOff x="0" y="0"/>
          <a:chExt cx="0" cy="0"/>
        </a:xfrm>
      </p:grpSpPr>
      <p:sp>
        <p:nvSpPr>
          <p:cNvPr id="53" name="Google Shape;53;p12"/>
          <p:cNvSpPr txBox="1"/>
          <p:nvPr>
            <p:ph type="title"/>
          </p:nvPr>
        </p:nvSpPr>
        <p:spPr>
          <a:xfrm>
            <a:off x="1219200" y="2218451"/>
            <a:ext cx="21945600" cy="1516800"/>
          </a:xfrm>
          <a:prstGeom prst="rect">
            <a:avLst/>
          </a:prstGeom>
          <a:noFill/>
          <a:ln>
            <a:noFill/>
          </a:ln>
        </p:spPr>
        <p:txBody>
          <a:bodyPr anchorCtr="0" anchor="ctr" bIns="182800" lIns="182800" spcFirstLastPara="1" rIns="182800" wrap="square" tIns="182800">
            <a:noAutofit/>
          </a:bodyPr>
          <a:lstStyle>
            <a:lvl1pPr lvl="0" marR="0" algn="l">
              <a:lnSpc>
                <a:spcPct val="100000"/>
              </a:lnSpc>
              <a:spcBef>
                <a:spcPts val="0"/>
              </a:spcBef>
              <a:spcAft>
                <a:spcPts val="0"/>
              </a:spcAft>
              <a:buClr>
                <a:schemeClr val="accent1"/>
              </a:buClr>
              <a:buSzPts val="6400"/>
              <a:buFont typeface="Arial"/>
              <a:buNone/>
              <a:defRPr b="0" i="0" sz="6400" u="none" cap="none" strike="noStrike">
                <a:solidFill>
                  <a:schemeClr val="accent1"/>
                </a:solidFill>
                <a:latin typeface="Arial"/>
                <a:ea typeface="Arial"/>
                <a:cs typeface="Arial"/>
                <a:sym typeface="Arial"/>
              </a:defRPr>
            </a:lvl1pPr>
            <a:lvl2pPr lvl="1" algn="l">
              <a:lnSpc>
                <a:spcPct val="100000"/>
              </a:lnSpc>
              <a:spcBef>
                <a:spcPts val="0"/>
              </a:spcBef>
              <a:spcAft>
                <a:spcPts val="0"/>
              </a:spcAft>
              <a:buSzPts val="4800"/>
              <a:buFont typeface="Arial"/>
              <a:buNone/>
              <a:defRPr sz="4800"/>
            </a:lvl2pPr>
            <a:lvl3pPr lvl="2" algn="l">
              <a:lnSpc>
                <a:spcPct val="100000"/>
              </a:lnSpc>
              <a:spcBef>
                <a:spcPts val="0"/>
              </a:spcBef>
              <a:spcAft>
                <a:spcPts val="0"/>
              </a:spcAft>
              <a:buSzPts val="4800"/>
              <a:buFont typeface="Arial"/>
              <a:buNone/>
              <a:defRPr sz="4800"/>
            </a:lvl3pPr>
            <a:lvl4pPr lvl="3" algn="l">
              <a:lnSpc>
                <a:spcPct val="100000"/>
              </a:lnSpc>
              <a:spcBef>
                <a:spcPts val="0"/>
              </a:spcBef>
              <a:spcAft>
                <a:spcPts val="0"/>
              </a:spcAft>
              <a:buSzPts val="4800"/>
              <a:buFont typeface="Arial"/>
              <a:buNone/>
              <a:defRPr sz="4800"/>
            </a:lvl4pPr>
            <a:lvl5pPr lvl="4" algn="l">
              <a:lnSpc>
                <a:spcPct val="100000"/>
              </a:lnSpc>
              <a:spcBef>
                <a:spcPts val="0"/>
              </a:spcBef>
              <a:spcAft>
                <a:spcPts val="0"/>
              </a:spcAft>
              <a:buSzPts val="4800"/>
              <a:buFont typeface="Arial"/>
              <a:buNone/>
              <a:defRPr sz="4800"/>
            </a:lvl5pPr>
            <a:lvl6pPr lvl="5" algn="l">
              <a:lnSpc>
                <a:spcPct val="100000"/>
              </a:lnSpc>
              <a:spcBef>
                <a:spcPts val="0"/>
              </a:spcBef>
              <a:spcAft>
                <a:spcPts val="0"/>
              </a:spcAft>
              <a:buSzPts val="4800"/>
              <a:buFont typeface="Arial"/>
              <a:buNone/>
              <a:defRPr sz="4800"/>
            </a:lvl6pPr>
            <a:lvl7pPr lvl="6" algn="l">
              <a:lnSpc>
                <a:spcPct val="100000"/>
              </a:lnSpc>
              <a:spcBef>
                <a:spcPts val="0"/>
              </a:spcBef>
              <a:spcAft>
                <a:spcPts val="0"/>
              </a:spcAft>
              <a:buSzPts val="4800"/>
              <a:buFont typeface="Arial"/>
              <a:buNone/>
              <a:defRPr sz="4800"/>
            </a:lvl7pPr>
            <a:lvl8pPr lvl="7" algn="l">
              <a:lnSpc>
                <a:spcPct val="100000"/>
              </a:lnSpc>
              <a:spcBef>
                <a:spcPts val="0"/>
              </a:spcBef>
              <a:spcAft>
                <a:spcPts val="0"/>
              </a:spcAft>
              <a:buSzPts val="4800"/>
              <a:buFont typeface="Arial"/>
              <a:buNone/>
              <a:defRPr sz="4800"/>
            </a:lvl8pPr>
            <a:lvl9pPr lvl="8" algn="l">
              <a:lnSpc>
                <a:spcPct val="100000"/>
              </a:lnSpc>
              <a:spcBef>
                <a:spcPts val="0"/>
              </a:spcBef>
              <a:spcAft>
                <a:spcPts val="0"/>
              </a:spcAft>
              <a:buSzPts val="4800"/>
              <a:buFont typeface="Arial"/>
              <a:buNone/>
              <a:defRPr sz="4800"/>
            </a:lvl9pPr>
          </a:lstStyle>
          <a:p/>
        </p:txBody>
      </p:sp>
      <p:sp>
        <p:nvSpPr>
          <p:cNvPr id="54" name="Google Shape;54;p12"/>
          <p:cNvSpPr txBox="1"/>
          <p:nvPr>
            <p:ph idx="1" type="body"/>
          </p:nvPr>
        </p:nvSpPr>
        <p:spPr>
          <a:xfrm>
            <a:off x="1236139" y="3751968"/>
            <a:ext cx="22013700" cy="8575200"/>
          </a:xfrm>
          <a:prstGeom prst="rect">
            <a:avLst/>
          </a:prstGeom>
          <a:noFill/>
          <a:ln>
            <a:noFill/>
          </a:ln>
        </p:spPr>
        <p:txBody>
          <a:bodyPr anchorCtr="0" anchor="t" bIns="182800" lIns="182800" spcFirstLastPara="1" rIns="182800" wrap="square" tIns="182800">
            <a:noAutofit/>
          </a:bodyPr>
          <a:lstStyle>
            <a:lvl1pPr indent="-228600" lvl="0" marL="457200" marR="0" algn="l">
              <a:lnSpc>
                <a:spcPct val="100000"/>
              </a:lnSpc>
              <a:spcBef>
                <a:spcPts val="3200"/>
              </a:spcBef>
              <a:spcAft>
                <a:spcPts val="0"/>
              </a:spcAft>
              <a:buClr>
                <a:schemeClr val="accent2"/>
              </a:buClr>
              <a:buSzPts val="3700"/>
              <a:buFont typeface="Arial"/>
              <a:buNone/>
              <a:defRPr b="0" i="0" sz="3700" u="none" cap="none" strike="noStrike">
                <a:solidFill>
                  <a:schemeClr val="accent2"/>
                </a:solidFill>
                <a:latin typeface="Arial"/>
                <a:ea typeface="Arial"/>
                <a:cs typeface="Arial"/>
                <a:sym typeface="Arial"/>
              </a:defRPr>
            </a:lvl1pPr>
            <a:lvl2pPr indent="-228600" lvl="1" marL="914400" marR="0" algn="l">
              <a:lnSpc>
                <a:spcPct val="100000"/>
              </a:lnSpc>
              <a:spcBef>
                <a:spcPts val="3200"/>
              </a:spcBef>
              <a:spcAft>
                <a:spcPts val="0"/>
              </a:spcAft>
              <a:buClr>
                <a:srgbClr val="1D1E20"/>
              </a:buClr>
              <a:buSzPts val="3700"/>
              <a:buFont typeface="Arial"/>
              <a:buNone/>
              <a:defRPr b="0" i="0" sz="3700" u="none" cap="none" strike="noStrike">
                <a:solidFill>
                  <a:srgbClr val="1D1E20"/>
                </a:solidFill>
                <a:latin typeface="Arial"/>
                <a:ea typeface="Arial"/>
                <a:cs typeface="Arial"/>
                <a:sym typeface="Arial"/>
              </a:defRPr>
            </a:lvl2pPr>
            <a:lvl3pPr indent="-228600" lvl="2" marL="1371600" marR="0" algn="l">
              <a:lnSpc>
                <a:spcPct val="100000"/>
              </a:lnSpc>
              <a:spcBef>
                <a:spcPts val="2100"/>
              </a:spcBef>
              <a:spcAft>
                <a:spcPts val="0"/>
              </a:spcAft>
              <a:buClr>
                <a:srgbClr val="1D1E20"/>
              </a:buClr>
              <a:buSzPts val="3200"/>
              <a:buFont typeface="Arial"/>
              <a:buNone/>
              <a:defRPr b="0" i="0" sz="3200" u="none" cap="none" strike="noStrike">
                <a:solidFill>
                  <a:srgbClr val="1D1E20"/>
                </a:solidFill>
                <a:latin typeface="Verdana"/>
                <a:ea typeface="Verdana"/>
                <a:cs typeface="Verdana"/>
                <a:sym typeface="Verdana"/>
              </a:defRPr>
            </a:lvl3pPr>
            <a:lvl4pPr indent="-228600" lvl="3" marL="1828800" marR="0" algn="l">
              <a:lnSpc>
                <a:spcPct val="100000"/>
              </a:lnSpc>
              <a:spcBef>
                <a:spcPts val="500"/>
              </a:spcBef>
              <a:spcAft>
                <a:spcPts val="0"/>
              </a:spcAft>
              <a:buClr>
                <a:srgbClr val="1D1E20"/>
              </a:buClr>
              <a:buSzPts val="2700"/>
              <a:buFont typeface="Arial"/>
              <a:buNone/>
              <a:defRPr b="0" i="0" sz="2700" u="none" cap="none" strike="noStrike">
                <a:solidFill>
                  <a:srgbClr val="1D1E20"/>
                </a:solidFill>
                <a:latin typeface="Verdana"/>
                <a:ea typeface="Verdana"/>
                <a:cs typeface="Verdana"/>
                <a:sym typeface="Verdana"/>
              </a:defRPr>
            </a:lvl4pPr>
            <a:lvl5pPr indent="-228600" lvl="4" marL="2286000" marR="0" algn="l">
              <a:lnSpc>
                <a:spcPct val="100000"/>
              </a:lnSpc>
              <a:spcBef>
                <a:spcPts val="1100"/>
              </a:spcBef>
              <a:spcAft>
                <a:spcPts val="0"/>
              </a:spcAft>
              <a:buClr>
                <a:schemeClr val="dk1"/>
              </a:buClr>
              <a:buSzPts val="5300"/>
              <a:buFont typeface="Arial"/>
              <a:buNone/>
              <a:defRPr b="0" i="0" sz="5300" u="none" cap="none" strike="noStrike">
                <a:solidFill>
                  <a:schemeClr val="dk1"/>
                </a:solidFill>
                <a:latin typeface="Verdana"/>
                <a:ea typeface="Verdana"/>
                <a:cs typeface="Verdana"/>
                <a:sym typeface="Verdana"/>
              </a:defRPr>
            </a:lvl5pPr>
            <a:lvl6pPr indent="-565150" lvl="5" marL="2743200" marR="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6pPr>
            <a:lvl7pPr indent="-565150" lvl="6" marL="3200400" marR="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7pPr>
            <a:lvl8pPr indent="-565150" lvl="7" marL="3657600" marR="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8pPr>
            <a:lvl9pPr indent="-565150" lvl="8" marL="4114800" marR="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9pPr>
          </a:lstStyle>
          <a:p/>
        </p:txBody>
      </p:sp>
      <p:sp>
        <p:nvSpPr>
          <p:cNvPr id="55" name="Google Shape;55;p12"/>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accen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Generic Text">
    <p:spTree>
      <p:nvGrpSpPr>
        <p:cNvPr id="56" name="Shape 56"/>
        <p:cNvGrpSpPr/>
        <p:nvPr/>
      </p:nvGrpSpPr>
      <p:grpSpPr>
        <a:xfrm>
          <a:off x="0" y="0"/>
          <a:ext cx="0" cy="0"/>
          <a:chOff x="0" y="0"/>
          <a:chExt cx="0" cy="0"/>
        </a:xfrm>
      </p:grpSpPr>
      <p:sp>
        <p:nvSpPr>
          <p:cNvPr id="57" name="Google Shape;57;p13"/>
          <p:cNvSpPr txBox="1"/>
          <p:nvPr/>
        </p:nvSpPr>
        <p:spPr>
          <a:xfrm rot="-5400000">
            <a:off x="20287808" y="9739572"/>
            <a:ext cx="6269700" cy="653700"/>
          </a:xfrm>
          <a:prstGeom prst="rect">
            <a:avLst/>
          </a:prstGeom>
          <a:noFill/>
          <a:ln>
            <a:noFill/>
          </a:ln>
        </p:spPr>
        <p:txBody>
          <a:bodyPr anchorCtr="0" anchor="t" bIns="91400" lIns="182800" spcFirstLastPara="1" rIns="182800" wrap="square" tIns="91400">
            <a:noAutofit/>
          </a:bodyPr>
          <a:lstStyle/>
          <a:p>
            <a:pPr indent="0" lvl="0" marL="0" marR="0" rtl="0" algn="l">
              <a:lnSpc>
                <a:spcPct val="100000"/>
              </a:lnSpc>
              <a:spcBef>
                <a:spcPts val="0"/>
              </a:spcBef>
              <a:spcAft>
                <a:spcPts val="0"/>
              </a:spcAft>
              <a:buClr>
                <a:srgbClr val="000000"/>
              </a:buClr>
              <a:buSzPts val="2400"/>
              <a:buFont typeface="Arial"/>
              <a:buNone/>
            </a:pPr>
            <a:r>
              <a:rPr b="0" i="0" lang="de-DE" sz="2200" u="none" cap="none" strike="noStrike">
                <a:solidFill>
                  <a:srgbClr val="434A55"/>
                </a:solidFill>
                <a:latin typeface="Trebuchet MS"/>
                <a:ea typeface="Trebuchet MS"/>
                <a:cs typeface="Trebuchet MS"/>
                <a:sym typeface="Trebuchet MS"/>
              </a:rPr>
              <a:t>SNOMED International: Delivering SNOMED CT</a:t>
            </a:r>
            <a:endParaRPr b="0" i="0" sz="2200" u="none" cap="none" strike="noStrike">
              <a:solidFill>
                <a:srgbClr val="434A55"/>
              </a:solidFill>
              <a:latin typeface="Trebuchet MS"/>
              <a:ea typeface="Trebuchet MS"/>
              <a:cs typeface="Trebuchet MS"/>
              <a:sym typeface="Trebuchet MS"/>
            </a:endParaRPr>
          </a:p>
        </p:txBody>
      </p:sp>
      <p:sp>
        <p:nvSpPr>
          <p:cNvPr id="58" name="Google Shape;58;p13"/>
          <p:cNvSpPr/>
          <p:nvPr/>
        </p:nvSpPr>
        <p:spPr>
          <a:xfrm>
            <a:off x="23336253" y="2280651"/>
            <a:ext cx="40800" cy="4911300"/>
          </a:xfrm>
          <a:prstGeom prst="rect">
            <a:avLst/>
          </a:prstGeom>
          <a:solidFill>
            <a:schemeClr val="dk1"/>
          </a:solidFill>
          <a:ln>
            <a:noFill/>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pic>
        <p:nvPicPr>
          <p:cNvPr id="59" name="Google Shape;59;p13"/>
          <p:cNvPicPr preferRelativeResize="0"/>
          <p:nvPr/>
        </p:nvPicPr>
        <p:blipFill rotWithShape="1">
          <a:blip r:embed="rId2">
            <a:alphaModFix/>
          </a:blip>
          <a:srcRect b="0" l="0" r="0" t="0"/>
          <a:stretch/>
        </p:blipFill>
        <p:spPr>
          <a:xfrm>
            <a:off x="22455576" y="463795"/>
            <a:ext cx="1475180" cy="1495667"/>
          </a:xfrm>
          <a:prstGeom prst="rect">
            <a:avLst/>
          </a:prstGeom>
          <a:noFill/>
          <a:ln>
            <a:noFill/>
          </a:ln>
        </p:spPr>
      </p:pic>
      <p:sp>
        <p:nvSpPr>
          <p:cNvPr id="60" name="Google Shape;60;p13"/>
          <p:cNvSpPr/>
          <p:nvPr/>
        </p:nvSpPr>
        <p:spPr>
          <a:xfrm>
            <a:off x="270501" y="12664651"/>
            <a:ext cx="1103100" cy="6999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61" name="Google Shape;61;p13"/>
          <p:cNvSpPr txBox="1"/>
          <p:nvPr/>
        </p:nvSpPr>
        <p:spPr>
          <a:xfrm>
            <a:off x="208701" y="12769451"/>
            <a:ext cx="11031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chemeClr val="dk2"/>
                </a:solidFill>
                <a:latin typeface="Zilla Slab"/>
                <a:ea typeface="Zilla Slab"/>
                <a:cs typeface="Zilla Slab"/>
                <a:sym typeface="Zilla Slab"/>
              </a:rPr>
              <a:t>‹#›</a:t>
            </a:fld>
            <a:endParaRPr b="0" i="0" sz="2800" u="none" cap="none" strike="noStrike">
              <a:solidFill>
                <a:schemeClr val="dk2"/>
              </a:solidFill>
              <a:latin typeface="Zilla Slab"/>
              <a:ea typeface="Zilla Slab"/>
              <a:cs typeface="Zilla Slab"/>
              <a:sym typeface="Zilla Slab"/>
            </a:endParaRPr>
          </a:p>
        </p:txBody>
      </p:sp>
      <p:sp>
        <p:nvSpPr>
          <p:cNvPr id="62" name="Google Shape;62;p13"/>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4"/>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al Point Slide 1">
  <p:cSld name="Focal Point Slide 1">
    <p:spTree>
      <p:nvGrpSpPr>
        <p:cNvPr id="65" name="Shape 65"/>
        <p:cNvGrpSpPr/>
        <p:nvPr/>
      </p:nvGrpSpPr>
      <p:grpSpPr>
        <a:xfrm>
          <a:off x="0" y="0"/>
          <a:ext cx="0" cy="0"/>
          <a:chOff x="0" y="0"/>
          <a:chExt cx="0" cy="0"/>
        </a:xfrm>
      </p:grpSpPr>
      <p:sp>
        <p:nvSpPr>
          <p:cNvPr id="66" name="Google Shape;66;p15"/>
          <p:cNvSpPr/>
          <p:nvPr/>
        </p:nvSpPr>
        <p:spPr>
          <a:xfrm>
            <a:off x="0" y="0"/>
            <a:ext cx="22084800" cy="13716000"/>
          </a:xfrm>
          <a:prstGeom prst="rect">
            <a:avLst/>
          </a:prstGeom>
          <a:solidFill>
            <a:schemeClr val="dk2"/>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dk1"/>
              </a:solidFill>
              <a:latin typeface="Trebuchet MS"/>
              <a:ea typeface="Trebuchet MS"/>
              <a:cs typeface="Trebuchet MS"/>
              <a:sym typeface="Trebuchet MS"/>
            </a:endParaRPr>
          </a:p>
        </p:txBody>
      </p:sp>
      <p:sp>
        <p:nvSpPr>
          <p:cNvPr id="67" name="Google Shape;67;p15"/>
          <p:cNvSpPr/>
          <p:nvPr/>
        </p:nvSpPr>
        <p:spPr>
          <a:xfrm>
            <a:off x="270501" y="12664651"/>
            <a:ext cx="637500" cy="699900"/>
          </a:xfrm>
          <a:prstGeom prst="rect">
            <a:avLst/>
          </a:prstGeom>
          <a:noFill/>
          <a:ln cap="flat" cmpd="sng" w="19050">
            <a:solidFill>
              <a:schemeClr val="dk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68" name="Google Shape;68;p15"/>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rgbClr val="FFFFFF"/>
                </a:solidFill>
                <a:latin typeface="Trebuchet MS"/>
                <a:ea typeface="Trebuchet MS"/>
                <a:cs typeface="Trebuchet MS"/>
                <a:sym typeface="Trebuchet MS"/>
              </a:rPr>
              <a:t>‹#›</a:t>
            </a:fld>
            <a:endParaRPr b="0" i="0" sz="2800" u="none" cap="none" strike="noStrike">
              <a:solidFill>
                <a:srgbClr val="FFFFFF"/>
              </a:solidFill>
              <a:latin typeface="Trebuchet MS"/>
              <a:ea typeface="Trebuchet MS"/>
              <a:cs typeface="Trebuchet MS"/>
              <a:sym typeface="Trebuchet MS"/>
            </a:endParaRPr>
          </a:p>
        </p:txBody>
      </p:sp>
      <p:sp>
        <p:nvSpPr>
          <p:cNvPr id="69" name="Google Shape;69;p15"/>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or Blocked Slide Blumarine">
  <p:cSld name="Color Blocked Slide Blumarine">
    <p:spTree>
      <p:nvGrpSpPr>
        <p:cNvPr id="70" name="Shape 70"/>
        <p:cNvGrpSpPr/>
        <p:nvPr/>
      </p:nvGrpSpPr>
      <p:grpSpPr>
        <a:xfrm>
          <a:off x="0" y="0"/>
          <a:ext cx="0" cy="0"/>
          <a:chOff x="0" y="0"/>
          <a:chExt cx="0" cy="0"/>
        </a:xfrm>
      </p:grpSpPr>
      <p:sp>
        <p:nvSpPr>
          <p:cNvPr id="71" name="Google Shape;71;p16"/>
          <p:cNvSpPr/>
          <p:nvPr/>
        </p:nvSpPr>
        <p:spPr>
          <a:xfrm>
            <a:off x="270501" y="12664651"/>
            <a:ext cx="637500" cy="6999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72" name="Google Shape;72;p16"/>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1" i="1" lang="de-DE" sz="2800" u="none" cap="none" strike="noStrike">
                <a:solidFill>
                  <a:schemeClr val="dk2"/>
                </a:solidFill>
                <a:latin typeface="Trebuchet MS"/>
                <a:ea typeface="Trebuchet MS"/>
                <a:cs typeface="Trebuchet MS"/>
                <a:sym typeface="Trebuchet MS"/>
              </a:rPr>
              <a:t>‹#›</a:t>
            </a:fld>
            <a:endParaRPr b="1" i="1" sz="2800" u="none" cap="none" strike="noStrike">
              <a:solidFill>
                <a:schemeClr val="dk2"/>
              </a:solidFill>
              <a:latin typeface="Trebuchet MS"/>
              <a:ea typeface="Trebuchet MS"/>
              <a:cs typeface="Trebuchet MS"/>
              <a:sym typeface="Trebuchet MS"/>
            </a:endParaRPr>
          </a:p>
        </p:txBody>
      </p:sp>
      <p:sp>
        <p:nvSpPr>
          <p:cNvPr id="73" name="Google Shape;73;p16"/>
          <p:cNvSpPr/>
          <p:nvPr/>
        </p:nvSpPr>
        <p:spPr>
          <a:xfrm>
            <a:off x="0" y="0"/>
            <a:ext cx="12075900" cy="13716000"/>
          </a:xfrm>
          <a:prstGeom prst="rect">
            <a:avLst/>
          </a:prstGeom>
          <a:solidFill>
            <a:srgbClr val="124F6B"/>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rgbClr val="1A6F99"/>
              </a:solidFill>
              <a:latin typeface="Trebuchet MS"/>
              <a:ea typeface="Trebuchet MS"/>
              <a:cs typeface="Trebuchet MS"/>
              <a:sym typeface="Trebuchet MS"/>
            </a:endParaRPr>
          </a:p>
        </p:txBody>
      </p:sp>
      <p:sp>
        <p:nvSpPr>
          <p:cNvPr id="74" name="Google Shape;74;p16"/>
          <p:cNvSpPr/>
          <p:nvPr/>
        </p:nvSpPr>
        <p:spPr>
          <a:xfrm>
            <a:off x="270501" y="12664651"/>
            <a:ext cx="637500" cy="699900"/>
          </a:xfrm>
          <a:prstGeom prst="rect">
            <a:avLst/>
          </a:prstGeom>
          <a:noFill/>
          <a:ln>
            <a:noFill/>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75" name="Google Shape;75;p16"/>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rgbClr val="FFFFFF"/>
                </a:solidFill>
                <a:latin typeface="Trebuchet MS"/>
                <a:ea typeface="Trebuchet MS"/>
                <a:cs typeface="Trebuchet MS"/>
                <a:sym typeface="Trebuchet MS"/>
              </a:rPr>
              <a:t>‹#›</a:t>
            </a:fld>
            <a:endParaRPr b="0" i="0" sz="2800" u="none" cap="none" strike="noStrike">
              <a:solidFill>
                <a:srgbClr val="FFFFFF"/>
              </a:solidFill>
              <a:latin typeface="Trebuchet MS"/>
              <a:ea typeface="Trebuchet MS"/>
              <a:cs typeface="Trebuchet MS"/>
              <a:sym typeface="Trebuchet MS"/>
            </a:endParaRPr>
          </a:p>
        </p:txBody>
      </p:sp>
      <p:sp>
        <p:nvSpPr>
          <p:cNvPr id="76" name="Google Shape;76;p16"/>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77" name="Shape 77"/>
        <p:cNvGrpSpPr/>
        <p:nvPr/>
      </p:nvGrpSpPr>
      <p:grpSpPr>
        <a:xfrm>
          <a:off x="0" y="0"/>
          <a:ext cx="0" cy="0"/>
          <a:chOff x="0" y="0"/>
          <a:chExt cx="0" cy="0"/>
        </a:xfrm>
      </p:grpSpPr>
      <p:sp>
        <p:nvSpPr>
          <p:cNvPr id="78" name="Google Shape;78;p17"/>
          <p:cNvSpPr/>
          <p:nvPr>
            <p:ph idx="2" type="pic"/>
          </p:nvPr>
        </p:nvSpPr>
        <p:spPr>
          <a:xfrm>
            <a:off x="0" y="0"/>
            <a:ext cx="24384000" cy="13716000"/>
          </a:xfrm>
          <a:prstGeom prst="rect">
            <a:avLst/>
          </a:prstGeom>
          <a:solidFill>
            <a:srgbClr val="E4E6E4"/>
          </a:solidFill>
          <a:ln>
            <a:noFill/>
          </a:ln>
        </p:spPr>
      </p:sp>
      <p:sp>
        <p:nvSpPr>
          <p:cNvPr id="79" name="Google Shape;79;p17"/>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extLst>
    <p:ext uri="{DCECCB84-F9BA-43D5-87BE-67443E8EF086}">
      <p15:sldGuideLst>
        <p15:guide id="1" pos="7680">
          <p15:clr>
            <a:srgbClr val="FBAE40"/>
          </p15:clr>
        </p15:guide>
        <p15:guide id="2" pos="740">
          <p15:clr>
            <a:srgbClr val="FBAE40"/>
          </p15:clr>
        </p15:guide>
        <p15:guide id="3" pos="14620">
          <p15:clr>
            <a:srgbClr val="FBAE40"/>
          </p15:clr>
        </p15:guide>
        <p15:guide id="4" orient="horz" pos="4320">
          <p15:clr>
            <a:srgbClr val="FBAE40"/>
          </p15:clr>
        </p15:guide>
        <p15:guide id="5" orient="horz" pos="692">
          <p15:clr>
            <a:srgbClr val="FBAE40"/>
          </p15:clr>
        </p15:guide>
        <p15:guide id="6" orient="horz" pos="794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ean Slide">
  <p:cSld name="TITLE_AND_BODY_1">
    <p:spTree>
      <p:nvGrpSpPr>
        <p:cNvPr id="86" name="Shape 86"/>
        <p:cNvGrpSpPr/>
        <p:nvPr/>
      </p:nvGrpSpPr>
      <p:grpSpPr>
        <a:xfrm>
          <a:off x="0" y="0"/>
          <a:ext cx="0" cy="0"/>
          <a:chOff x="0" y="0"/>
          <a:chExt cx="0" cy="0"/>
        </a:xfrm>
      </p:grpSpPr>
      <p:pic>
        <p:nvPicPr>
          <p:cNvPr id="87" name="Google Shape;87;p19"/>
          <p:cNvPicPr preferRelativeResize="0"/>
          <p:nvPr/>
        </p:nvPicPr>
        <p:blipFill rotWithShape="1">
          <a:blip r:embed="rId2">
            <a:alphaModFix/>
          </a:blip>
          <a:srcRect b="0" l="0" r="0" t="0"/>
          <a:stretch/>
        </p:blipFill>
        <p:spPr>
          <a:xfrm>
            <a:off x="0" y="12382200"/>
            <a:ext cx="1331985" cy="13504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ean Slide 1">
  <p:cSld name="TITLE_AND_BODY_1_1">
    <p:spTree>
      <p:nvGrpSpPr>
        <p:cNvPr id="88" name="Shape 88"/>
        <p:cNvGrpSpPr/>
        <p:nvPr/>
      </p:nvGrpSpPr>
      <p:grpSpPr>
        <a:xfrm>
          <a:off x="0" y="0"/>
          <a:ext cx="0" cy="0"/>
          <a:chOff x="0" y="0"/>
          <a:chExt cx="0" cy="0"/>
        </a:xfrm>
      </p:grpSpPr>
      <p:pic>
        <p:nvPicPr>
          <p:cNvPr id="89" name="Google Shape;89;p20"/>
          <p:cNvPicPr preferRelativeResize="0"/>
          <p:nvPr/>
        </p:nvPicPr>
        <p:blipFill>
          <a:blip r:embed="rId2">
            <a:alphaModFix/>
          </a:blip>
          <a:stretch>
            <a:fillRect/>
          </a:stretch>
        </p:blipFill>
        <p:spPr>
          <a:xfrm>
            <a:off x="8051950" y="12870350"/>
            <a:ext cx="14820900" cy="5789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 type="tx">
  <p:cSld name="TITLE_AND_BODY">
    <p:spTree>
      <p:nvGrpSpPr>
        <p:cNvPr id="90" name="Shape 90"/>
        <p:cNvGrpSpPr/>
        <p:nvPr/>
      </p:nvGrpSpPr>
      <p:grpSpPr>
        <a:xfrm>
          <a:off x="0" y="0"/>
          <a:ext cx="0" cy="0"/>
          <a:chOff x="0" y="0"/>
          <a:chExt cx="0" cy="0"/>
        </a:xfrm>
      </p:grpSpPr>
      <p:sp>
        <p:nvSpPr>
          <p:cNvPr id="91" name="Google Shape;91;p21"/>
          <p:cNvSpPr/>
          <p:nvPr/>
        </p:nvSpPr>
        <p:spPr>
          <a:xfrm>
            <a:off x="23126700" y="628650"/>
            <a:ext cx="711300" cy="711300"/>
          </a:xfrm>
          <a:prstGeom prst="rect">
            <a:avLst/>
          </a:prstGeom>
          <a:solidFill>
            <a:srgbClr val="F0F3F4"/>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2" name="Google Shape;92;p21"/>
          <p:cNvSpPr txBox="1"/>
          <p:nvPr/>
        </p:nvSpPr>
        <p:spPr>
          <a:xfrm>
            <a:off x="23110825" y="728226"/>
            <a:ext cx="742800" cy="471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Ubuntu"/>
              <a:buNone/>
            </a:pPr>
            <a:fld id="{00000000-1234-1234-1234-123412341234}" type="slidenum">
              <a:rPr b="1" i="0" lang="de-DE" sz="2400" u="none" cap="none" strike="noStrike">
                <a:solidFill>
                  <a:srgbClr val="000000"/>
                </a:solidFill>
                <a:latin typeface="Ubuntu"/>
                <a:ea typeface="Ubuntu"/>
                <a:cs typeface="Ubuntu"/>
                <a:sym typeface="Ubuntu"/>
              </a:rPr>
              <a:t>‹#›</a:t>
            </a:fld>
            <a:endParaRPr b="1" i="0" sz="2400" u="none" cap="none" strike="noStrike">
              <a:solidFill>
                <a:srgbClr val="000000"/>
              </a:solidFill>
              <a:latin typeface="Ubuntu"/>
              <a:ea typeface="Ubuntu"/>
              <a:cs typeface="Ubuntu"/>
              <a:sym typeface="Ubuntu"/>
            </a:endParaRPr>
          </a:p>
        </p:txBody>
      </p:sp>
      <p:pic>
        <p:nvPicPr>
          <p:cNvPr id="93" name="Google Shape;93;p21"/>
          <p:cNvPicPr preferRelativeResize="0"/>
          <p:nvPr/>
        </p:nvPicPr>
        <p:blipFill>
          <a:blip r:embed="rId2">
            <a:alphaModFix/>
          </a:blip>
          <a:stretch>
            <a:fillRect/>
          </a:stretch>
        </p:blipFill>
        <p:spPr>
          <a:xfrm>
            <a:off x="1035574" y="12851300"/>
            <a:ext cx="12080635" cy="471900"/>
          </a:xfrm>
          <a:prstGeom prst="rect">
            <a:avLst/>
          </a:prstGeom>
          <a:noFill/>
          <a:ln>
            <a:noFill/>
          </a:ln>
        </p:spPr>
      </p:pic>
      <p:pic>
        <p:nvPicPr>
          <p:cNvPr id="94" name="Google Shape;94;p21"/>
          <p:cNvPicPr preferRelativeResize="0"/>
          <p:nvPr/>
        </p:nvPicPr>
        <p:blipFill rotWithShape="1">
          <a:blip r:embed="rId3">
            <a:alphaModFix/>
          </a:blip>
          <a:srcRect b="75461" l="10920" r="22775" t="16241"/>
          <a:stretch/>
        </p:blipFill>
        <p:spPr>
          <a:xfrm>
            <a:off x="806975" y="12592825"/>
            <a:ext cx="12331376" cy="86807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3"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b="0" l="6499" r="6498" t="0"/>
          <a:stretch/>
        </p:blipFill>
        <p:spPr>
          <a:xfrm>
            <a:off x="12450600" y="0"/>
            <a:ext cx="11933399" cy="13715999"/>
          </a:xfrm>
          <a:prstGeom prst="rect">
            <a:avLst/>
          </a:prstGeom>
          <a:noFill/>
          <a:ln>
            <a:noFill/>
          </a:ln>
        </p:spPr>
      </p:pic>
      <p:sp>
        <p:nvSpPr>
          <p:cNvPr id="15" name="Google Shape;15;p3"/>
          <p:cNvSpPr/>
          <p:nvPr/>
        </p:nvSpPr>
        <p:spPr>
          <a:xfrm>
            <a:off x="3500" y="6333150"/>
            <a:ext cx="23114268" cy="6220260"/>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 1">
  <p:cSld name="TITLE_AND_BODY_2">
    <p:spTree>
      <p:nvGrpSpPr>
        <p:cNvPr id="95" name="Shape 95"/>
        <p:cNvGrpSpPr/>
        <p:nvPr/>
      </p:nvGrpSpPr>
      <p:grpSpPr>
        <a:xfrm>
          <a:off x="0" y="0"/>
          <a:ext cx="0" cy="0"/>
          <a:chOff x="0" y="0"/>
          <a:chExt cx="0" cy="0"/>
        </a:xfrm>
      </p:grpSpPr>
      <p:sp>
        <p:nvSpPr>
          <p:cNvPr id="96" name="Google Shape;96;p22"/>
          <p:cNvSpPr/>
          <p:nvPr/>
        </p:nvSpPr>
        <p:spPr>
          <a:xfrm>
            <a:off x="23126700" y="628650"/>
            <a:ext cx="711300" cy="711300"/>
          </a:xfrm>
          <a:prstGeom prst="rect">
            <a:avLst/>
          </a:prstGeom>
          <a:solidFill>
            <a:srgbClr val="F0F3F4"/>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97" name="Google Shape;97;p22"/>
          <p:cNvSpPr txBox="1"/>
          <p:nvPr/>
        </p:nvSpPr>
        <p:spPr>
          <a:xfrm>
            <a:off x="23110825" y="728226"/>
            <a:ext cx="742800" cy="471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Ubuntu"/>
              <a:buNone/>
            </a:pPr>
            <a:fld id="{00000000-1234-1234-1234-123412341234}" type="slidenum">
              <a:rPr b="1" i="0" lang="de-DE" sz="2400" u="none" cap="none" strike="noStrike">
                <a:solidFill>
                  <a:srgbClr val="000000"/>
                </a:solidFill>
                <a:latin typeface="Ubuntu"/>
                <a:ea typeface="Ubuntu"/>
                <a:cs typeface="Ubuntu"/>
                <a:sym typeface="Ubuntu"/>
              </a:rPr>
              <a:t>‹#›</a:t>
            </a:fld>
            <a:endParaRPr b="1" i="0" sz="2400" u="none" cap="none" strike="noStrike">
              <a:solidFill>
                <a:srgbClr val="000000"/>
              </a:solidFill>
              <a:latin typeface="Ubuntu"/>
              <a:ea typeface="Ubuntu"/>
              <a:cs typeface="Ubuntu"/>
              <a:sym typeface="Ubuntu"/>
            </a:endParaRPr>
          </a:p>
        </p:txBody>
      </p:sp>
      <p:pic>
        <p:nvPicPr>
          <p:cNvPr id="98" name="Google Shape;98;p22"/>
          <p:cNvPicPr preferRelativeResize="0"/>
          <p:nvPr/>
        </p:nvPicPr>
        <p:blipFill rotWithShape="1">
          <a:blip r:embed="rId2">
            <a:alphaModFix/>
          </a:blip>
          <a:srcRect b="0" l="0" r="0" t="0"/>
          <a:stretch/>
        </p:blipFill>
        <p:spPr>
          <a:xfrm>
            <a:off x="11855974" y="12851300"/>
            <a:ext cx="12080635" cy="47190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1_Generic Text 2">
    <p:spTree>
      <p:nvGrpSpPr>
        <p:cNvPr id="99" name="Shape 99"/>
        <p:cNvGrpSpPr/>
        <p:nvPr/>
      </p:nvGrpSpPr>
      <p:grpSpPr>
        <a:xfrm>
          <a:off x="0" y="0"/>
          <a:ext cx="0" cy="0"/>
          <a:chOff x="0" y="0"/>
          <a:chExt cx="0" cy="0"/>
        </a:xfrm>
      </p:grpSpPr>
      <p:sp>
        <p:nvSpPr>
          <p:cNvPr id="100" name="Google Shape;100;p23"/>
          <p:cNvSpPr/>
          <p:nvPr/>
        </p:nvSpPr>
        <p:spPr>
          <a:xfrm>
            <a:off x="270500" y="12664650"/>
            <a:ext cx="637800" cy="7002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101" name="Google Shape;101;p23"/>
          <p:cNvSpPr txBox="1"/>
          <p:nvPr/>
        </p:nvSpPr>
        <p:spPr>
          <a:xfrm>
            <a:off x="208700" y="12769450"/>
            <a:ext cx="761400" cy="843600"/>
          </a:xfrm>
          <a:prstGeom prst="rect">
            <a:avLst/>
          </a:prstGeom>
          <a:noFill/>
          <a:ln>
            <a:noFill/>
          </a:ln>
        </p:spPr>
        <p:txBody>
          <a:bodyPr anchorCtr="0" anchor="t" bIns="91400" lIns="182850" spcFirstLastPara="1" rIns="182850" wrap="square" tIns="91400">
            <a:noAutofit/>
          </a:bodyPr>
          <a:lstStyle/>
          <a:p>
            <a:pPr indent="0" lvl="0" marL="0" marR="0" rtl="0" algn="r">
              <a:lnSpc>
                <a:spcPct val="100000"/>
              </a:lnSpc>
              <a:spcBef>
                <a:spcPts val="0"/>
              </a:spcBef>
              <a:spcAft>
                <a:spcPts val="0"/>
              </a:spcAft>
              <a:buClr>
                <a:srgbClr val="000000"/>
              </a:buClr>
              <a:buSzPts val="3600"/>
              <a:buFont typeface="Arial"/>
              <a:buNone/>
            </a:pPr>
            <a:fld id="{00000000-1234-1234-1234-123412341234}" type="slidenum">
              <a:rPr b="1" i="1" lang="de-DE" sz="2800" u="none" cap="none" strike="noStrike">
                <a:solidFill>
                  <a:schemeClr val="dk2"/>
                </a:solidFill>
                <a:latin typeface="Trebuchet MS"/>
                <a:ea typeface="Trebuchet MS"/>
                <a:cs typeface="Trebuchet MS"/>
                <a:sym typeface="Trebuchet MS"/>
              </a:rPr>
              <a:t>‹#›</a:t>
            </a:fld>
            <a:endParaRPr b="1" i="1" sz="2800" u="none" cap="none" strike="noStrike">
              <a:solidFill>
                <a:schemeClr val="dk2"/>
              </a:solidFill>
              <a:latin typeface="Trebuchet MS"/>
              <a:ea typeface="Trebuchet MS"/>
              <a:cs typeface="Trebuchet MS"/>
              <a:sym typeface="Trebuchet MS"/>
            </a:endParaRPr>
          </a:p>
        </p:txBody>
      </p:sp>
      <p:pic>
        <p:nvPicPr>
          <p:cNvPr id="102" name="Google Shape;102;p23"/>
          <p:cNvPicPr preferRelativeResize="0"/>
          <p:nvPr/>
        </p:nvPicPr>
        <p:blipFill rotWithShape="1">
          <a:blip r:embed="rId2">
            <a:alphaModFix amt="5000"/>
          </a:blip>
          <a:srcRect b="0" l="0" r="0" t="0"/>
          <a:stretch/>
        </p:blipFill>
        <p:spPr>
          <a:xfrm>
            <a:off x="208700" y="7116680"/>
            <a:ext cx="22514952" cy="6248170"/>
          </a:xfrm>
          <a:prstGeom prst="rect">
            <a:avLst/>
          </a:prstGeom>
          <a:noFill/>
          <a:ln>
            <a:noFill/>
          </a:ln>
        </p:spPr>
      </p:pic>
      <p:sp>
        <p:nvSpPr>
          <p:cNvPr id="103" name="Google Shape;103;p23"/>
          <p:cNvSpPr/>
          <p:nvPr>
            <p:ph idx="2" type="pic"/>
          </p:nvPr>
        </p:nvSpPr>
        <p:spPr>
          <a:xfrm>
            <a:off x="0" y="0"/>
            <a:ext cx="22161600" cy="13716000"/>
          </a:xfrm>
          <a:prstGeom prst="rect">
            <a:avLst/>
          </a:prstGeom>
          <a:solidFill>
            <a:schemeClr val="lt2"/>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2">
    <p:spTree>
      <p:nvGrpSpPr>
        <p:cNvPr id="16" name="Shape 16"/>
        <p:cNvGrpSpPr/>
        <p:nvPr/>
      </p:nvGrpSpPr>
      <p:grpSpPr>
        <a:xfrm>
          <a:off x="0" y="0"/>
          <a:ext cx="0" cy="0"/>
          <a:chOff x="0" y="0"/>
          <a:chExt cx="0" cy="0"/>
        </a:xfrm>
      </p:grpSpPr>
      <p:sp>
        <p:nvSpPr>
          <p:cNvPr id="17" name="Google Shape;17;p4"/>
          <p:cNvSpPr/>
          <p:nvPr/>
        </p:nvSpPr>
        <p:spPr>
          <a:xfrm>
            <a:off x="0" y="7336775"/>
            <a:ext cx="24384000" cy="6379500"/>
          </a:xfrm>
          <a:prstGeom prst="rect">
            <a:avLst/>
          </a:prstGeom>
          <a:solidFill>
            <a:schemeClr val="accent5"/>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18" name="Google Shape;18;p4"/>
          <p:cNvSpPr/>
          <p:nvPr/>
        </p:nvSpPr>
        <p:spPr>
          <a:xfrm>
            <a:off x="12831525" y="1969424"/>
            <a:ext cx="10312164" cy="11383956"/>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Light No Guides" type="tx">
  <p:cSld name="TITLE_AND_BODY">
    <p:spTree>
      <p:nvGrpSpPr>
        <p:cNvPr id="19" name="Shape 19"/>
        <p:cNvGrpSpPr/>
        <p:nvPr/>
      </p:nvGrpSpPr>
      <p:grpSpPr>
        <a:xfrm>
          <a:off x="0" y="0"/>
          <a:ext cx="0" cy="0"/>
          <a:chOff x="0" y="0"/>
          <a:chExt cx="0" cy="0"/>
        </a:xfrm>
      </p:grpSpPr>
      <p:sp>
        <p:nvSpPr>
          <p:cNvPr id="20" name="Google Shape;20;p5"/>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w is SCT Used?">
  <p:cSld name="CUSTOM_1">
    <p:spTree>
      <p:nvGrpSpPr>
        <p:cNvPr id="21" name="Shape 21"/>
        <p:cNvGrpSpPr/>
        <p:nvPr/>
      </p:nvGrpSpPr>
      <p:grpSpPr>
        <a:xfrm>
          <a:off x="0" y="0"/>
          <a:ext cx="0" cy="0"/>
          <a:chOff x="0" y="0"/>
          <a:chExt cx="0" cy="0"/>
        </a:xfrm>
      </p:grpSpPr>
      <p:sp>
        <p:nvSpPr>
          <p:cNvPr id="22" name="Google Shape;22;p6"/>
          <p:cNvSpPr txBox="1"/>
          <p:nvPr>
            <p:ph type="title"/>
          </p:nvPr>
        </p:nvSpPr>
        <p:spPr>
          <a:xfrm>
            <a:off x="4833937" y="2303859"/>
            <a:ext cx="14716200" cy="4643400"/>
          </a:xfrm>
          <a:prstGeom prst="rect">
            <a:avLst/>
          </a:prstGeom>
          <a:noFill/>
          <a:ln>
            <a:noFill/>
          </a:ln>
        </p:spPr>
        <p:txBody>
          <a:bodyPr anchorCtr="0" anchor="t" bIns="71425" lIns="71425" spcFirstLastPara="1" rIns="71425" wrap="square" tIns="71425">
            <a:normAutofit/>
          </a:bodyPr>
          <a:lstStyle>
            <a:lvl1pPr lvl="0" algn="l">
              <a:lnSpc>
                <a:spcPct val="140000"/>
              </a:lnSpc>
              <a:spcBef>
                <a:spcPts val="0"/>
              </a:spcBef>
              <a:spcAft>
                <a:spcPts val="0"/>
              </a:spcAft>
              <a:buSzPts val="2400"/>
              <a:buNone/>
              <a:defRPr/>
            </a:lvl1pPr>
            <a:lvl2pPr lvl="1" algn="l">
              <a:lnSpc>
                <a:spcPct val="140000"/>
              </a:lnSpc>
              <a:spcBef>
                <a:spcPts val="0"/>
              </a:spcBef>
              <a:spcAft>
                <a:spcPts val="0"/>
              </a:spcAft>
              <a:buSzPts val="2400"/>
              <a:buNone/>
              <a:defRPr/>
            </a:lvl2pPr>
            <a:lvl3pPr lvl="2" algn="l">
              <a:lnSpc>
                <a:spcPct val="140000"/>
              </a:lnSpc>
              <a:spcBef>
                <a:spcPts val="0"/>
              </a:spcBef>
              <a:spcAft>
                <a:spcPts val="0"/>
              </a:spcAft>
              <a:buSzPts val="2400"/>
              <a:buNone/>
              <a:defRPr/>
            </a:lvl3pPr>
            <a:lvl4pPr lvl="3" algn="l">
              <a:lnSpc>
                <a:spcPct val="140000"/>
              </a:lnSpc>
              <a:spcBef>
                <a:spcPts val="0"/>
              </a:spcBef>
              <a:spcAft>
                <a:spcPts val="0"/>
              </a:spcAft>
              <a:buSzPts val="2400"/>
              <a:buNone/>
              <a:defRPr/>
            </a:lvl4pPr>
            <a:lvl5pPr lvl="4" algn="l">
              <a:lnSpc>
                <a:spcPct val="140000"/>
              </a:lnSpc>
              <a:spcBef>
                <a:spcPts val="0"/>
              </a:spcBef>
              <a:spcAft>
                <a:spcPts val="0"/>
              </a:spcAft>
              <a:buSzPts val="2400"/>
              <a:buNone/>
              <a:defRPr/>
            </a:lvl5pPr>
            <a:lvl6pPr lvl="5" algn="l">
              <a:lnSpc>
                <a:spcPct val="140000"/>
              </a:lnSpc>
              <a:spcBef>
                <a:spcPts val="0"/>
              </a:spcBef>
              <a:spcAft>
                <a:spcPts val="0"/>
              </a:spcAft>
              <a:buSzPts val="2400"/>
              <a:buNone/>
              <a:defRPr/>
            </a:lvl6pPr>
            <a:lvl7pPr lvl="6" algn="l">
              <a:lnSpc>
                <a:spcPct val="140000"/>
              </a:lnSpc>
              <a:spcBef>
                <a:spcPts val="0"/>
              </a:spcBef>
              <a:spcAft>
                <a:spcPts val="0"/>
              </a:spcAft>
              <a:buSzPts val="2400"/>
              <a:buNone/>
              <a:defRPr/>
            </a:lvl7pPr>
            <a:lvl8pPr lvl="7" algn="l">
              <a:lnSpc>
                <a:spcPct val="140000"/>
              </a:lnSpc>
              <a:spcBef>
                <a:spcPts val="0"/>
              </a:spcBef>
              <a:spcAft>
                <a:spcPts val="0"/>
              </a:spcAft>
              <a:buSzPts val="2400"/>
              <a:buNone/>
              <a:defRPr/>
            </a:lvl8pPr>
            <a:lvl9pPr lvl="8" algn="l">
              <a:lnSpc>
                <a:spcPct val="140000"/>
              </a:lnSpc>
              <a:spcBef>
                <a:spcPts val="0"/>
              </a:spcBef>
              <a:spcAft>
                <a:spcPts val="0"/>
              </a:spcAft>
              <a:buSzPts val="2400"/>
              <a:buNone/>
              <a:defRPr/>
            </a:lvl9pPr>
          </a:lstStyle>
          <a:p/>
        </p:txBody>
      </p:sp>
      <p:sp>
        <p:nvSpPr>
          <p:cNvPr id="23" name="Google Shape;23;p6"/>
          <p:cNvSpPr/>
          <p:nvPr/>
        </p:nvSpPr>
        <p:spPr>
          <a:xfrm>
            <a:off x="9145642" y="3945326"/>
            <a:ext cx="7619400" cy="4354500"/>
          </a:xfrm>
          <a:prstGeom prst="rect">
            <a:avLst/>
          </a:prstGeom>
          <a:solidFill>
            <a:srgbClr val="12506B">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6"/>
          <p:cNvSpPr/>
          <p:nvPr/>
        </p:nvSpPr>
        <p:spPr>
          <a:xfrm>
            <a:off x="16765033" y="3945326"/>
            <a:ext cx="7619400" cy="4354500"/>
          </a:xfrm>
          <a:prstGeom prst="rect">
            <a:avLst/>
          </a:prstGeom>
          <a:solidFill>
            <a:srgbClr val="25ACB8">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6"/>
          <p:cNvSpPr/>
          <p:nvPr/>
        </p:nvSpPr>
        <p:spPr>
          <a:xfrm>
            <a:off x="16765046" y="8299825"/>
            <a:ext cx="7619400" cy="4354500"/>
          </a:xfrm>
          <a:prstGeom prst="rect">
            <a:avLst/>
          </a:prstGeom>
          <a:solidFill>
            <a:srgbClr val="6DBBA1">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6"/>
          <p:cNvSpPr/>
          <p:nvPr/>
        </p:nvSpPr>
        <p:spPr>
          <a:xfrm>
            <a:off x="1526250" y="3945326"/>
            <a:ext cx="7619400" cy="4354500"/>
          </a:xfrm>
          <a:prstGeom prst="rect">
            <a:avLst/>
          </a:prstGeom>
          <a:solidFill>
            <a:srgbClr val="F8A73D">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6"/>
          <p:cNvSpPr/>
          <p:nvPr/>
        </p:nvSpPr>
        <p:spPr>
          <a:xfrm>
            <a:off x="9145654" y="8299825"/>
            <a:ext cx="7619400" cy="4354500"/>
          </a:xfrm>
          <a:prstGeom prst="rect">
            <a:avLst/>
          </a:prstGeom>
          <a:solidFill>
            <a:srgbClr val="DD2F24">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6"/>
          <p:cNvSpPr/>
          <p:nvPr/>
        </p:nvSpPr>
        <p:spPr>
          <a:xfrm>
            <a:off x="1526263" y="8299825"/>
            <a:ext cx="7619400" cy="4354500"/>
          </a:xfrm>
          <a:prstGeom prst="rect">
            <a:avLst/>
          </a:prstGeom>
          <a:solidFill>
            <a:srgbClr val="8171AC">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6"/>
          <p:cNvSpPr/>
          <p:nvPr/>
        </p:nvSpPr>
        <p:spPr>
          <a:xfrm>
            <a:off x="6075847" y="5009872"/>
            <a:ext cx="3016067" cy="3136710"/>
          </a:xfrm>
          <a:custGeom>
            <a:rect b="b" l="l" r="r" t="t"/>
            <a:pathLst>
              <a:path extrusionOk="0" h="2412854" w="2412854">
                <a:moveTo>
                  <a:pt x="0" y="0"/>
                </a:moveTo>
                <a:lnTo>
                  <a:pt x="2412854" y="0"/>
                </a:lnTo>
                <a:lnTo>
                  <a:pt x="2412854" y="2412854"/>
                </a:lnTo>
                <a:lnTo>
                  <a:pt x="0" y="2412854"/>
                </a:lnTo>
                <a:lnTo>
                  <a:pt x="0" y="0"/>
                </a:lnTo>
                <a:close/>
              </a:path>
            </a:pathLst>
          </a:custGeom>
          <a:blipFill rotWithShape="1">
            <a:blip r:embed="rId2">
              <a:alphaModFix amt="20000"/>
            </a:blip>
            <a:stretch>
              <a:fillRect b="0" l="0" r="0" t="0"/>
            </a:stretch>
          </a:blipFill>
          <a:ln>
            <a:noFill/>
          </a:ln>
        </p:spPr>
      </p:sp>
      <p:sp>
        <p:nvSpPr>
          <p:cNvPr id="30" name="Google Shape;30;p6"/>
          <p:cNvSpPr/>
          <p:nvPr/>
        </p:nvSpPr>
        <p:spPr>
          <a:xfrm>
            <a:off x="14348905" y="5713236"/>
            <a:ext cx="2242636" cy="2332342"/>
          </a:xfrm>
          <a:custGeom>
            <a:rect b="b" l="l" r="r" t="t"/>
            <a:pathLst>
              <a:path extrusionOk="0" h="1794109" w="1794109">
                <a:moveTo>
                  <a:pt x="0" y="0"/>
                </a:moveTo>
                <a:lnTo>
                  <a:pt x="1794109" y="0"/>
                </a:lnTo>
                <a:lnTo>
                  <a:pt x="1794109" y="1794109"/>
                </a:lnTo>
                <a:lnTo>
                  <a:pt x="0" y="1794109"/>
                </a:lnTo>
                <a:lnTo>
                  <a:pt x="0" y="0"/>
                </a:lnTo>
                <a:close/>
              </a:path>
            </a:pathLst>
          </a:custGeom>
          <a:blipFill rotWithShape="1">
            <a:blip r:embed="rId3">
              <a:alphaModFix amt="8000"/>
            </a:blip>
            <a:stretch>
              <a:fillRect b="0" l="0" r="0" t="0"/>
            </a:stretch>
          </a:blipFill>
          <a:ln>
            <a:noFill/>
          </a:ln>
        </p:spPr>
      </p:sp>
      <p:sp>
        <p:nvSpPr>
          <p:cNvPr id="31" name="Google Shape;31;p6"/>
          <p:cNvSpPr/>
          <p:nvPr/>
        </p:nvSpPr>
        <p:spPr>
          <a:xfrm>
            <a:off x="21848593" y="5612851"/>
            <a:ext cx="2435834" cy="2533267"/>
          </a:xfrm>
          <a:custGeom>
            <a:rect b="b" l="l" r="r" t="t"/>
            <a:pathLst>
              <a:path extrusionOk="0" h="1948667" w="1948667">
                <a:moveTo>
                  <a:pt x="0" y="0"/>
                </a:moveTo>
                <a:lnTo>
                  <a:pt x="1948667" y="0"/>
                </a:lnTo>
                <a:lnTo>
                  <a:pt x="1948667" y="1948667"/>
                </a:lnTo>
                <a:lnTo>
                  <a:pt x="0" y="1948667"/>
                </a:lnTo>
                <a:lnTo>
                  <a:pt x="0" y="0"/>
                </a:lnTo>
                <a:close/>
              </a:path>
            </a:pathLst>
          </a:custGeom>
          <a:blipFill rotWithShape="1">
            <a:blip r:embed="rId4">
              <a:alphaModFix amt="10000"/>
            </a:blip>
            <a:stretch>
              <a:fillRect b="0" l="0" r="0" t="0"/>
            </a:stretch>
          </a:blipFill>
          <a:ln>
            <a:noFill/>
          </a:ln>
        </p:spPr>
      </p:sp>
      <p:sp>
        <p:nvSpPr>
          <p:cNvPr id="32" name="Google Shape;32;p6"/>
          <p:cNvSpPr/>
          <p:nvPr/>
        </p:nvSpPr>
        <p:spPr>
          <a:xfrm>
            <a:off x="6149669" y="9373621"/>
            <a:ext cx="2689355" cy="2796929"/>
          </a:xfrm>
          <a:custGeom>
            <a:rect b="b" l="l" r="r" t="t"/>
            <a:pathLst>
              <a:path extrusionOk="0" h="2151484" w="2151484">
                <a:moveTo>
                  <a:pt x="0" y="0"/>
                </a:moveTo>
                <a:lnTo>
                  <a:pt x="2151484" y="0"/>
                </a:lnTo>
                <a:lnTo>
                  <a:pt x="2151484" y="2151484"/>
                </a:lnTo>
                <a:lnTo>
                  <a:pt x="0" y="2151484"/>
                </a:lnTo>
                <a:lnTo>
                  <a:pt x="0" y="0"/>
                </a:lnTo>
                <a:close/>
              </a:path>
            </a:pathLst>
          </a:custGeom>
          <a:blipFill rotWithShape="1">
            <a:blip r:embed="rId5">
              <a:alphaModFix amt="10000"/>
            </a:blip>
            <a:stretch>
              <a:fillRect b="0" l="0" r="0" t="0"/>
            </a:stretch>
          </a:blipFill>
          <a:ln>
            <a:noFill/>
          </a:ln>
        </p:spPr>
      </p:sp>
      <p:sp>
        <p:nvSpPr>
          <p:cNvPr id="33" name="Google Shape;33;p6"/>
          <p:cNvSpPr/>
          <p:nvPr/>
        </p:nvSpPr>
        <p:spPr>
          <a:xfrm>
            <a:off x="13806848" y="9372534"/>
            <a:ext cx="2689355" cy="2796929"/>
          </a:xfrm>
          <a:custGeom>
            <a:rect b="b" l="l" r="r" t="t"/>
            <a:pathLst>
              <a:path extrusionOk="0" h="2151484" w="2151484">
                <a:moveTo>
                  <a:pt x="0" y="0"/>
                </a:moveTo>
                <a:lnTo>
                  <a:pt x="2151484" y="0"/>
                </a:lnTo>
                <a:lnTo>
                  <a:pt x="2151484" y="2151484"/>
                </a:lnTo>
                <a:lnTo>
                  <a:pt x="0" y="2151484"/>
                </a:lnTo>
                <a:lnTo>
                  <a:pt x="0" y="0"/>
                </a:lnTo>
                <a:close/>
              </a:path>
            </a:pathLst>
          </a:custGeom>
          <a:blipFill rotWithShape="1">
            <a:blip r:embed="rId6">
              <a:alphaModFix amt="8000"/>
            </a:blip>
            <a:stretch>
              <a:fillRect b="0" l="0" r="0" t="0"/>
            </a:stretch>
          </a:blipFill>
          <a:ln>
            <a:noFill/>
          </a:ln>
        </p:spPr>
      </p:sp>
      <p:sp>
        <p:nvSpPr>
          <p:cNvPr id="34" name="Google Shape;34;p6"/>
          <p:cNvSpPr/>
          <p:nvPr/>
        </p:nvSpPr>
        <p:spPr>
          <a:xfrm>
            <a:off x="21464256" y="9130059"/>
            <a:ext cx="2920424" cy="3037241"/>
          </a:xfrm>
          <a:custGeom>
            <a:rect b="b" l="l" r="r" t="t"/>
            <a:pathLst>
              <a:path extrusionOk="0" h="2336339" w="2336339">
                <a:moveTo>
                  <a:pt x="0" y="0"/>
                </a:moveTo>
                <a:lnTo>
                  <a:pt x="2336339" y="0"/>
                </a:lnTo>
                <a:lnTo>
                  <a:pt x="2336339" y="2336340"/>
                </a:lnTo>
                <a:lnTo>
                  <a:pt x="0" y="2336340"/>
                </a:lnTo>
                <a:lnTo>
                  <a:pt x="0" y="0"/>
                </a:lnTo>
                <a:close/>
              </a:path>
            </a:pathLst>
          </a:custGeom>
          <a:blipFill rotWithShape="1">
            <a:blip r:embed="rId7">
              <a:alphaModFix amt="10000"/>
            </a:blip>
            <a:stretch>
              <a:fillRect b="0" l="0" r="0" t="0"/>
            </a:stretch>
          </a:blip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1">
  <p:cSld name="CUSTOM_4_1">
    <p:spTree>
      <p:nvGrpSpPr>
        <p:cNvPr id="35" name="Shape 3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right">
  <p:cSld name="4-right">
    <p:spTree>
      <p:nvGrpSpPr>
        <p:cNvPr id="36" name="Shape 36"/>
        <p:cNvGrpSpPr/>
        <p:nvPr/>
      </p:nvGrpSpPr>
      <p:grpSpPr>
        <a:xfrm>
          <a:off x="0" y="0"/>
          <a:ext cx="0" cy="0"/>
          <a:chOff x="0" y="0"/>
          <a:chExt cx="0" cy="0"/>
        </a:xfrm>
      </p:grpSpPr>
      <p:sp>
        <p:nvSpPr>
          <p:cNvPr id="37" name="Google Shape;37;p8"/>
          <p:cNvSpPr txBox="1"/>
          <p:nvPr/>
        </p:nvSpPr>
        <p:spPr>
          <a:xfrm>
            <a:off x="246796" y="13063550"/>
            <a:ext cx="825600" cy="369300"/>
          </a:xfrm>
          <a:prstGeom prst="rect">
            <a:avLst/>
          </a:prstGeom>
          <a:noFill/>
          <a:ln>
            <a:noFill/>
          </a:ln>
        </p:spPr>
        <p:txBody>
          <a:bodyPr anchorCtr="0" anchor="t" bIns="0" lIns="182850" spcFirstLastPara="1" rIns="182850" wrap="square" tIns="0">
            <a:spAutoFit/>
          </a:bodyPr>
          <a:lstStyle/>
          <a:p>
            <a:pPr indent="0" lvl="0" marL="0" marR="0" rtl="0" algn="l">
              <a:lnSpc>
                <a:spcPct val="100000"/>
              </a:lnSpc>
              <a:spcBef>
                <a:spcPts val="0"/>
              </a:spcBef>
              <a:spcAft>
                <a:spcPts val="0"/>
              </a:spcAft>
              <a:buClr>
                <a:srgbClr val="000000"/>
              </a:buClr>
              <a:buSzPts val="2400"/>
              <a:buFont typeface="Arial"/>
              <a:buNone/>
            </a:pPr>
            <a:fld id="{00000000-1234-1234-1234-123412341234}" type="slidenum">
              <a:rPr b="0" i="0" lang="de-DE" sz="2400" u="none" cap="none" strike="noStrike">
                <a:solidFill>
                  <a:schemeClr val="lt1"/>
                </a:solidFill>
                <a:latin typeface="Mulish"/>
                <a:ea typeface="Mulish"/>
                <a:cs typeface="Mulish"/>
                <a:sym typeface="Mulish"/>
              </a:rPr>
              <a:t>‹#›</a:t>
            </a:fld>
            <a:endParaRPr b="0" i="0" sz="2400" u="none" cap="none" strike="noStrike">
              <a:solidFill>
                <a:schemeClr val="lt1"/>
              </a:solidFill>
              <a:latin typeface="Mulish"/>
              <a:ea typeface="Mulish"/>
              <a:cs typeface="Mulish"/>
              <a:sym typeface="Mulish"/>
            </a:endParaRPr>
          </a:p>
        </p:txBody>
      </p:sp>
      <p:sp>
        <p:nvSpPr>
          <p:cNvPr id="38" name="Google Shape;38;p8"/>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
        <p:nvSpPr>
          <p:cNvPr id="39" name="Google Shape;39;p8"/>
          <p:cNvSpPr txBox="1"/>
          <p:nvPr>
            <p:ph idx="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p:cSld name="CUSTOM_4">
    <p:spTree>
      <p:nvGrpSpPr>
        <p:cNvPr id="40" name="Shape 40"/>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p:cSld name="CUSTOM_3">
    <p:bg>
      <p:bgPr>
        <a:solidFill>
          <a:schemeClr val="accent5"/>
        </a:solidFill>
      </p:bgPr>
    </p:bg>
    <p:spTree>
      <p:nvGrpSpPr>
        <p:cNvPr id="41" name="Shape 41"/>
        <p:cNvGrpSpPr/>
        <p:nvPr/>
      </p:nvGrpSpPr>
      <p:grpSpPr>
        <a:xfrm>
          <a:off x="0" y="0"/>
          <a:ext cx="0" cy="0"/>
          <a:chOff x="0" y="0"/>
          <a:chExt cx="0" cy="0"/>
        </a:xfrm>
      </p:grpSpPr>
      <p:sp>
        <p:nvSpPr>
          <p:cNvPr id="42" name="Google Shape;42;p10"/>
          <p:cNvSpPr/>
          <p:nvPr/>
        </p:nvSpPr>
        <p:spPr>
          <a:xfrm>
            <a:off x="3500" y="4402075"/>
            <a:ext cx="23114268" cy="8151300"/>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43" name="Google Shape;43;p10"/>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833937" y="2303859"/>
            <a:ext cx="14716126" cy="4643438"/>
          </a:xfrm>
          <a:prstGeom prst="rect">
            <a:avLst/>
          </a:prstGeom>
          <a:noFill/>
          <a:ln>
            <a:noFill/>
          </a:ln>
        </p:spPr>
        <p:txBody>
          <a:bodyPr anchorCtr="0" anchor="b" bIns="71425" lIns="71425" spcFirstLastPara="1" rIns="71425" wrap="square" tIns="71425">
            <a:normAutofit/>
          </a:bodyPr>
          <a:lstStyle>
            <a:lvl1pPr lvl="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1pPr>
            <a:lvl2pPr lvl="1"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2pPr>
            <a:lvl3pPr lvl="2"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3pPr>
            <a:lvl4pPr lvl="3"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4pPr>
            <a:lvl5pPr lvl="4"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5pPr>
            <a:lvl6pPr lvl="5"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6pPr>
            <a:lvl7pPr lvl="6"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7pPr>
            <a:lvl8pPr lvl="7"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8pPr>
            <a:lvl9pPr lvl="8"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9pPr>
          </a:lstStyle>
          <a:p/>
        </p:txBody>
      </p:sp>
      <p:sp>
        <p:nvSpPr>
          <p:cNvPr id="7" name="Google Shape;7;p1"/>
          <p:cNvSpPr txBox="1"/>
          <p:nvPr>
            <p:ph idx="1" type="body"/>
          </p:nvPr>
        </p:nvSpPr>
        <p:spPr>
          <a:xfrm>
            <a:off x="4833937" y="7090171"/>
            <a:ext cx="14716126" cy="1589486"/>
          </a:xfrm>
          <a:prstGeom prst="rect">
            <a:avLst/>
          </a:prstGeom>
          <a:noFill/>
          <a:ln>
            <a:noFill/>
          </a:ln>
        </p:spPr>
        <p:txBody>
          <a:bodyPr anchorCtr="0" anchor="t" bIns="71425" lIns="71425" spcFirstLastPara="1" rIns="71425" wrap="square" tIns="71425">
            <a:normAutofit/>
          </a:bodyPr>
          <a:lstStyle>
            <a:lvl1pPr indent="-228600" lvl="0" marL="4572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1pPr>
            <a:lvl2pPr indent="-228600" lvl="1" marL="9144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2pPr>
            <a:lvl3pPr indent="-228600" lvl="2" marL="13716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3pPr>
            <a:lvl4pPr indent="-228600" lvl="3" marL="18288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4pPr>
            <a:lvl5pPr indent="-228600" lvl="4" marL="22860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5pPr>
            <a:lvl6pPr indent="-228600" lvl="5" marL="27432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6pPr>
            <a:lvl7pPr indent="-228600" lvl="6" marL="32004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7pPr>
            <a:lvl8pPr indent="-228600" lvl="7" marL="36576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8pPr>
            <a:lvl9pPr indent="-228600" lvl="8" marL="41148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9pPr>
          </a:lstStyle>
          <a:p/>
        </p:txBody>
      </p:sp>
      <p:sp>
        <p:nvSpPr>
          <p:cNvPr id="8" name="Google Shape;8;p1"/>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indent="0" lvl="0"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1pPr>
            <a:lvl2pPr indent="0" lvl="1"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2pPr>
            <a:lvl3pPr indent="0" lvl="2"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3pPr>
            <a:lvl4pPr indent="0" lvl="3"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4pPr>
            <a:lvl5pPr indent="0" lvl="4"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5pPr>
            <a:lvl6pPr indent="0" lvl="5"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6pPr>
            <a:lvl7pPr indent="0" lvl="6"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7pPr>
            <a:lvl8pPr indent="0" lvl="7"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8pPr>
            <a:lvl9pPr indent="0" lvl="8" marL="0" marR="0" rtl="0" algn="r">
              <a:lnSpc>
                <a:spcPct val="100000"/>
              </a:lnSpc>
              <a:spcBef>
                <a:spcPts val="0"/>
              </a:spcBef>
              <a:spcAft>
                <a:spcPts val="0"/>
              </a:spcAft>
              <a:buClr>
                <a:srgbClr val="000000"/>
              </a:buClr>
              <a:buSzPts val="3200"/>
              <a:buFont typeface="Arial"/>
              <a:buNone/>
              <a:defRPr b="0" i="0" sz="3200" u="none" cap="none" strike="noStrike">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8"/>
          <p:cNvSpPr txBox="1"/>
          <p:nvPr>
            <p:ph idx="10" type="dt"/>
          </p:nvPr>
        </p:nvSpPr>
        <p:spPr>
          <a:xfrm>
            <a:off x="1676400" y="12712700"/>
            <a:ext cx="5486400" cy="7302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1pPr>
            <a:lvl2pPr lvl="1"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2pPr>
            <a:lvl3pPr lvl="2"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3pPr>
            <a:lvl4pPr lvl="3"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4pPr>
            <a:lvl5pPr lvl="4"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5pPr>
            <a:lvl6pPr lvl="5"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6pPr>
            <a:lvl7pPr lvl="6"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7pPr>
            <a:lvl8pPr lvl="7"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8pPr>
            <a:lvl9pPr lvl="8"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9pPr>
          </a:lstStyle>
          <a:p/>
        </p:txBody>
      </p:sp>
      <p:sp>
        <p:nvSpPr>
          <p:cNvPr id="82" name="Google Shape;82;p18"/>
          <p:cNvSpPr txBox="1"/>
          <p:nvPr>
            <p:ph idx="11" type="ftr"/>
          </p:nvPr>
        </p:nvSpPr>
        <p:spPr>
          <a:xfrm>
            <a:off x="8077200" y="12712700"/>
            <a:ext cx="8229600" cy="7302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1pPr>
            <a:lvl2pPr lvl="1"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2pPr>
            <a:lvl3pPr lvl="2"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3pPr>
            <a:lvl4pPr lvl="3"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4pPr>
            <a:lvl5pPr lvl="4"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5pPr>
            <a:lvl6pPr lvl="5"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6pPr>
            <a:lvl7pPr lvl="6"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7pPr>
            <a:lvl8pPr lvl="7"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8pPr>
            <a:lvl9pPr lvl="8" marR="0" rtl="0" algn="ctr">
              <a:lnSpc>
                <a:spcPct val="100000"/>
              </a:lnSpc>
              <a:spcBef>
                <a:spcPts val="0"/>
              </a:spcBef>
              <a:spcAft>
                <a:spcPts val="0"/>
              </a:spcAft>
              <a:buClr>
                <a:srgbClr val="000000"/>
              </a:buClr>
              <a:buSzPts val="5600"/>
              <a:buFont typeface="Helvetica Neue Light"/>
              <a:buNone/>
              <a:defRPr b="0" i="0" sz="5600" u="none" cap="none" strike="noStrike">
                <a:solidFill>
                  <a:srgbClr val="000000"/>
                </a:solidFill>
                <a:latin typeface="Helvetica Neue Light"/>
                <a:ea typeface="Helvetica Neue Light"/>
                <a:cs typeface="Helvetica Neue Light"/>
                <a:sym typeface="Helvetica Neue Light"/>
              </a:defRPr>
            </a:lvl9pPr>
          </a:lstStyle>
          <a:p/>
        </p:txBody>
      </p:sp>
      <p:sp>
        <p:nvSpPr>
          <p:cNvPr id="83" name="Google Shape;83;p18"/>
          <p:cNvSpPr txBox="1"/>
          <p:nvPr>
            <p:ph idx="12" type="sldNum"/>
          </p:nvPr>
        </p:nvSpPr>
        <p:spPr>
          <a:xfrm>
            <a:off x="17221200" y="12712700"/>
            <a:ext cx="5486400" cy="7302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1pPr>
            <a:lvl2pPr indent="0" lvl="1"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2pPr>
            <a:lvl3pPr indent="0" lvl="2"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3pPr>
            <a:lvl4pPr indent="0" lvl="3"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4pPr>
            <a:lvl5pPr indent="0" lvl="4"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5pPr>
            <a:lvl6pPr indent="0" lvl="5"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6pPr>
            <a:lvl7pPr indent="0" lvl="6"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7pPr>
            <a:lvl8pPr indent="0" lvl="7"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8pPr>
            <a:lvl9pPr indent="0" lvl="8" marL="0" marR="0" rtl="0" algn="r">
              <a:lnSpc>
                <a:spcPct val="100000"/>
              </a:lnSpc>
              <a:spcBef>
                <a:spcPts val="0"/>
              </a:spcBef>
              <a:spcAft>
                <a:spcPts val="0"/>
              </a:spcAft>
              <a:buClr>
                <a:srgbClr val="8D8F90"/>
              </a:buClr>
              <a:buSzPts val="1200"/>
              <a:buFont typeface="Helvetica Neue Light"/>
              <a:buNone/>
              <a:defRPr b="0" i="0" sz="1200" u="none" cap="none" strike="noStrike">
                <a:solidFill>
                  <a:srgbClr val="8D8F90"/>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de-DE"/>
              <a:t>‹#›</a:t>
            </a:fld>
            <a:endParaRPr/>
          </a:p>
        </p:txBody>
      </p:sp>
      <p:sp>
        <p:nvSpPr>
          <p:cNvPr id="84" name="Google Shape;84;p18"/>
          <p:cNvSpPr/>
          <p:nvPr/>
        </p:nvSpPr>
        <p:spPr>
          <a:xfrm>
            <a:off x="23126700" y="628650"/>
            <a:ext cx="711300" cy="711300"/>
          </a:xfrm>
          <a:prstGeom prst="rect">
            <a:avLst/>
          </a:prstGeom>
          <a:solidFill>
            <a:srgbClr val="F0F3F4"/>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85" name="Google Shape;85;p18"/>
          <p:cNvSpPr txBox="1"/>
          <p:nvPr/>
        </p:nvSpPr>
        <p:spPr>
          <a:xfrm>
            <a:off x="23110825" y="728226"/>
            <a:ext cx="742800" cy="471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Ubuntu"/>
              <a:buNone/>
            </a:pPr>
            <a:fld id="{00000000-1234-1234-1234-123412341234}" type="slidenum">
              <a:rPr b="1" i="0" lang="de-DE" sz="2400" u="none" cap="none" strike="noStrike">
                <a:solidFill>
                  <a:srgbClr val="000000"/>
                </a:solidFill>
                <a:latin typeface="Ubuntu"/>
                <a:ea typeface="Ubuntu"/>
                <a:cs typeface="Ubuntu"/>
                <a:sym typeface="Ubuntu"/>
              </a:rPr>
              <a:t>‹#›</a:t>
            </a:fld>
            <a:endParaRPr b="1" i="0" sz="2400" u="none" cap="none" strike="noStrike">
              <a:solidFill>
                <a:srgbClr val="000000"/>
              </a:solidFill>
              <a:latin typeface="Ubuntu"/>
              <a:ea typeface="Ubuntu"/>
              <a:cs typeface="Ubuntu"/>
              <a:sym typeface="Ubuntu"/>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6.png"/><Relationship Id="rId4" Type="http://schemas.openxmlformats.org/officeDocument/2006/relationships/image" Target="../media/image1.png"/><Relationship Id="rId5"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hyperlink" Target="https://confluence.ihtsdotools.org/display/USRG/Hydration+Subsumption" TargetMode="External"/><Relationship Id="rId6" Type="http://schemas.openxmlformats.org/officeDocument/2006/relationships/hyperlink" Target="https://confluence.ihtsdotools.org/display/USRG/2025-06-19%3A+DEUSG+Virtu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hyperlink" Target="https://confluence.ihtsdotools.org/display/DOCMPM/Ingredient+Substance+Attributes" TargetMode="External"/><Relationship Id="rId4" Type="http://schemas.openxmlformats.org/officeDocument/2006/relationships/hyperlink" Target="https://authoring.ihtsdotools.org/browser/?perspective=full&amp;conceptId1=762949000&amp;edition=MAIN&amp;release=None&amp;languages=en" TargetMode="External"/><Relationship Id="rId9" Type="http://schemas.openxmlformats.org/officeDocument/2006/relationships/image" Target="../media/image22.png"/><Relationship Id="rId5" Type="http://schemas.openxmlformats.org/officeDocument/2006/relationships/hyperlink" Target="https://confluence.ihtsdotools.org/display/DOCEG/Clinical+drug" TargetMode="External"/><Relationship Id="rId6" Type="http://schemas.openxmlformats.org/officeDocument/2006/relationships/hyperlink" Target="https://jira.ihtsdotools.org/browse/DRUGS-663" TargetMode="External"/><Relationship Id="rId7" Type="http://schemas.openxmlformats.org/officeDocument/2006/relationships/hyperlink" Target="https://unicom-project.eu/wp-content/uploads/2022/03/Working-Paper-Analysis-of-IDMP-M-P-identification-data.pdf" TargetMode="External"/><Relationship Id="rId8"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1.png"/><Relationship Id="rId6"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18.png"/><Relationship Id="rId9" Type="http://schemas.openxmlformats.org/officeDocument/2006/relationships/image" Target="../media/image22.png"/><Relationship Id="rId5" Type="http://schemas.openxmlformats.org/officeDocument/2006/relationships/image" Target="../media/image24.png"/><Relationship Id="rId6" Type="http://schemas.openxmlformats.org/officeDocument/2006/relationships/image" Target="../media/image16.png"/><Relationship Id="rId7" Type="http://schemas.openxmlformats.org/officeDocument/2006/relationships/image" Target="../media/image21.png"/><Relationship Id="rId8"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25.png"/><Relationship Id="rId4" Type="http://schemas.openxmlformats.org/officeDocument/2006/relationships/image" Target="../media/image1.png"/><Relationship Id="rId5"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pic>
        <p:nvPicPr>
          <p:cNvPr id="108" name="Google Shape;108;p24"/>
          <p:cNvPicPr preferRelativeResize="0"/>
          <p:nvPr/>
        </p:nvPicPr>
        <p:blipFill rotWithShape="1">
          <a:blip r:embed="rId3">
            <a:alphaModFix/>
          </a:blip>
          <a:srcRect b="0" l="14454" r="14446" t="0"/>
          <a:stretch/>
        </p:blipFill>
        <p:spPr>
          <a:xfrm>
            <a:off x="9753020" y="-2"/>
            <a:ext cx="14632515" cy="13716229"/>
          </a:xfrm>
          <a:prstGeom prst="rect">
            <a:avLst/>
          </a:prstGeom>
          <a:noFill/>
          <a:ln>
            <a:noFill/>
          </a:ln>
        </p:spPr>
      </p:pic>
      <p:sp>
        <p:nvSpPr>
          <p:cNvPr id="109" name="Google Shape;109;p24"/>
          <p:cNvSpPr/>
          <p:nvPr/>
        </p:nvSpPr>
        <p:spPr>
          <a:xfrm>
            <a:off x="1269625" y="3441700"/>
            <a:ext cx="21840600" cy="9698100"/>
          </a:xfrm>
          <a:prstGeom prst="rect">
            <a:avLst/>
          </a:prstGeom>
          <a:solidFill>
            <a:schemeClr val="accent5"/>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110" name="Google Shape;110;p24"/>
          <p:cNvSpPr/>
          <p:nvPr/>
        </p:nvSpPr>
        <p:spPr>
          <a:xfrm>
            <a:off x="3018075" y="6450275"/>
            <a:ext cx="16822200" cy="2569800"/>
          </a:xfrm>
          <a:prstGeom prst="rect">
            <a:avLst/>
          </a:prstGeom>
          <a:noFill/>
          <a:ln>
            <a:noFill/>
          </a:ln>
        </p:spPr>
        <p:txBody>
          <a:bodyPr anchorCtr="0" anchor="t" bIns="0" lIns="0" spcFirstLastPara="1" rIns="0" wrap="square" tIns="0">
            <a:noAutofit/>
          </a:bodyPr>
          <a:lstStyle/>
          <a:p>
            <a:pPr indent="0" lvl="0" marL="0" marR="0" rtl="0" algn="l">
              <a:lnSpc>
                <a:spcPct val="88888"/>
              </a:lnSpc>
              <a:spcBef>
                <a:spcPts val="0"/>
              </a:spcBef>
              <a:spcAft>
                <a:spcPts val="0"/>
              </a:spcAft>
              <a:buClr>
                <a:schemeClr val="lt1"/>
              </a:buClr>
              <a:buSzPts val="10800"/>
              <a:buFont typeface="Bebas Neue"/>
              <a:buNone/>
            </a:pPr>
            <a:r>
              <a:rPr b="1" lang="de-DE" sz="10800">
                <a:solidFill>
                  <a:schemeClr val="lt1"/>
                </a:solidFill>
                <a:latin typeface="Mulish"/>
                <a:ea typeface="Mulish"/>
                <a:cs typeface="Mulish"/>
                <a:sym typeface="Mulish"/>
              </a:rPr>
              <a:t>Hydration subsumption</a:t>
            </a:r>
            <a:endParaRPr b="1" i="0" sz="10800" u="none" cap="none" strike="noStrike">
              <a:solidFill>
                <a:schemeClr val="lt1"/>
              </a:solidFill>
              <a:latin typeface="Mulish"/>
              <a:ea typeface="Mulish"/>
              <a:cs typeface="Mulish"/>
              <a:sym typeface="Mulish"/>
            </a:endParaRPr>
          </a:p>
        </p:txBody>
      </p:sp>
      <p:sp>
        <p:nvSpPr>
          <p:cNvPr id="111" name="Google Shape;111;p24"/>
          <p:cNvSpPr/>
          <p:nvPr/>
        </p:nvSpPr>
        <p:spPr>
          <a:xfrm>
            <a:off x="3018078" y="10119921"/>
            <a:ext cx="6747999" cy="98091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lt1"/>
              </a:buClr>
              <a:buSzPts val="2400"/>
              <a:buFont typeface="Montserrat"/>
              <a:buNone/>
            </a:pPr>
            <a:r>
              <a:rPr lang="de-DE" sz="3200">
                <a:solidFill>
                  <a:schemeClr val="lt1"/>
                </a:solidFill>
                <a:latin typeface="Mulish"/>
                <a:ea typeface="Mulish"/>
                <a:cs typeface="Mulish"/>
                <a:sym typeface="Mulish"/>
              </a:rPr>
              <a:t>NAME</a:t>
            </a:r>
            <a:r>
              <a:rPr b="0" i="0" lang="de-DE" sz="3200" u="none" cap="none" strike="noStrike">
                <a:solidFill>
                  <a:schemeClr val="lt1"/>
                </a:solidFill>
                <a:latin typeface="Mulish"/>
                <a:ea typeface="Mulish"/>
                <a:cs typeface="Mulish"/>
                <a:sym typeface="Mulish"/>
              </a:rPr>
              <a:t>: Yongsheng Gao</a:t>
            </a:r>
            <a:endParaRPr b="0" i="0" sz="3200" u="none" cap="none" strike="noStrike">
              <a:solidFill>
                <a:srgbClr val="000000"/>
              </a:solidFill>
              <a:latin typeface="Mulish"/>
              <a:ea typeface="Mulish"/>
              <a:cs typeface="Mulish"/>
              <a:sym typeface="Mulish"/>
            </a:endParaRPr>
          </a:p>
        </p:txBody>
      </p:sp>
      <p:cxnSp>
        <p:nvCxnSpPr>
          <p:cNvPr id="112" name="Google Shape;112;p24"/>
          <p:cNvCxnSpPr/>
          <p:nvPr/>
        </p:nvCxnSpPr>
        <p:spPr>
          <a:xfrm>
            <a:off x="3073400" y="9702800"/>
            <a:ext cx="18237199" cy="0"/>
          </a:xfrm>
          <a:prstGeom prst="straightConnector1">
            <a:avLst/>
          </a:prstGeom>
          <a:noFill/>
          <a:ln cap="flat" cmpd="sng" w="25400">
            <a:solidFill>
              <a:schemeClr val="lt1"/>
            </a:solidFill>
            <a:prstDash val="solid"/>
            <a:miter lim="400000"/>
            <a:headEnd len="sm" w="sm" type="none"/>
            <a:tailEnd len="sm" w="sm" type="none"/>
          </a:ln>
        </p:spPr>
      </p:cxnSp>
      <p:sp>
        <p:nvSpPr>
          <p:cNvPr id="113" name="Google Shape;113;p24"/>
          <p:cNvSpPr/>
          <p:nvPr/>
        </p:nvSpPr>
        <p:spPr>
          <a:xfrm>
            <a:off x="3018075" y="11005676"/>
            <a:ext cx="3857700" cy="9810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lt1"/>
              </a:buClr>
              <a:buSzPts val="1800"/>
              <a:buFont typeface="Montserrat"/>
              <a:buNone/>
            </a:pPr>
            <a:r>
              <a:rPr lang="de-DE" sz="3200">
                <a:solidFill>
                  <a:schemeClr val="lt1"/>
                </a:solidFill>
                <a:latin typeface="Montserrat"/>
                <a:ea typeface="Montserrat"/>
                <a:cs typeface="Montserrat"/>
                <a:sym typeface="Montserrat"/>
              </a:rPr>
              <a:t>2025/07/01</a:t>
            </a:r>
            <a:endParaRPr b="0" i="0" sz="3200" u="none" cap="none" strike="noStrike">
              <a:solidFill>
                <a:schemeClr val="lt1"/>
              </a:solidFill>
              <a:latin typeface="Montserrat"/>
              <a:ea typeface="Montserrat"/>
              <a:cs typeface="Montserrat"/>
              <a:sym typeface="Montserrat"/>
            </a:endParaRPr>
          </a:p>
        </p:txBody>
      </p:sp>
      <p:pic>
        <p:nvPicPr>
          <p:cNvPr id="114" name="Google Shape;114;p24"/>
          <p:cNvPicPr preferRelativeResize="0"/>
          <p:nvPr/>
        </p:nvPicPr>
        <p:blipFill rotWithShape="1">
          <a:blip r:embed="rId4">
            <a:alphaModFix/>
          </a:blip>
          <a:srcRect b="0" l="0" r="0" t="0"/>
          <a:stretch/>
        </p:blipFill>
        <p:spPr>
          <a:xfrm>
            <a:off x="1269625" y="0"/>
            <a:ext cx="1990100" cy="1990100"/>
          </a:xfrm>
          <a:prstGeom prst="rect">
            <a:avLst/>
          </a:prstGeom>
          <a:noFill/>
          <a:ln>
            <a:noFill/>
          </a:ln>
        </p:spPr>
      </p:pic>
      <p:pic>
        <p:nvPicPr>
          <p:cNvPr id="115" name="Google Shape;115;p24"/>
          <p:cNvPicPr preferRelativeResize="0"/>
          <p:nvPr/>
        </p:nvPicPr>
        <p:blipFill rotWithShape="1">
          <a:blip r:embed="rId5">
            <a:alphaModFix/>
          </a:blip>
          <a:srcRect b="75195" l="11082" r="22674" t="16198"/>
          <a:stretch/>
        </p:blipFill>
        <p:spPr>
          <a:xfrm>
            <a:off x="9904550" y="3995525"/>
            <a:ext cx="11522324" cy="8419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5"/>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The issue and possible options</a:t>
            </a:r>
            <a:endParaRPr b="1" i="0" sz="4800" u="none" cap="none" strike="noStrike">
              <a:solidFill>
                <a:schemeClr val="lt2"/>
              </a:solidFill>
              <a:latin typeface="Mulish"/>
              <a:ea typeface="Mulish"/>
              <a:cs typeface="Mulish"/>
              <a:sym typeface="Mulish"/>
            </a:endParaRPr>
          </a:p>
        </p:txBody>
      </p:sp>
      <p:sp>
        <p:nvSpPr>
          <p:cNvPr id="121" name="Google Shape;121;p25"/>
          <p:cNvSpPr txBox="1"/>
          <p:nvPr/>
        </p:nvSpPr>
        <p:spPr>
          <a:xfrm>
            <a:off x="840447" y="3015475"/>
            <a:ext cx="21626100" cy="11253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3400">
                <a:latin typeface="Mulish"/>
                <a:ea typeface="Mulish"/>
                <a:cs typeface="Mulish"/>
                <a:sym typeface="Mulish"/>
              </a:rPr>
              <a:t>The key issue: </a:t>
            </a:r>
            <a:r>
              <a:rPr lang="de-DE" sz="3400">
                <a:latin typeface="Mulish"/>
                <a:ea typeface="Mulish"/>
                <a:cs typeface="Mulish"/>
                <a:sym typeface="Mulish"/>
              </a:rPr>
              <a:t>Clinical</a:t>
            </a:r>
            <a:r>
              <a:rPr lang="de-DE" sz="3400">
                <a:latin typeface="Mulish"/>
                <a:ea typeface="Mulish"/>
                <a:cs typeface="Mulish"/>
                <a:sym typeface="Mulish"/>
              </a:rPr>
              <a:t> Drgus (CDs) modeled by a hydrated substance in extensions cannot be classified under CDs in the international edition. </a:t>
            </a:r>
            <a:endParaRPr b="0" i="0" sz="3400" u="none" cap="none" strike="noStrike">
              <a:solidFill>
                <a:srgbClr val="000000"/>
              </a:solidFill>
              <a:latin typeface="Mulish"/>
              <a:ea typeface="Mulish"/>
              <a:cs typeface="Mulish"/>
              <a:sym typeface="Mulish"/>
            </a:endParaRPr>
          </a:p>
        </p:txBody>
      </p:sp>
      <p:sp>
        <p:nvSpPr>
          <p:cNvPr id="122" name="Google Shape;122;p25"/>
          <p:cNvSpPr txBox="1"/>
          <p:nvPr/>
        </p:nvSpPr>
        <p:spPr>
          <a:xfrm>
            <a:off x="8212422" y="6489272"/>
            <a:ext cx="2727000" cy="400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i="0" lang="de-DE" sz="2600" u="none" cap="none" strike="noStrike">
                <a:solidFill>
                  <a:schemeClr val="lt1"/>
                </a:solidFill>
                <a:latin typeface="Montserrat"/>
                <a:ea typeface="Montserrat"/>
                <a:cs typeface="Montserrat"/>
                <a:sym typeface="Montserrat"/>
              </a:rPr>
              <a:t>Education</a:t>
            </a:r>
            <a:endParaRPr b="0" i="0" sz="2600" u="none" cap="none" strike="noStrike">
              <a:solidFill>
                <a:schemeClr val="lt1"/>
              </a:solidFill>
              <a:latin typeface="Montserrat"/>
              <a:ea typeface="Montserrat"/>
              <a:cs typeface="Montserrat"/>
              <a:sym typeface="Montserrat"/>
            </a:endParaRPr>
          </a:p>
        </p:txBody>
      </p:sp>
      <p:sp>
        <p:nvSpPr>
          <p:cNvPr id="123" name="Google Shape;123;p25"/>
          <p:cNvSpPr txBox="1"/>
          <p:nvPr/>
        </p:nvSpPr>
        <p:spPr>
          <a:xfrm>
            <a:off x="11565222" y="6260672"/>
            <a:ext cx="2727000" cy="96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i="0" lang="de-DE" sz="2600" u="none" cap="none" strike="noStrike">
                <a:solidFill>
                  <a:schemeClr val="lt1"/>
                </a:solidFill>
                <a:latin typeface="Montserrat"/>
                <a:ea typeface="Montserrat"/>
                <a:cs typeface="Montserrat"/>
                <a:sym typeface="Montserrat"/>
              </a:rPr>
              <a:t>Vendor &amp; Industry</a:t>
            </a:r>
            <a:endParaRPr b="0" i="0" sz="2600" u="none" cap="none" strike="noStrike">
              <a:solidFill>
                <a:schemeClr val="lt1"/>
              </a:solidFill>
              <a:latin typeface="Montserrat"/>
              <a:ea typeface="Montserrat"/>
              <a:cs typeface="Montserrat"/>
              <a:sym typeface="Montserrat"/>
            </a:endParaRPr>
          </a:p>
        </p:txBody>
      </p:sp>
      <p:sp>
        <p:nvSpPr>
          <p:cNvPr id="124" name="Google Shape;124;p25"/>
          <p:cNvSpPr txBox="1"/>
          <p:nvPr/>
        </p:nvSpPr>
        <p:spPr>
          <a:xfrm>
            <a:off x="14918022" y="6260672"/>
            <a:ext cx="2727000" cy="96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i="0" lang="de-DE" sz="2600" u="none" cap="none" strike="noStrike">
                <a:solidFill>
                  <a:schemeClr val="lt1"/>
                </a:solidFill>
                <a:latin typeface="Montserrat"/>
                <a:ea typeface="Montserrat"/>
                <a:cs typeface="Montserrat"/>
                <a:sym typeface="Montserrat"/>
              </a:rPr>
              <a:t>Professional Clinical Bodies</a:t>
            </a:r>
            <a:endParaRPr b="0" i="0" sz="2600" u="none" cap="none" strike="noStrike">
              <a:solidFill>
                <a:schemeClr val="lt1"/>
              </a:solidFill>
              <a:latin typeface="Montserrat"/>
              <a:ea typeface="Montserrat"/>
              <a:cs typeface="Montserrat"/>
              <a:sym typeface="Montserrat"/>
            </a:endParaRPr>
          </a:p>
        </p:txBody>
      </p:sp>
      <p:sp>
        <p:nvSpPr>
          <p:cNvPr id="125" name="Google Shape;125;p25"/>
          <p:cNvSpPr txBox="1"/>
          <p:nvPr/>
        </p:nvSpPr>
        <p:spPr>
          <a:xfrm>
            <a:off x="18270822" y="6489272"/>
            <a:ext cx="2727000" cy="400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i="0" lang="de-DE" sz="2600" u="none" cap="none" strike="noStrike">
                <a:solidFill>
                  <a:schemeClr val="lt1"/>
                </a:solidFill>
                <a:latin typeface="Montserrat"/>
                <a:ea typeface="Montserrat"/>
                <a:cs typeface="Montserrat"/>
                <a:sym typeface="Montserrat"/>
              </a:rPr>
              <a:t>Research</a:t>
            </a:r>
            <a:endParaRPr b="0" i="0" sz="2600" u="none" cap="none" strike="noStrike">
              <a:solidFill>
                <a:schemeClr val="lt1"/>
              </a:solidFill>
              <a:latin typeface="Montserrat"/>
              <a:ea typeface="Montserrat"/>
              <a:cs typeface="Montserrat"/>
              <a:sym typeface="Montserrat"/>
            </a:endParaRPr>
          </a:p>
        </p:txBody>
      </p:sp>
      <p:sp>
        <p:nvSpPr>
          <p:cNvPr id="126" name="Google Shape;126;p25"/>
          <p:cNvSpPr txBox="1"/>
          <p:nvPr/>
        </p:nvSpPr>
        <p:spPr>
          <a:xfrm>
            <a:off x="1411194" y="6280100"/>
            <a:ext cx="2727000" cy="9606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1" i="0" lang="de-DE" sz="2600" u="none" cap="none" strike="noStrike">
                <a:solidFill>
                  <a:schemeClr val="lt1"/>
                </a:solidFill>
                <a:latin typeface="Montserrat"/>
                <a:ea typeface="Montserrat"/>
                <a:cs typeface="Montserrat"/>
                <a:sym typeface="Montserrat"/>
              </a:rPr>
              <a:t>Professional Clinical Bodies </a:t>
            </a:r>
            <a:endParaRPr b="0" i="0" sz="2600" u="none" cap="none" strike="noStrike">
              <a:solidFill>
                <a:schemeClr val="lt1"/>
              </a:solidFill>
              <a:latin typeface="Montserrat"/>
              <a:ea typeface="Montserrat"/>
              <a:cs typeface="Montserrat"/>
              <a:sym typeface="Montserrat"/>
            </a:endParaRPr>
          </a:p>
        </p:txBody>
      </p:sp>
      <p:pic>
        <p:nvPicPr>
          <p:cNvPr id="127" name="Google Shape;127;p25"/>
          <p:cNvPicPr preferRelativeResize="0"/>
          <p:nvPr/>
        </p:nvPicPr>
        <p:blipFill rotWithShape="1">
          <a:blip r:embed="rId3">
            <a:alphaModFix/>
          </a:blip>
          <a:srcRect b="0" l="0" r="0" t="0"/>
          <a:stretch/>
        </p:blipFill>
        <p:spPr>
          <a:xfrm>
            <a:off x="22393900" y="0"/>
            <a:ext cx="1990100" cy="1990100"/>
          </a:xfrm>
          <a:prstGeom prst="rect">
            <a:avLst/>
          </a:prstGeom>
          <a:noFill/>
          <a:ln>
            <a:noFill/>
          </a:ln>
        </p:spPr>
      </p:pic>
      <p:pic>
        <p:nvPicPr>
          <p:cNvPr id="128" name="Google Shape;128;p25"/>
          <p:cNvPicPr preferRelativeResize="0"/>
          <p:nvPr/>
        </p:nvPicPr>
        <p:blipFill rotWithShape="1">
          <a:blip r:embed="rId4">
            <a:alphaModFix/>
          </a:blip>
          <a:srcRect b="75461" l="10920" r="22775" t="16241"/>
          <a:stretch/>
        </p:blipFill>
        <p:spPr>
          <a:xfrm>
            <a:off x="12893517" y="561023"/>
            <a:ext cx="9289904" cy="653949"/>
          </a:xfrm>
          <a:prstGeom prst="rect">
            <a:avLst/>
          </a:prstGeom>
          <a:noFill/>
          <a:ln>
            <a:noFill/>
          </a:ln>
        </p:spPr>
      </p:pic>
      <p:sp>
        <p:nvSpPr>
          <p:cNvPr id="129" name="Google Shape;129;p25"/>
          <p:cNvSpPr/>
          <p:nvPr/>
        </p:nvSpPr>
        <p:spPr>
          <a:xfrm>
            <a:off x="23415875" y="12727075"/>
            <a:ext cx="711300" cy="711300"/>
          </a:xfrm>
          <a:prstGeom prst="rect">
            <a:avLst/>
          </a:prstGeom>
          <a:solidFill>
            <a:srgbClr val="F0F3F4"/>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Ubuntu"/>
              <a:buNone/>
            </a:pPr>
            <a:r>
              <a:t/>
            </a:r>
            <a:endParaRPr b="0" i="0" sz="5600" u="none" cap="none" strike="noStrike">
              <a:solidFill>
                <a:srgbClr val="000000"/>
              </a:solidFill>
              <a:latin typeface="Helvetica Neue Light"/>
              <a:ea typeface="Helvetica Neue Light"/>
              <a:cs typeface="Helvetica Neue Light"/>
              <a:sym typeface="Helvetica Neue Light"/>
            </a:endParaRPr>
          </a:p>
        </p:txBody>
      </p:sp>
      <p:sp>
        <p:nvSpPr>
          <p:cNvPr id="130" name="Google Shape;130;p25"/>
          <p:cNvSpPr txBox="1"/>
          <p:nvPr/>
        </p:nvSpPr>
        <p:spPr>
          <a:xfrm>
            <a:off x="23400000" y="12826651"/>
            <a:ext cx="742800" cy="471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Ubuntu"/>
              <a:buNone/>
            </a:pPr>
            <a:fld id="{00000000-1234-1234-1234-123412341234}" type="slidenum">
              <a:rPr b="1" i="0" lang="de-DE" sz="2400" u="none" cap="none" strike="noStrike">
                <a:solidFill>
                  <a:srgbClr val="000000"/>
                </a:solidFill>
                <a:latin typeface="Ubuntu"/>
                <a:ea typeface="Ubuntu"/>
                <a:cs typeface="Ubuntu"/>
                <a:sym typeface="Ubuntu"/>
              </a:rPr>
              <a:t>‹#›</a:t>
            </a:fld>
            <a:endParaRPr b="1" i="0" sz="2400" u="none" cap="none" strike="noStrike">
              <a:solidFill>
                <a:srgbClr val="000000"/>
              </a:solidFill>
              <a:latin typeface="Ubuntu"/>
              <a:ea typeface="Ubuntu"/>
              <a:cs typeface="Ubuntu"/>
              <a:sym typeface="Ubuntu"/>
            </a:endParaRPr>
          </a:p>
        </p:txBody>
      </p:sp>
      <p:sp>
        <p:nvSpPr>
          <p:cNvPr id="131" name="Google Shape;131;p25"/>
          <p:cNvSpPr txBox="1"/>
          <p:nvPr/>
        </p:nvSpPr>
        <p:spPr>
          <a:xfrm>
            <a:off x="1098150" y="7448700"/>
            <a:ext cx="7949100" cy="266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1800"/>
              <a:t>Three models were discussed at the last DEUSG. The discussion can be found at:</a:t>
            </a:r>
            <a:endParaRPr sz="1800"/>
          </a:p>
          <a:p>
            <a:pPr indent="0" lvl="0" marL="0" rtl="0" algn="l">
              <a:spcBef>
                <a:spcPts val="0"/>
              </a:spcBef>
              <a:spcAft>
                <a:spcPts val="0"/>
              </a:spcAft>
              <a:buNone/>
            </a:pPr>
            <a:r>
              <a:rPr lang="de-DE" sz="1800" u="sng">
                <a:solidFill>
                  <a:srgbClr val="1155CC"/>
                </a:solidFill>
                <a:hlinkClick r:id="rId5">
                  <a:extLst>
                    <a:ext uri="{A12FA001-AC4F-418D-AE19-62706E023703}">
                      <ahyp:hlinkClr val="tx"/>
                    </a:ext>
                  </a:extLst>
                </a:hlinkClick>
              </a:rPr>
              <a:t>https://confluence.ihtsdotools.org/display/USRG/Hydration+Subsumption</a:t>
            </a:r>
            <a:endParaRPr sz="1800" u="sng">
              <a:solidFill>
                <a:srgbClr val="1155CC"/>
              </a:solidFill>
            </a:endParaRPr>
          </a:p>
          <a:p>
            <a:pPr indent="0" lvl="0" marL="0" rtl="0" algn="l">
              <a:spcBef>
                <a:spcPts val="0"/>
              </a:spcBef>
              <a:spcAft>
                <a:spcPts val="0"/>
              </a:spcAft>
              <a:buNone/>
            </a:pPr>
            <a:r>
              <a:t/>
            </a:r>
            <a:endParaRPr sz="1800"/>
          </a:p>
          <a:p>
            <a:pPr indent="0" lvl="0" marL="0" rtl="0" algn="l">
              <a:spcBef>
                <a:spcPts val="0"/>
              </a:spcBef>
              <a:spcAft>
                <a:spcPts val="0"/>
              </a:spcAft>
              <a:buNone/>
            </a:pPr>
            <a:r>
              <a:rPr lang="de-DE" sz="1800"/>
              <a:t>And the DEUSG meeting note is here:</a:t>
            </a:r>
            <a:endParaRPr sz="1800"/>
          </a:p>
          <a:p>
            <a:pPr indent="0" lvl="0" marL="0" rtl="0" algn="l">
              <a:spcBef>
                <a:spcPts val="0"/>
              </a:spcBef>
              <a:spcAft>
                <a:spcPts val="0"/>
              </a:spcAft>
              <a:buNone/>
            </a:pPr>
            <a:r>
              <a:rPr lang="de-DE" sz="1800" u="sng">
                <a:solidFill>
                  <a:srgbClr val="1155CC"/>
                </a:solidFill>
                <a:hlinkClick r:id="rId6">
                  <a:extLst>
                    <a:ext uri="{A12FA001-AC4F-418D-AE19-62706E023703}">
                      <ahyp:hlinkClr val="tx"/>
                    </a:ext>
                  </a:extLst>
                </a:hlinkClick>
              </a:rPr>
              <a:t>https://confluence.ihtsdotools.org/display/USRG/2025-06-19%3A+DEUSG+Virtual</a:t>
            </a:r>
            <a:endParaRPr sz="1800" u="sng">
              <a:solidFill>
                <a:srgbClr val="1155CC"/>
              </a:solidFill>
            </a:endParaRPr>
          </a:p>
          <a:p>
            <a:pPr indent="0" lvl="0" marL="0" rtl="0" algn="l">
              <a:spcBef>
                <a:spcPts val="0"/>
              </a:spcBef>
              <a:spcAft>
                <a:spcPts val="0"/>
              </a:spcAft>
              <a:buNone/>
            </a:pPr>
            <a:r>
              <a:t/>
            </a:r>
            <a:endParaRPr sz="1100"/>
          </a:p>
          <a:p>
            <a:pPr indent="0" lvl="0" marL="0" rtl="0" algn="l">
              <a:spcBef>
                <a:spcPts val="0"/>
              </a:spcBef>
              <a:spcAft>
                <a:spcPts val="0"/>
              </a:spcAft>
              <a:buNone/>
            </a:pPr>
            <a:r>
              <a:t/>
            </a:r>
            <a:endParaRPr sz="2400">
              <a:solidFill>
                <a:schemeClr val="dk1"/>
              </a:solidFill>
              <a:latin typeface="Mulish"/>
              <a:ea typeface="Mulish"/>
              <a:cs typeface="Mulish"/>
              <a:sym typeface="Mulish"/>
            </a:endParaRPr>
          </a:p>
        </p:txBody>
      </p:sp>
      <p:sp>
        <p:nvSpPr>
          <p:cNvPr id="132" name="Google Shape;132;p25"/>
          <p:cNvSpPr txBox="1"/>
          <p:nvPr/>
        </p:nvSpPr>
        <p:spPr>
          <a:xfrm>
            <a:off x="1098150" y="4654675"/>
            <a:ext cx="71880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2400">
                <a:solidFill>
                  <a:schemeClr val="dk1"/>
                </a:solidFill>
                <a:latin typeface="Mulish"/>
                <a:ea typeface="Mulish"/>
                <a:cs typeface="Mulish"/>
                <a:sym typeface="Mulish"/>
              </a:rPr>
              <a:t>All three solutions discussed at DEUSG can classify the extension CDs under the internal CDs. However, there are </a:t>
            </a:r>
            <a:r>
              <a:rPr b="1" lang="de-DE" sz="2400">
                <a:solidFill>
                  <a:schemeClr val="dk1"/>
                </a:solidFill>
                <a:latin typeface="Mulish"/>
                <a:ea typeface="Mulish"/>
                <a:cs typeface="Mulish"/>
                <a:sym typeface="Mulish"/>
              </a:rPr>
              <a:t>differences in semantics</a:t>
            </a:r>
            <a:r>
              <a:rPr lang="de-DE" sz="2400">
                <a:solidFill>
                  <a:schemeClr val="dk1"/>
                </a:solidFill>
                <a:latin typeface="Mulish"/>
                <a:ea typeface="Mulish"/>
                <a:cs typeface="Mulish"/>
                <a:sym typeface="Mulish"/>
              </a:rPr>
              <a:t> in these solutions. </a:t>
            </a:r>
            <a:endParaRPr sz="2400">
              <a:solidFill>
                <a:schemeClr val="dk1"/>
              </a:solidFill>
              <a:latin typeface="Mulish"/>
              <a:ea typeface="Mulish"/>
              <a:cs typeface="Mulish"/>
              <a:sym typeface="Mulish"/>
            </a:endParaRPr>
          </a:p>
        </p:txBody>
      </p:sp>
      <p:sp>
        <p:nvSpPr>
          <p:cNvPr id="133" name="Google Shape;133;p25"/>
          <p:cNvSpPr txBox="1"/>
          <p:nvPr/>
        </p:nvSpPr>
        <p:spPr>
          <a:xfrm>
            <a:off x="9928850" y="4654675"/>
            <a:ext cx="12096600" cy="461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2400">
                <a:solidFill>
                  <a:schemeClr val="dk1"/>
                </a:solidFill>
                <a:latin typeface="Mulish"/>
                <a:ea typeface="Mulish"/>
                <a:cs typeface="Mulish"/>
                <a:sym typeface="Mulish"/>
              </a:rPr>
              <a:t>Option 1: New general abstract CDs modeled by 'Has active ingredient'. This will subsume all CDs modeled by ‘Has precise active ingredient (PAI)’, including different modifications, such as salts, esters, polymers, and solvates (hydrates). No changes are needed to the national extension model.</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Option 2: New GCI axioms attached to CDs modeled by base substance (unmodified by hydrate). GCI axioms need to be added to international CDs i</a:t>
            </a:r>
            <a:r>
              <a:rPr lang="de-DE" sz="2400">
                <a:solidFill>
                  <a:schemeClr val="dk1"/>
                </a:solidFill>
                <a:latin typeface="Mulish"/>
                <a:ea typeface="Mulish"/>
                <a:cs typeface="Mulish"/>
                <a:sym typeface="Mulish"/>
              </a:rPr>
              <a:t>n addition to the normal axioms in extensions.</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Option 3: New ‘Is solvate modification of’ for substances and new role chain to PAI attribute.</a:t>
            </a:r>
            <a:endParaRPr sz="2400">
              <a:solidFill>
                <a:schemeClr val="dk1"/>
              </a:solidFill>
              <a:latin typeface="Mulish"/>
              <a:ea typeface="Mulish"/>
              <a:cs typeface="Mulish"/>
              <a:sym typeface="Mulish"/>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6"/>
          <p:cNvSpPr txBox="1"/>
          <p:nvPr/>
        </p:nvSpPr>
        <p:spPr>
          <a:xfrm>
            <a:off x="1023275" y="3344400"/>
            <a:ext cx="20989800" cy="812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3000">
                <a:solidFill>
                  <a:schemeClr val="dk1"/>
                </a:solidFill>
                <a:latin typeface="Mulish"/>
                <a:ea typeface="Mulish"/>
                <a:cs typeface="Mulish"/>
                <a:sym typeface="Mulish"/>
              </a:rPr>
              <a:t>The current modeling of substances in the international release</a:t>
            </a:r>
            <a:endParaRPr b="1" sz="3000">
              <a:solidFill>
                <a:schemeClr val="dk1"/>
              </a:solidFill>
              <a:latin typeface="Mulish"/>
              <a:ea typeface="Mulish"/>
              <a:cs typeface="Mulish"/>
              <a:sym typeface="Mulish"/>
            </a:endParaRPr>
          </a:p>
          <a:p>
            <a:pPr indent="0" lvl="0" marL="0" rtl="0" algn="l">
              <a:spcBef>
                <a:spcPts val="0"/>
              </a:spcBef>
              <a:spcAft>
                <a:spcPts val="0"/>
              </a:spcAft>
              <a:buNone/>
            </a:pPr>
            <a:r>
              <a:t/>
            </a:r>
            <a:endParaRPr b="1" sz="2400">
              <a:solidFill>
                <a:schemeClr val="dk1"/>
              </a:solidFill>
              <a:latin typeface="Mulish"/>
              <a:ea typeface="Mulish"/>
              <a:cs typeface="Mulish"/>
              <a:sym typeface="Mulish"/>
            </a:endParaRPr>
          </a:p>
          <a:p>
            <a:pPr indent="0" lvl="0" marL="0" rtl="0" algn="l">
              <a:spcBef>
                <a:spcPts val="0"/>
              </a:spcBef>
              <a:spcAft>
                <a:spcPts val="0"/>
              </a:spcAft>
              <a:buNone/>
            </a:pPr>
            <a:r>
              <a:rPr b="1" lang="de-DE" sz="2400">
                <a:solidFill>
                  <a:schemeClr val="dk1"/>
                </a:solidFill>
                <a:latin typeface="Mulish"/>
                <a:ea typeface="Mulish"/>
                <a:cs typeface="Mulish"/>
                <a:sym typeface="Mulish"/>
              </a:rPr>
              <a:t>238 substances</a:t>
            </a:r>
            <a:r>
              <a:rPr lang="de-DE" sz="2400">
                <a:solidFill>
                  <a:schemeClr val="dk1"/>
                </a:solidFill>
                <a:latin typeface="Mulish"/>
                <a:ea typeface="Mulish"/>
                <a:cs typeface="Mulish"/>
                <a:sym typeface="Mulish"/>
              </a:rPr>
              <a:t> that contain "hydrat" in descriptions, e.g. 96068000 |Amoxicillin trihydrate (substance)|</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&lt;&lt; 105590001 |Substance (substance)| {{ D term = wild:"*hydrat*" }} :  738774007 |Is modification of (attribute)| = * </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b="1" lang="de-DE" sz="2400">
                <a:solidFill>
                  <a:schemeClr val="dk1"/>
                </a:solidFill>
                <a:latin typeface="Mulish"/>
                <a:ea typeface="Mulish"/>
                <a:cs typeface="Mulish"/>
                <a:sym typeface="Mulish"/>
              </a:rPr>
              <a:t>211 substances</a:t>
            </a:r>
            <a:r>
              <a:rPr lang="de-DE" sz="2400">
                <a:solidFill>
                  <a:schemeClr val="dk1"/>
                </a:solidFill>
                <a:latin typeface="Mulish"/>
                <a:ea typeface="Mulish"/>
                <a:cs typeface="Mulish"/>
                <a:sym typeface="Mulish"/>
              </a:rPr>
              <a:t> that have been modified by hydration, e.g. 372687004 |Amoxicillin (substance)|</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&lt;&lt; 105590001 |Substance (substance)|: R 738774007 |Is modification of (attribute)| =  &lt;&lt; 105590001 |Substance (substance)| {{ D term = wild:"*hydrat*" }}</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b="1" lang="de-DE" sz="3000">
                <a:solidFill>
                  <a:schemeClr val="dk1"/>
                </a:solidFill>
                <a:latin typeface="Mulish"/>
                <a:ea typeface="Mulish"/>
                <a:cs typeface="Mulish"/>
                <a:sym typeface="Mulish"/>
              </a:rPr>
              <a:t>The modeling of clinical drugs modeled by substances that can be modified by hydration</a:t>
            </a:r>
            <a:endParaRPr sz="30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e.g. 374645000 |Product containing precisely amoxicillin 400 milligram/1 each conventional release oral tablet (clinical drug)|</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b="1" lang="de-DE" sz="2400">
                <a:solidFill>
                  <a:schemeClr val="dk1"/>
                </a:solidFill>
                <a:latin typeface="Mulish"/>
                <a:ea typeface="Mulish"/>
                <a:cs typeface="Mulish"/>
                <a:sym typeface="Mulish"/>
              </a:rPr>
              <a:t>967 CDs</a:t>
            </a:r>
            <a:r>
              <a:rPr lang="de-DE" sz="2400">
                <a:solidFill>
                  <a:schemeClr val="dk1"/>
                </a:solidFill>
                <a:latin typeface="Mulish"/>
                <a:ea typeface="Mulish"/>
                <a:cs typeface="Mulish"/>
                <a:sym typeface="Mulish"/>
              </a:rPr>
              <a:t> are modeled by substances that can be modified by hydration.</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&lt;&lt; 763158003 |Medicinal product (product)| :  762949000 |Has precise active ingredient (attribute)| = (&lt;&lt; 105590001 |Substance (substance)|: R 738774007 |Is modification of (attribute)| =  &lt;&lt; 105590001 |Substance (substance)| {{ D term = wild:"*hydrat*" }})</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Among them, </a:t>
            </a:r>
            <a:r>
              <a:rPr b="1" lang="de-DE" sz="2400">
                <a:solidFill>
                  <a:schemeClr val="dk1"/>
                </a:solidFill>
                <a:latin typeface="Mulish"/>
                <a:ea typeface="Mulish"/>
                <a:cs typeface="Mulish"/>
                <a:sym typeface="Mulish"/>
              </a:rPr>
              <a:t>658 CDs</a:t>
            </a:r>
            <a:r>
              <a:rPr lang="de-DE" sz="2400">
                <a:solidFill>
                  <a:schemeClr val="dk1"/>
                </a:solidFill>
                <a:latin typeface="Mulish"/>
                <a:ea typeface="Mulish"/>
                <a:cs typeface="Mulish"/>
                <a:sym typeface="Mulish"/>
              </a:rPr>
              <a:t> are modeled by a single precise active ingredient. These CDs only involve 133 substances.</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&lt;&lt; 763158003 |Medicinal product (product)| :  762949000 |Has precise active ingredient (attribute)| = (&lt;&lt; 105590001 |Substance (substance)|: R 738774007 |Is modification of (attribute)| =  &lt;&lt; 105590001 |Substance (substance)| {{ D term = wild:"*hydrat*" }}) and 1142139005 |Count of base of active ingredient (attribute)| = #1</a:t>
            </a:r>
            <a:endParaRPr sz="2400">
              <a:solidFill>
                <a:schemeClr val="dk1"/>
              </a:solidFill>
              <a:latin typeface="Mulish"/>
              <a:ea typeface="Mulish"/>
              <a:cs typeface="Mulish"/>
              <a:sym typeface="Mulish"/>
            </a:endParaRPr>
          </a:p>
        </p:txBody>
      </p:sp>
      <p:sp>
        <p:nvSpPr>
          <p:cNvPr id="139" name="Google Shape;139;p26"/>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Analysis of current SI modeling</a:t>
            </a:r>
            <a:endParaRPr b="1" i="0" sz="4800" u="none" cap="none" strike="noStrike">
              <a:solidFill>
                <a:schemeClr val="lt2"/>
              </a:solidFill>
              <a:latin typeface="Mulish"/>
              <a:ea typeface="Mulish"/>
              <a:cs typeface="Mulish"/>
              <a:sym typeface="Mulish"/>
            </a:endParaRPr>
          </a:p>
        </p:txBody>
      </p:sp>
      <p:pic>
        <p:nvPicPr>
          <p:cNvPr id="140" name="Google Shape;140;p26"/>
          <p:cNvPicPr preferRelativeResize="0"/>
          <p:nvPr/>
        </p:nvPicPr>
        <p:blipFill rotWithShape="1">
          <a:blip r:embed="rId3">
            <a:alphaModFix/>
          </a:blip>
          <a:srcRect b="0" l="0" r="0" t="0"/>
          <a:stretch/>
        </p:blipFill>
        <p:spPr>
          <a:xfrm>
            <a:off x="22393900" y="0"/>
            <a:ext cx="1990100" cy="1990100"/>
          </a:xfrm>
          <a:prstGeom prst="rect">
            <a:avLst/>
          </a:prstGeom>
          <a:noFill/>
          <a:ln>
            <a:noFill/>
          </a:ln>
        </p:spPr>
      </p:pic>
      <p:pic>
        <p:nvPicPr>
          <p:cNvPr id="141" name="Google Shape;141;p26"/>
          <p:cNvPicPr preferRelativeResize="0"/>
          <p:nvPr/>
        </p:nvPicPr>
        <p:blipFill rotWithShape="1">
          <a:blip r:embed="rId4">
            <a:alphaModFix/>
          </a:blip>
          <a:srcRect b="75461" l="10920" r="22775" t="16241"/>
          <a:stretch/>
        </p:blipFill>
        <p:spPr>
          <a:xfrm>
            <a:off x="12893517" y="561023"/>
            <a:ext cx="9289904" cy="6539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7"/>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Current Model Specification and Editorial Guide</a:t>
            </a:r>
            <a:endParaRPr b="1" i="0" sz="4800" u="none" cap="none" strike="noStrike">
              <a:solidFill>
                <a:schemeClr val="lt2"/>
              </a:solidFill>
              <a:latin typeface="Mulish"/>
              <a:ea typeface="Mulish"/>
              <a:cs typeface="Mulish"/>
              <a:sym typeface="Mulish"/>
            </a:endParaRPr>
          </a:p>
        </p:txBody>
      </p:sp>
      <p:sp>
        <p:nvSpPr>
          <p:cNvPr id="147" name="Google Shape;147;p27"/>
          <p:cNvSpPr txBox="1"/>
          <p:nvPr/>
        </p:nvSpPr>
        <p:spPr>
          <a:xfrm>
            <a:off x="898475" y="2253400"/>
            <a:ext cx="21039600" cy="757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2400">
                <a:solidFill>
                  <a:schemeClr val="dk1"/>
                </a:solidFill>
                <a:latin typeface="Mulish"/>
                <a:ea typeface="Mulish"/>
                <a:cs typeface="Mulish"/>
                <a:sym typeface="Mulish"/>
              </a:rPr>
              <a:t>Has active ingredient</a:t>
            </a:r>
            <a:endParaRPr b="1"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A medicinal product concept has a set of active ingredient substance(s) responsible for providing the therapeutic effect of the medicinal product and which are described using the </a:t>
            </a:r>
            <a:r>
              <a:rPr b="1" lang="de-DE" sz="2400">
                <a:solidFill>
                  <a:schemeClr val="dk1"/>
                </a:solidFill>
                <a:latin typeface="Mulish"/>
                <a:ea typeface="Mulish"/>
                <a:cs typeface="Mulish"/>
                <a:sym typeface="Mulish"/>
              </a:rPr>
              <a:t>clinically relevant part or whole of the substance</a:t>
            </a:r>
            <a:r>
              <a:rPr lang="de-DE" sz="2400">
                <a:solidFill>
                  <a:schemeClr val="dk1"/>
                </a:solidFill>
                <a:latin typeface="Mulish"/>
                <a:ea typeface="Mulish"/>
                <a:cs typeface="Mulish"/>
                <a:sym typeface="Mulish"/>
              </a:rPr>
              <a:t> that is intended to have a therapeutic action on or within the body. </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b="1" lang="de-DE" sz="2400">
                <a:solidFill>
                  <a:schemeClr val="dk1"/>
                </a:solidFill>
                <a:latin typeface="Mulish"/>
                <a:ea typeface="Mulish"/>
                <a:cs typeface="Mulish"/>
                <a:sym typeface="Mulish"/>
              </a:rPr>
              <a:t>Has precise active ingredient</a:t>
            </a:r>
            <a:endParaRPr b="1"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A medicinal product concept has a set of precise active ingredient substance(s), those substance(s) that provides the therapeutic effect of the medicinal product and which are </a:t>
            </a:r>
            <a:r>
              <a:rPr b="1" lang="de-DE" sz="2400">
                <a:solidFill>
                  <a:schemeClr val="dk1"/>
                </a:solidFill>
                <a:latin typeface="Mulish"/>
                <a:ea typeface="Mulish"/>
                <a:cs typeface="Mulish"/>
                <a:sym typeface="Mulish"/>
              </a:rPr>
              <a:t>described using the fullest and most specific description of the substance</a:t>
            </a:r>
            <a:r>
              <a:rPr lang="de-DE" sz="2400">
                <a:solidFill>
                  <a:schemeClr val="dk1"/>
                </a:solidFill>
                <a:latin typeface="Mulish"/>
                <a:ea typeface="Mulish"/>
                <a:cs typeface="Mulish"/>
                <a:sym typeface="Mulish"/>
              </a:rPr>
              <a:t> as it is used in the product(s) that the concept represents (as they are presented by the manufacturer in the manufactured dose form, before any dilution or transformation).</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The precise active ingredient attribute will use the Substance hierarchy as a flat list (without role chaining), so that a </a:t>
            </a:r>
            <a:r>
              <a:rPr b="1" lang="de-DE" sz="2400">
                <a:solidFill>
                  <a:schemeClr val="dk1"/>
                </a:solidFill>
                <a:latin typeface="Mulish"/>
                <a:ea typeface="Mulish"/>
                <a:cs typeface="Mulish"/>
                <a:sym typeface="Mulish"/>
              </a:rPr>
              <a:t>Clinical Drug containing a modified substance is not subsumed under a clinical drug containing the unmodified substance</a:t>
            </a:r>
            <a:r>
              <a:rPr lang="de-DE" sz="2400">
                <a:solidFill>
                  <a:schemeClr val="dk1"/>
                </a:solidFill>
                <a:latin typeface="Mulish"/>
                <a:ea typeface="Mulish"/>
                <a:cs typeface="Mulish"/>
                <a:sym typeface="Mulish"/>
              </a:rPr>
              <a:t>, thereby unintentionally adding more recursion to the clinical drug class (for example: so that a morphine (base) precise clinical drug does not subsume a clinical drug containing precisely morphine sulphate). This highlights the difference between the semantic of "contains precisely" which </a:t>
            </a:r>
            <a:r>
              <a:rPr b="1" lang="de-DE" sz="2400">
                <a:solidFill>
                  <a:schemeClr val="dk1"/>
                </a:solidFill>
                <a:latin typeface="Mulish"/>
                <a:ea typeface="Mulish"/>
                <a:cs typeface="Mulish"/>
                <a:sym typeface="Mulish"/>
              </a:rPr>
              <a:t>explicitly and exclusively describes the full modified substance in the medicinal product concept</a:t>
            </a:r>
            <a:r>
              <a:rPr lang="de-DE" sz="2400">
                <a:solidFill>
                  <a:schemeClr val="dk1"/>
                </a:solidFill>
                <a:latin typeface="Mulish"/>
                <a:ea typeface="Mulish"/>
                <a:cs typeface="Mulish"/>
                <a:sym typeface="Mulish"/>
              </a:rPr>
              <a:t>…</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SNOMED CT Medicinal Product Model Specification</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u="sng">
                <a:solidFill>
                  <a:srgbClr val="1155CC"/>
                </a:solidFill>
                <a:highlight>
                  <a:srgbClr val="FFFFFF"/>
                </a:highlight>
                <a:hlinkClick r:id="rId3">
                  <a:extLst>
                    <a:ext uri="{A12FA001-AC4F-418D-AE19-62706E023703}">
                      <ahyp:hlinkClr val="tx"/>
                    </a:ext>
                  </a:extLst>
                </a:hlinkClick>
              </a:rPr>
              <a:t>https://confluence.ihtsdotools.org/display/DOCMPM/Ingredient+Substance+Attributes</a:t>
            </a:r>
            <a:endParaRPr sz="2400">
              <a:solidFill>
                <a:schemeClr val="dk1"/>
              </a:solidFill>
              <a:latin typeface="Mulish"/>
              <a:ea typeface="Mulish"/>
              <a:cs typeface="Mulish"/>
              <a:sym typeface="Mulish"/>
            </a:endParaRPr>
          </a:p>
          <a:p>
            <a:pPr indent="0" lvl="0" marL="0" rtl="0" algn="l">
              <a:spcBef>
                <a:spcPts val="0"/>
              </a:spcBef>
              <a:spcAft>
                <a:spcPts val="0"/>
              </a:spcAft>
              <a:buNone/>
            </a:pPr>
            <a:r>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The text definition of 762949000 |Has precise active ingredient (attribute)| in the release.</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The most specific description of a substance present in the manufactured dose form, before any dilution or transformation. It includes modifiers, such as salts, esters, polymers (e.g. pegylation), </a:t>
            </a:r>
            <a:r>
              <a:rPr b="1" lang="de-DE" sz="2400">
                <a:solidFill>
                  <a:schemeClr val="dk1"/>
                </a:solidFill>
                <a:latin typeface="Mulish"/>
                <a:ea typeface="Mulish"/>
                <a:cs typeface="Mulish"/>
                <a:sym typeface="Mulish"/>
              </a:rPr>
              <a:t>and/or solvates (including waters of hydration)</a:t>
            </a:r>
            <a:r>
              <a:rPr lang="de-DE" sz="2400">
                <a:solidFill>
                  <a:schemeClr val="dk1"/>
                </a:solidFill>
                <a:latin typeface="Mulish"/>
                <a:ea typeface="Mulish"/>
                <a:cs typeface="Mulish"/>
                <a:sym typeface="Mulish"/>
              </a:rPr>
              <a:t>.</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u="sng">
                <a:solidFill>
                  <a:srgbClr val="1155CC"/>
                </a:solidFill>
                <a:highlight>
                  <a:srgbClr val="FFFFFF"/>
                </a:highlight>
                <a:hlinkClick r:id="rId4">
                  <a:extLst>
                    <a:ext uri="{A12FA001-AC4F-418D-AE19-62706E023703}">
                      <ahyp:hlinkClr val="tx"/>
                    </a:ext>
                  </a:extLst>
                </a:hlinkClick>
              </a:rPr>
              <a:t>https://authoring.ihtsdotools.org/browser/?perspective=full&amp;conceptId1=762949000&amp;edition=MAIN&amp;release=None&amp;languages=en</a:t>
            </a:r>
            <a:endParaRPr sz="2400">
              <a:solidFill>
                <a:schemeClr val="dk1"/>
              </a:solidFill>
              <a:latin typeface="Mulish"/>
              <a:ea typeface="Mulish"/>
              <a:cs typeface="Mulish"/>
              <a:sym typeface="Mulish"/>
            </a:endParaRPr>
          </a:p>
        </p:txBody>
      </p:sp>
      <p:sp>
        <p:nvSpPr>
          <p:cNvPr id="148" name="Google Shape;148;p27"/>
          <p:cNvSpPr txBox="1"/>
          <p:nvPr/>
        </p:nvSpPr>
        <p:spPr>
          <a:xfrm>
            <a:off x="898475" y="10001250"/>
            <a:ext cx="197919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2400">
                <a:solidFill>
                  <a:schemeClr val="dk1"/>
                </a:solidFill>
                <a:latin typeface="Mulish"/>
                <a:ea typeface="Mulish"/>
                <a:cs typeface="Mulish"/>
                <a:sym typeface="Mulish"/>
              </a:rPr>
              <a:t>The specific editorial guide on modeling CD related to hydration:</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The Precise Active Ingredient (PAI) cannot be modeled as a substance hydrate or solvate unless the BoSS is expressed as a substance hydrate or solvate.   </a:t>
            </a:r>
            <a:r>
              <a:rPr lang="de-DE" sz="2400" u="sng">
                <a:solidFill>
                  <a:srgbClr val="1155CC"/>
                </a:solidFill>
                <a:highlight>
                  <a:srgbClr val="FFFFFF"/>
                </a:highlight>
                <a:hlinkClick r:id="rId5">
                  <a:extLst>
                    <a:ext uri="{A12FA001-AC4F-418D-AE19-62706E023703}">
                      <ahyp:hlinkClr val="tx"/>
                    </a:ext>
                  </a:extLst>
                </a:hlinkClick>
              </a:rPr>
              <a:t>https://confluence.ihtsdotools.org/display/DOCEG/Clinical+drug</a:t>
            </a:r>
            <a:r>
              <a:rPr lang="de-DE" sz="2400">
                <a:solidFill>
                  <a:schemeClr val="dk1"/>
                </a:solidFill>
                <a:latin typeface="Mulish"/>
                <a:ea typeface="Mulish"/>
                <a:cs typeface="Mulish"/>
                <a:sym typeface="Mulish"/>
              </a:rPr>
              <a:t>   </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a:solidFill>
                  <a:schemeClr val="dk1"/>
                </a:solidFill>
                <a:latin typeface="Mulish"/>
                <a:ea typeface="Mulish"/>
                <a:cs typeface="Mulish"/>
                <a:sym typeface="Mulish"/>
              </a:rPr>
              <a:t>And related discussion at  </a:t>
            </a:r>
            <a:r>
              <a:rPr lang="de-DE" sz="2400" u="sng">
                <a:solidFill>
                  <a:srgbClr val="1155CC"/>
                </a:solidFill>
                <a:highlight>
                  <a:srgbClr val="FFFFFF"/>
                </a:highlight>
                <a:hlinkClick r:id="rId6">
                  <a:extLst>
                    <a:ext uri="{A12FA001-AC4F-418D-AE19-62706E023703}">
                      <ahyp:hlinkClr val="tx"/>
                    </a:ext>
                  </a:extLst>
                </a:hlinkClick>
              </a:rPr>
              <a:t>https://jira.ihtsdotools.org/browse/DRUGS-663</a:t>
            </a:r>
            <a:endParaRPr sz="2400">
              <a:solidFill>
                <a:schemeClr val="dk1"/>
              </a:solidFill>
              <a:latin typeface="Mulish"/>
              <a:ea typeface="Mulish"/>
              <a:cs typeface="Mulish"/>
              <a:sym typeface="Mulish"/>
            </a:endParaRPr>
          </a:p>
        </p:txBody>
      </p:sp>
      <p:sp>
        <p:nvSpPr>
          <p:cNvPr id="149" name="Google Shape;149;p27"/>
          <p:cNvSpPr txBox="1"/>
          <p:nvPr/>
        </p:nvSpPr>
        <p:spPr>
          <a:xfrm>
            <a:off x="898475" y="11868200"/>
            <a:ext cx="185811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2400">
                <a:solidFill>
                  <a:schemeClr val="dk1"/>
                </a:solidFill>
                <a:latin typeface="Mulish"/>
                <a:ea typeface="Mulish"/>
                <a:cs typeface="Mulish"/>
                <a:sym typeface="Mulish"/>
              </a:rPr>
              <a:t>The challenges have been explained well in the sections 8.2.1.3. Therapeutically active substances and 8.2.1.4. Basis of strength substance (BoSS) in a UNICOM paper</a:t>
            </a:r>
            <a:endParaRPr sz="2400">
              <a:solidFill>
                <a:schemeClr val="dk1"/>
              </a:solidFill>
              <a:latin typeface="Mulish"/>
              <a:ea typeface="Mulish"/>
              <a:cs typeface="Mulish"/>
              <a:sym typeface="Mulish"/>
            </a:endParaRPr>
          </a:p>
          <a:p>
            <a:pPr indent="0" lvl="0" marL="0" rtl="0" algn="l">
              <a:spcBef>
                <a:spcPts val="0"/>
              </a:spcBef>
              <a:spcAft>
                <a:spcPts val="0"/>
              </a:spcAft>
              <a:buNone/>
            </a:pPr>
            <a:r>
              <a:rPr lang="de-DE" sz="2400" u="sng">
                <a:solidFill>
                  <a:srgbClr val="1155CC"/>
                </a:solidFill>
                <a:highlight>
                  <a:srgbClr val="FFFFFF"/>
                </a:highlight>
                <a:hlinkClick r:id="rId7">
                  <a:extLst>
                    <a:ext uri="{A12FA001-AC4F-418D-AE19-62706E023703}">
                      <ahyp:hlinkClr val="tx"/>
                    </a:ext>
                  </a:extLst>
                </a:hlinkClick>
              </a:rPr>
              <a:t>https://unicom-project.eu/wp-content/uploads/2022/03/Working-Paper-Analysis-of-IDMP-M-P-identification-data.pdf</a:t>
            </a:r>
            <a:endParaRPr sz="2400">
              <a:solidFill>
                <a:schemeClr val="dk1"/>
              </a:solidFill>
              <a:latin typeface="Mulish"/>
              <a:ea typeface="Mulish"/>
              <a:cs typeface="Mulish"/>
              <a:sym typeface="Mulish"/>
            </a:endParaRPr>
          </a:p>
        </p:txBody>
      </p:sp>
      <p:pic>
        <p:nvPicPr>
          <p:cNvPr id="150" name="Google Shape;150;p27"/>
          <p:cNvPicPr preferRelativeResize="0"/>
          <p:nvPr/>
        </p:nvPicPr>
        <p:blipFill rotWithShape="1">
          <a:blip r:embed="rId8">
            <a:alphaModFix/>
          </a:blip>
          <a:srcRect b="0" l="0" r="0" t="0"/>
          <a:stretch/>
        </p:blipFill>
        <p:spPr>
          <a:xfrm>
            <a:off x="22393900" y="0"/>
            <a:ext cx="1990100" cy="1990100"/>
          </a:xfrm>
          <a:prstGeom prst="rect">
            <a:avLst/>
          </a:prstGeom>
          <a:noFill/>
          <a:ln>
            <a:noFill/>
          </a:ln>
        </p:spPr>
      </p:pic>
      <p:pic>
        <p:nvPicPr>
          <p:cNvPr id="151" name="Google Shape;151;p27"/>
          <p:cNvPicPr preferRelativeResize="0"/>
          <p:nvPr/>
        </p:nvPicPr>
        <p:blipFill rotWithShape="1">
          <a:blip r:embed="rId9">
            <a:alphaModFix/>
          </a:blip>
          <a:srcRect b="75461" l="10920" r="22775" t="16241"/>
          <a:stretch/>
        </p:blipFill>
        <p:spPr>
          <a:xfrm>
            <a:off x="12893517" y="561023"/>
            <a:ext cx="9289904" cy="6539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8"/>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Special requirement for CDs with </a:t>
            </a:r>
            <a:r>
              <a:rPr b="1" lang="de-DE" sz="4800">
                <a:solidFill>
                  <a:schemeClr val="lt2"/>
                </a:solidFill>
                <a:latin typeface="Mulish"/>
                <a:ea typeface="Mulish"/>
                <a:cs typeface="Mulish"/>
                <a:sym typeface="Mulish"/>
              </a:rPr>
              <a:t>solvated</a:t>
            </a:r>
            <a:r>
              <a:rPr b="1" lang="de-DE" sz="4800">
                <a:solidFill>
                  <a:schemeClr val="lt2"/>
                </a:solidFill>
                <a:latin typeface="Mulish"/>
                <a:ea typeface="Mulish"/>
                <a:cs typeface="Mulish"/>
                <a:sym typeface="Mulish"/>
              </a:rPr>
              <a:t> (hydrated) PAI</a:t>
            </a:r>
            <a:endParaRPr b="1" i="0" sz="4800" u="none" cap="none" strike="noStrike">
              <a:solidFill>
                <a:schemeClr val="lt2"/>
              </a:solidFill>
              <a:latin typeface="Mulish"/>
              <a:ea typeface="Mulish"/>
              <a:cs typeface="Mulish"/>
              <a:sym typeface="Mulish"/>
            </a:endParaRPr>
          </a:p>
        </p:txBody>
      </p:sp>
      <p:sp>
        <p:nvSpPr>
          <p:cNvPr id="157" name="Google Shape;157;p28"/>
          <p:cNvSpPr txBox="1"/>
          <p:nvPr/>
        </p:nvSpPr>
        <p:spPr>
          <a:xfrm>
            <a:off x="898475" y="2558200"/>
            <a:ext cx="21039600" cy="10343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3000">
                <a:solidFill>
                  <a:schemeClr val="dk1"/>
                </a:solidFill>
                <a:latin typeface="Mulish"/>
                <a:ea typeface="Mulish"/>
                <a:cs typeface="Mulish"/>
                <a:sym typeface="Mulish"/>
              </a:rPr>
              <a:t>Ideally, t</a:t>
            </a:r>
            <a:r>
              <a:rPr lang="de-DE" sz="3000">
                <a:solidFill>
                  <a:schemeClr val="dk1"/>
                </a:solidFill>
                <a:latin typeface="Mulish"/>
                <a:ea typeface="Mulish"/>
                <a:cs typeface="Mulish"/>
                <a:sym typeface="Mulish"/>
              </a:rPr>
              <a:t>he precise active ingredient substance should always be stated in its most specific form, with salt or hydrate or both, as it is present, so that there is no room for ambiguity. </a:t>
            </a:r>
            <a:endParaRPr sz="3000">
              <a:solidFill>
                <a:schemeClr val="dk1"/>
              </a:solidFill>
              <a:latin typeface="Mulish"/>
              <a:ea typeface="Mulish"/>
              <a:cs typeface="Mulish"/>
              <a:sym typeface="Mulish"/>
            </a:endParaRPr>
          </a:p>
          <a:p>
            <a:pPr indent="0" lvl="0" marL="0" rtl="0" algn="l">
              <a:spcBef>
                <a:spcPts val="0"/>
              </a:spcBef>
              <a:spcAft>
                <a:spcPts val="0"/>
              </a:spcAft>
              <a:buNone/>
            </a:pPr>
            <a:r>
              <a:t/>
            </a:r>
            <a:endParaRPr sz="3000">
              <a:solidFill>
                <a:schemeClr val="dk1"/>
              </a:solidFill>
              <a:latin typeface="Mulish"/>
              <a:ea typeface="Mulish"/>
              <a:cs typeface="Mulish"/>
              <a:sym typeface="Mulish"/>
            </a:endParaRPr>
          </a:p>
          <a:p>
            <a:pPr indent="0" lvl="0" marL="0" rtl="0" algn="l">
              <a:spcBef>
                <a:spcPts val="0"/>
              </a:spcBef>
              <a:spcAft>
                <a:spcPts val="0"/>
              </a:spcAft>
              <a:buNone/>
            </a:pPr>
            <a:r>
              <a:rPr lang="de-DE" sz="3000">
                <a:solidFill>
                  <a:schemeClr val="dk1"/>
                </a:solidFill>
                <a:latin typeface="Mulish"/>
                <a:ea typeface="Mulish"/>
                <a:cs typeface="Mulish"/>
                <a:sym typeface="Mulish"/>
              </a:rPr>
              <a:t>However, </a:t>
            </a:r>
            <a:r>
              <a:rPr lang="de-DE" sz="3000">
                <a:solidFill>
                  <a:schemeClr val="dk1"/>
                </a:solidFill>
                <a:latin typeface="Mulish"/>
                <a:ea typeface="Mulish"/>
                <a:cs typeface="Mulish"/>
                <a:sym typeface="Mulish"/>
              </a:rPr>
              <a:t>hydration is not modeled in the international release </a:t>
            </a:r>
            <a:r>
              <a:rPr lang="de-DE" sz="3000">
                <a:solidFill>
                  <a:schemeClr val="dk1"/>
                </a:solidFill>
                <a:latin typeface="Mulish"/>
                <a:ea typeface="Mulish"/>
                <a:cs typeface="Mulish"/>
                <a:sym typeface="Mulish"/>
              </a:rPr>
              <a:t>following the Editorial Guide</a:t>
            </a:r>
            <a:r>
              <a:rPr lang="de-DE" sz="3000">
                <a:solidFill>
                  <a:schemeClr val="dk1"/>
                </a:solidFill>
                <a:latin typeface="Mulish"/>
                <a:ea typeface="Mulish"/>
                <a:cs typeface="Mulish"/>
                <a:sym typeface="Mulish"/>
              </a:rPr>
              <a:t>. The precise active ingredient in the model might not truly be ‘precise’.</a:t>
            </a:r>
            <a:endParaRPr sz="3000">
              <a:solidFill>
                <a:schemeClr val="dk1"/>
              </a:solidFill>
              <a:latin typeface="Mulish"/>
              <a:ea typeface="Mulish"/>
              <a:cs typeface="Mulish"/>
              <a:sym typeface="Mulish"/>
            </a:endParaRPr>
          </a:p>
          <a:p>
            <a:pPr indent="0" lvl="0" marL="0" rtl="0" algn="l">
              <a:spcBef>
                <a:spcPts val="0"/>
              </a:spcBef>
              <a:spcAft>
                <a:spcPts val="0"/>
              </a:spcAft>
              <a:buNone/>
            </a:pPr>
            <a:r>
              <a:t/>
            </a:r>
            <a:endParaRPr sz="3000">
              <a:solidFill>
                <a:schemeClr val="dk1"/>
              </a:solidFill>
              <a:latin typeface="Mulish"/>
              <a:ea typeface="Mulish"/>
              <a:cs typeface="Mulish"/>
              <a:sym typeface="Mulish"/>
            </a:endParaRPr>
          </a:p>
          <a:p>
            <a:pPr indent="0" lvl="0" marL="0" rtl="0" algn="l">
              <a:spcBef>
                <a:spcPts val="0"/>
              </a:spcBef>
              <a:spcAft>
                <a:spcPts val="0"/>
              </a:spcAft>
              <a:buNone/>
            </a:pPr>
            <a:r>
              <a:rPr lang="de-DE" sz="3000">
                <a:solidFill>
                  <a:schemeClr val="dk1"/>
                </a:solidFill>
                <a:latin typeface="Mulish"/>
                <a:ea typeface="Mulish"/>
                <a:cs typeface="Mulish"/>
                <a:sym typeface="Mulish"/>
              </a:rPr>
              <a:t>The interpretations of these concepts in the international release: </a:t>
            </a:r>
            <a:endParaRPr sz="3000">
              <a:solidFill>
                <a:schemeClr val="dk1"/>
              </a:solidFill>
              <a:latin typeface="Mulish"/>
              <a:ea typeface="Mulish"/>
              <a:cs typeface="Mulish"/>
              <a:sym typeface="Mulish"/>
            </a:endParaRPr>
          </a:p>
          <a:p>
            <a:pPr indent="-419100" lvl="0" marL="4572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CDs with truly precise active ingredients,  e.g.  </a:t>
            </a:r>
            <a:r>
              <a:rPr lang="de-DE" sz="3000">
                <a:solidFill>
                  <a:schemeClr val="dk1"/>
                </a:solidFill>
                <a:latin typeface="Mulish"/>
                <a:ea typeface="Mulish"/>
                <a:cs typeface="Mulish"/>
                <a:sym typeface="Mulish"/>
              </a:rPr>
              <a:t>amoxicillin</a:t>
            </a:r>
            <a:r>
              <a:rPr lang="de-DE" sz="3000">
                <a:solidFill>
                  <a:schemeClr val="dk1"/>
                </a:solidFill>
                <a:latin typeface="Mulish"/>
                <a:ea typeface="Mulish"/>
                <a:cs typeface="Mulish"/>
                <a:sym typeface="Mulish"/>
              </a:rPr>
              <a:t>?  or anhydrous amoxicillin?</a:t>
            </a:r>
            <a:endParaRPr sz="3000">
              <a:solidFill>
                <a:schemeClr val="dk1"/>
              </a:solidFill>
              <a:latin typeface="Mulish"/>
              <a:ea typeface="Mulish"/>
              <a:cs typeface="Mulish"/>
              <a:sym typeface="Mulish"/>
            </a:endParaRPr>
          </a:p>
          <a:p>
            <a:pPr indent="-419100" lvl="0" marL="4572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Generalised groupers for CDs with solvated (hydrated) PAI for reasons:</a:t>
            </a:r>
            <a:endParaRPr sz="3000">
              <a:solidFill>
                <a:schemeClr val="dk1"/>
              </a:solidFill>
              <a:latin typeface="Mulish"/>
              <a:ea typeface="Mulish"/>
              <a:cs typeface="Mulish"/>
              <a:sym typeface="Mulish"/>
            </a:endParaRPr>
          </a:p>
          <a:p>
            <a:pPr indent="-419100" lvl="1" marL="9144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E</a:t>
            </a:r>
            <a:r>
              <a:rPr lang="de-DE" sz="3000">
                <a:solidFill>
                  <a:schemeClr val="dk1"/>
                </a:solidFill>
                <a:latin typeface="Mulish"/>
                <a:ea typeface="Mulish"/>
                <a:cs typeface="Mulish"/>
                <a:sym typeface="Mulish"/>
              </a:rPr>
              <a:t>xtremely unlikely to exhibit any different therapeutic effect for</a:t>
            </a:r>
            <a:r>
              <a:rPr lang="de-DE" sz="3000">
                <a:solidFill>
                  <a:schemeClr val="dk1"/>
                </a:solidFill>
                <a:latin typeface="Mulish"/>
                <a:ea typeface="Mulish"/>
                <a:cs typeface="Mulish"/>
                <a:sym typeface="Mulish"/>
              </a:rPr>
              <a:t> products with PAI, whether solvated (hydrated) or not</a:t>
            </a:r>
            <a:endParaRPr sz="3000">
              <a:solidFill>
                <a:schemeClr val="dk1"/>
              </a:solidFill>
              <a:latin typeface="Mulish"/>
              <a:ea typeface="Mulish"/>
              <a:cs typeface="Mulish"/>
              <a:sym typeface="Mulish"/>
            </a:endParaRPr>
          </a:p>
          <a:p>
            <a:pPr indent="-419100" lvl="1" marL="9144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Underspecified product information if PAI is solvated (hydrated) or not</a:t>
            </a:r>
            <a:endParaRPr sz="3000">
              <a:solidFill>
                <a:schemeClr val="dk1"/>
              </a:solidFill>
              <a:latin typeface="Mulish"/>
              <a:ea typeface="Mulish"/>
              <a:cs typeface="Mulish"/>
              <a:sym typeface="Mulish"/>
            </a:endParaRPr>
          </a:p>
          <a:p>
            <a:pPr indent="-419100" lvl="0" marL="457200" rtl="0" algn="l">
              <a:spcBef>
                <a:spcPts val="0"/>
              </a:spcBef>
              <a:spcAft>
                <a:spcPts val="0"/>
              </a:spcAft>
              <a:buClr>
                <a:schemeClr val="dk1"/>
              </a:buClr>
              <a:buSzPts val="3000"/>
              <a:buFont typeface="Mulish"/>
              <a:buChar char="●"/>
            </a:pPr>
            <a:r>
              <a:rPr b="1" lang="de-DE" sz="3000">
                <a:solidFill>
                  <a:schemeClr val="dk1"/>
                </a:solidFill>
                <a:latin typeface="Mulish"/>
                <a:ea typeface="Mulish"/>
                <a:cs typeface="Mulish"/>
                <a:sym typeface="Mulish"/>
              </a:rPr>
              <a:t>CDs of precise active ingredient and/or its solvate (hydrate)</a:t>
            </a:r>
            <a:endParaRPr b="1" sz="3000">
              <a:solidFill>
                <a:schemeClr val="dk1"/>
              </a:solidFill>
              <a:latin typeface="Mulish"/>
              <a:ea typeface="Mulish"/>
              <a:cs typeface="Mulish"/>
              <a:sym typeface="Mulish"/>
            </a:endParaRPr>
          </a:p>
          <a:p>
            <a:pPr indent="0" lvl="0" marL="0" rtl="0" algn="l">
              <a:spcBef>
                <a:spcPts val="0"/>
              </a:spcBef>
              <a:spcAft>
                <a:spcPts val="0"/>
              </a:spcAft>
              <a:buNone/>
            </a:pPr>
            <a:r>
              <a:t/>
            </a:r>
            <a:endParaRPr sz="3000">
              <a:solidFill>
                <a:schemeClr val="dk1"/>
              </a:solidFill>
              <a:latin typeface="Mulish"/>
              <a:ea typeface="Mulish"/>
              <a:cs typeface="Mulish"/>
              <a:sym typeface="Mulish"/>
            </a:endParaRPr>
          </a:p>
          <a:p>
            <a:pPr indent="0" lvl="0" marL="0" rtl="0" algn="l">
              <a:spcBef>
                <a:spcPts val="0"/>
              </a:spcBef>
              <a:spcAft>
                <a:spcPts val="0"/>
              </a:spcAft>
              <a:buNone/>
            </a:pPr>
            <a:r>
              <a:t/>
            </a:r>
            <a:endParaRPr sz="3000">
              <a:solidFill>
                <a:schemeClr val="dk1"/>
              </a:solidFill>
              <a:latin typeface="Mulish"/>
              <a:ea typeface="Mulish"/>
              <a:cs typeface="Mulish"/>
              <a:sym typeface="Mulish"/>
            </a:endParaRPr>
          </a:p>
          <a:p>
            <a:pPr indent="0" lvl="0" marL="0" rtl="0" algn="l">
              <a:spcBef>
                <a:spcPts val="0"/>
              </a:spcBef>
              <a:spcAft>
                <a:spcPts val="0"/>
              </a:spcAft>
              <a:buNone/>
            </a:pPr>
            <a:r>
              <a:rPr lang="de-DE" sz="3000">
                <a:solidFill>
                  <a:schemeClr val="dk1"/>
                </a:solidFill>
                <a:latin typeface="Mulish"/>
                <a:ea typeface="Mulish"/>
                <a:cs typeface="Mulish"/>
                <a:sym typeface="Mulish"/>
              </a:rPr>
              <a:t>The Model Specification and Editorial Guide might need to be updated to address solvation (hydration) as a special case.</a:t>
            </a:r>
            <a:endParaRPr sz="3000">
              <a:solidFill>
                <a:schemeClr val="dk1"/>
              </a:solidFill>
              <a:latin typeface="Mulish"/>
              <a:ea typeface="Mulish"/>
              <a:cs typeface="Mulish"/>
              <a:sym typeface="Mulish"/>
            </a:endParaRPr>
          </a:p>
          <a:p>
            <a:pPr indent="0" lvl="0" marL="0" rtl="0" algn="l">
              <a:spcBef>
                <a:spcPts val="0"/>
              </a:spcBef>
              <a:spcAft>
                <a:spcPts val="0"/>
              </a:spcAft>
              <a:buNone/>
            </a:pPr>
            <a:r>
              <a:t/>
            </a:r>
            <a:endParaRPr sz="3000">
              <a:solidFill>
                <a:schemeClr val="dk1"/>
              </a:solidFill>
              <a:latin typeface="Mulish"/>
              <a:ea typeface="Mulish"/>
              <a:cs typeface="Mulish"/>
              <a:sym typeface="Mulish"/>
            </a:endParaRPr>
          </a:p>
          <a:p>
            <a:pPr indent="-419100" lvl="0" marL="4572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Clinical Drug containing a modified substance is </a:t>
            </a:r>
            <a:r>
              <a:rPr i="1" lang="de-DE" sz="3000">
                <a:solidFill>
                  <a:schemeClr val="dk1"/>
                </a:solidFill>
                <a:latin typeface="Mulish"/>
                <a:ea typeface="Mulish"/>
                <a:cs typeface="Mulish"/>
                <a:sym typeface="Mulish"/>
              </a:rPr>
              <a:t>not subsumed</a:t>
            </a:r>
            <a:r>
              <a:rPr lang="de-DE" sz="3000">
                <a:solidFill>
                  <a:schemeClr val="dk1"/>
                </a:solidFill>
                <a:latin typeface="Mulish"/>
                <a:ea typeface="Mulish"/>
                <a:cs typeface="Mulish"/>
                <a:sym typeface="Mulish"/>
              </a:rPr>
              <a:t> under a clinical drug containing the unmodified substance </a:t>
            </a:r>
            <a:r>
              <a:rPr b="1" lang="de-DE" sz="3000">
                <a:solidFill>
                  <a:schemeClr val="dk1"/>
                </a:solidFill>
                <a:latin typeface="Mulish"/>
                <a:ea typeface="Mulish"/>
                <a:cs typeface="Mulish"/>
                <a:sym typeface="Mulish"/>
              </a:rPr>
              <a:t>except solvated (hydrated) PAI</a:t>
            </a:r>
            <a:endParaRPr b="1" sz="3000">
              <a:solidFill>
                <a:schemeClr val="dk1"/>
              </a:solidFill>
              <a:latin typeface="Mulish"/>
              <a:ea typeface="Mulish"/>
              <a:cs typeface="Mulish"/>
              <a:sym typeface="Mulish"/>
            </a:endParaRPr>
          </a:p>
          <a:p>
            <a:pPr indent="-419100" lvl="0" marL="457200" rtl="0" algn="l">
              <a:spcBef>
                <a:spcPts val="0"/>
              </a:spcBef>
              <a:spcAft>
                <a:spcPts val="0"/>
              </a:spcAft>
              <a:buClr>
                <a:schemeClr val="dk1"/>
              </a:buClr>
              <a:buSzPts val="3000"/>
              <a:buFont typeface="Mulish"/>
              <a:buChar char="●"/>
            </a:pPr>
            <a:r>
              <a:rPr lang="de-DE" sz="3000">
                <a:solidFill>
                  <a:schemeClr val="dk1"/>
                </a:solidFill>
                <a:latin typeface="Mulish"/>
                <a:ea typeface="Mulish"/>
                <a:cs typeface="Mulish"/>
                <a:sym typeface="Mulish"/>
              </a:rPr>
              <a:t>The Precise Active Ingredient (PAI) cannot be modeled as a substance hydrate or solvate unless the BoSS is expressed as a substance hydrate or solvate. </a:t>
            </a:r>
            <a:r>
              <a:rPr b="1" lang="de-DE" sz="3000">
                <a:solidFill>
                  <a:schemeClr val="dk1"/>
                </a:solidFill>
                <a:latin typeface="Mulish"/>
                <a:ea typeface="Mulish"/>
                <a:cs typeface="Mulish"/>
                <a:sym typeface="Mulish"/>
              </a:rPr>
              <a:t>This may not applicable to national extensions.</a:t>
            </a:r>
            <a:endParaRPr sz="3000">
              <a:solidFill>
                <a:schemeClr val="dk1"/>
              </a:solidFill>
              <a:latin typeface="Mulish"/>
              <a:ea typeface="Mulish"/>
              <a:cs typeface="Mulish"/>
              <a:sym typeface="Mulish"/>
            </a:endParaRPr>
          </a:p>
        </p:txBody>
      </p:sp>
      <p:pic>
        <p:nvPicPr>
          <p:cNvPr id="158" name="Google Shape;158;p28"/>
          <p:cNvPicPr preferRelativeResize="0"/>
          <p:nvPr/>
        </p:nvPicPr>
        <p:blipFill rotWithShape="1">
          <a:blip r:embed="rId3">
            <a:alphaModFix/>
          </a:blip>
          <a:srcRect b="0" l="0" r="0" t="0"/>
          <a:stretch/>
        </p:blipFill>
        <p:spPr>
          <a:xfrm>
            <a:off x="22393900" y="0"/>
            <a:ext cx="1990100" cy="1990100"/>
          </a:xfrm>
          <a:prstGeom prst="rect">
            <a:avLst/>
          </a:prstGeom>
          <a:noFill/>
          <a:ln>
            <a:noFill/>
          </a:ln>
        </p:spPr>
      </p:pic>
      <p:pic>
        <p:nvPicPr>
          <p:cNvPr id="159" name="Google Shape;159;p28"/>
          <p:cNvPicPr preferRelativeResize="0"/>
          <p:nvPr/>
        </p:nvPicPr>
        <p:blipFill rotWithShape="1">
          <a:blip r:embed="rId4">
            <a:alphaModFix/>
          </a:blip>
          <a:srcRect b="75461" l="10920" r="22775" t="16241"/>
          <a:stretch/>
        </p:blipFill>
        <p:spPr>
          <a:xfrm>
            <a:off x="12893517" y="561023"/>
            <a:ext cx="9289904" cy="6539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29" title="Screenshot 2025-07-01 at 16.04.44.png"/>
          <p:cNvPicPr preferRelativeResize="0"/>
          <p:nvPr/>
        </p:nvPicPr>
        <p:blipFill>
          <a:blip r:embed="rId3">
            <a:alphaModFix/>
          </a:blip>
          <a:stretch>
            <a:fillRect/>
          </a:stretch>
        </p:blipFill>
        <p:spPr>
          <a:xfrm>
            <a:off x="1013450" y="6576450"/>
            <a:ext cx="16200123" cy="4078200"/>
          </a:xfrm>
          <a:prstGeom prst="rect">
            <a:avLst/>
          </a:prstGeom>
          <a:noFill/>
          <a:ln>
            <a:noFill/>
          </a:ln>
        </p:spPr>
      </p:pic>
      <p:sp>
        <p:nvSpPr>
          <p:cNvPr id="165" name="Google Shape;165;p29"/>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New general CDs modeled by 'Has active ingredient'</a:t>
            </a:r>
            <a:endParaRPr b="1" i="0" sz="4800" u="none" cap="none" strike="noStrike">
              <a:solidFill>
                <a:schemeClr val="lt2"/>
              </a:solidFill>
              <a:latin typeface="Mulish"/>
              <a:ea typeface="Mulish"/>
              <a:cs typeface="Mulish"/>
              <a:sym typeface="Mulish"/>
            </a:endParaRPr>
          </a:p>
        </p:txBody>
      </p:sp>
      <p:sp>
        <p:nvSpPr>
          <p:cNvPr id="166" name="Google Shape;166;p29"/>
          <p:cNvSpPr/>
          <p:nvPr/>
        </p:nvSpPr>
        <p:spPr>
          <a:xfrm>
            <a:off x="2037975" y="7690975"/>
            <a:ext cx="10176600" cy="324600"/>
          </a:xfrm>
          <a:prstGeom prst="rect">
            <a:avLst/>
          </a:prstGeom>
          <a:noFill/>
          <a:ln cap="flat" cmpd="sng" w="2857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Mulish"/>
              <a:ea typeface="Mulish"/>
              <a:cs typeface="Mulish"/>
              <a:sym typeface="Mulish"/>
            </a:endParaRPr>
          </a:p>
        </p:txBody>
      </p:sp>
      <p:pic>
        <p:nvPicPr>
          <p:cNvPr id="167" name="Google Shape;167;p29" title="Screenshot 2025-07-02 at 14.55.43.png"/>
          <p:cNvPicPr preferRelativeResize="0"/>
          <p:nvPr/>
        </p:nvPicPr>
        <p:blipFill>
          <a:blip r:embed="rId4">
            <a:alphaModFix/>
          </a:blip>
          <a:stretch>
            <a:fillRect/>
          </a:stretch>
        </p:blipFill>
        <p:spPr>
          <a:xfrm>
            <a:off x="1013450" y="2912975"/>
            <a:ext cx="16344900" cy="2533650"/>
          </a:xfrm>
          <a:prstGeom prst="rect">
            <a:avLst/>
          </a:prstGeom>
          <a:noFill/>
          <a:ln>
            <a:noFill/>
          </a:ln>
        </p:spPr>
      </p:pic>
      <p:sp>
        <p:nvSpPr>
          <p:cNvPr id="168" name="Google Shape;168;p29"/>
          <p:cNvSpPr txBox="1"/>
          <p:nvPr/>
        </p:nvSpPr>
        <p:spPr>
          <a:xfrm>
            <a:off x="17358350" y="3567675"/>
            <a:ext cx="6292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1800">
                <a:solidFill>
                  <a:schemeClr val="dk1"/>
                </a:solidFill>
                <a:latin typeface="Mulish"/>
                <a:ea typeface="Mulish"/>
                <a:cs typeface="Mulish"/>
                <a:sym typeface="Mulish"/>
              </a:rPr>
              <a:t>Amoxicillin 500 mg oral capsule</a:t>
            </a:r>
            <a:endParaRPr b="1" sz="1800">
              <a:solidFill>
                <a:schemeClr val="dk1"/>
              </a:solidFill>
              <a:latin typeface="Mulish"/>
              <a:ea typeface="Mulish"/>
              <a:cs typeface="Mulish"/>
              <a:sym typeface="Mulish"/>
            </a:endParaRPr>
          </a:p>
        </p:txBody>
      </p:sp>
      <p:sp>
        <p:nvSpPr>
          <p:cNvPr id="169" name="Google Shape;169;p29"/>
          <p:cNvSpPr txBox="1"/>
          <p:nvPr/>
        </p:nvSpPr>
        <p:spPr>
          <a:xfrm>
            <a:off x="17358350" y="4084325"/>
            <a:ext cx="643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1800">
                <a:solidFill>
                  <a:schemeClr val="dk1"/>
                </a:solidFill>
                <a:latin typeface="Mulish"/>
                <a:ea typeface="Mulish"/>
                <a:cs typeface="Mulish"/>
                <a:sym typeface="Mulish"/>
              </a:rPr>
              <a:t>Amoxicillin (amoxicillin) 500 mg oral capsule</a:t>
            </a:r>
            <a:endParaRPr b="1" sz="1800">
              <a:solidFill>
                <a:schemeClr val="dk1"/>
              </a:solidFill>
              <a:latin typeface="Mulish"/>
              <a:ea typeface="Mulish"/>
              <a:cs typeface="Mulish"/>
              <a:sym typeface="Mulish"/>
            </a:endParaRPr>
          </a:p>
        </p:txBody>
      </p:sp>
      <p:sp>
        <p:nvSpPr>
          <p:cNvPr id="170" name="Google Shape;170;p29"/>
          <p:cNvSpPr txBox="1"/>
          <p:nvPr/>
        </p:nvSpPr>
        <p:spPr>
          <a:xfrm>
            <a:off x="840450" y="11038400"/>
            <a:ext cx="13029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3600">
                <a:solidFill>
                  <a:schemeClr val="dk1"/>
                </a:solidFill>
                <a:latin typeface="Mulish"/>
                <a:ea typeface="Mulish"/>
                <a:cs typeface="Mulish"/>
                <a:sym typeface="Mulish"/>
              </a:rPr>
              <a:t>Clinical drug of active ingredient and/or its modification</a:t>
            </a:r>
            <a:endParaRPr sz="3600">
              <a:solidFill>
                <a:schemeClr val="dk1"/>
              </a:solidFill>
              <a:latin typeface="Mulish"/>
              <a:ea typeface="Mulish"/>
              <a:cs typeface="Mulish"/>
              <a:sym typeface="Mulish"/>
            </a:endParaRPr>
          </a:p>
        </p:txBody>
      </p:sp>
      <p:pic>
        <p:nvPicPr>
          <p:cNvPr id="171" name="Google Shape;171;p29"/>
          <p:cNvPicPr preferRelativeResize="0"/>
          <p:nvPr/>
        </p:nvPicPr>
        <p:blipFill rotWithShape="1">
          <a:blip r:embed="rId5">
            <a:alphaModFix/>
          </a:blip>
          <a:srcRect b="0" l="0" r="0" t="0"/>
          <a:stretch/>
        </p:blipFill>
        <p:spPr>
          <a:xfrm>
            <a:off x="22393900" y="0"/>
            <a:ext cx="1990100" cy="1990100"/>
          </a:xfrm>
          <a:prstGeom prst="rect">
            <a:avLst/>
          </a:prstGeom>
          <a:noFill/>
          <a:ln>
            <a:noFill/>
          </a:ln>
        </p:spPr>
      </p:pic>
      <p:pic>
        <p:nvPicPr>
          <p:cNvPr id="172" name="Google Shape;172;p29"/>
          <p:cNvPicPr preferRelativeResize="0"/>
          <p:nvPr/>
        </p:nvPicPr>
        <p:blipFill rotWithShape="1">
          <a:blip r:embed="rId6">
            <a:alphaModFix/>
          </a:blip>
          <a:srcRect b="75461" l="10920" r="22775" t="16241"/>
          <a:stretch/>
        </p:blipFill>
        <p:spPr>
          <a:xfrm>
            <a:off x="12893517" y="561023"/>
            <a:ext cx="9289904" cy="6539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pic>
        <p:nvPicPr>
          <p:cNvPr id="177" name="Google Shape;177;p30" title="Screenshot 2025-07-01 at 15.46.00.png"/>
          <p:cNvPicPr preferRelativeResize="0"/>
          <p:nvPr/>
        </p:nvPicPr>
        <p:blipFill>
          <a:blip r:embed="rId3">
            <a:alphaModFix/>
          </a:blip>
          <a:stretch>
            <a:fillRect/>
          </a:stretch>
        </p:blipFill>
        <p:spPr>
          <a:xfrm>
            <a:off x="1225575" y="2656175"/>
            <a:ext cx="5067300" cy="876300"/>
          </a:xfrm>
          <a:prstGeom prst="rect">
            <a:avLst/>
          </a:prstGeom>
          <a:noFill/>
          <a:ln>
            <a:noFill/>
          </a:ln>
        </p:spPr>
      </p:pic>
      <p:pic>
        <p:nvPicPr>
          <p:cNvPr id="178" name="Google Shape;178;p30" title="Screenshot 2025-07-01 at 15.47.24.png"/>
          <p:cNvPicPr preferRelativeResize="0"/>
          <p:nvPr/>
        </p:nvPicPr>
        <p:blipFill>
          <a:blip r:embed="rId4">
            <a:alphaModFix/>
          </a:blip>
          <a:stretch>
            <a:fillRect/>
          </a:stretch>
        </p:blipFill>
        <p:spPr>
          <a:xfrm>
            <a:off x="1225575" y="3999975"/>
            <a:ext cx="17221200" cy="914400"/>
          </a:xfrm>
          <a:prstGeom prst="rect">
            <a:avLst/>
          </a:prstGeom>
          <a:noFill/>
          <a:ln>
            <a:noFill/>
          </a:ln>
        </p:spPr>
      </p:pic>
      <p:pic>
        <p:nvPicPr>
          <p:cNvPr id="179" name="Google Shape;179;p30" title="Screenshot 2025-07-01 at 15.50.32.png"/>
          <p:cNvPicPr preferRelativeResize="0"/>
          <p:nvPr/>
        </p:nvPicPr>
        <p:blipFill>
          <a:blip r:embed="rId5">
            <a:alphaModFix/>
          </a:blip>
          <a:stretch>
            <a:fillRect/>
          </a:stretch>
        </p:blipFill>
        <p:spPr>
          <a:xfrm>
            <a:off x="1225575" y="8281550"/>
            <a:ext cx="13792200" cy="3524250"/>
          </a:xfrm>
          <a:prstGeom prst="rect">
            <a:avLst/>
          </a:prstGeom>
          <a:noFill/>
          <a:ln>
            <a:noFill/>
          </a:ln>
        </p:spPr>
      </p:pic>
      <p:sp>
        <p:nvSpPr>
          <p:cNvPr id="180" name="Google Shape;180;p30"/>
          <p:cNvSpPr txBox="1"/>
          <p:nvPr/>
        </p:nvSpPr>
        <p:spPr>
          <a:xfrm>
            <a:off x="840450" y="1542325"/>
            <a:ext cx="18900900" cy="6567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4800">
                <a:solidFill>
                  <a:schemeClr val="lt2"/>
                </a:solidFill>
                <a:latin typeface="Mulish"/>
                <a:ea typeface="Mulish"/>
                <a:cs typeface="Mulish"/>
                <a:sym typeface="Mulish"/>
              </a:rPr>
              <a:t>New attribute for substance and Role chain to PAI</a:t>
            </a:r>
            <a:endParaRPr b="1" i="0" sz="4800" u="none" cap="none" strike="noStrike">
              <a:solidFill>
                <a:schemeClr val="lt2"/>
              </a:solidFill>
              <a:latin typeface="Mulish"/>
              <a:ea typeface="Mulish"/>
              <a:cs typeface="Mulish"/>
              <a:sym typeface="Mulish"/>
            </a:endParaRPr>
          </a:p>
        </p:txBody>
      </p:sp>
      <p:sp>
        <p:nvSpPr>
          <p:cNvPr id="181" name="Google Shape;181;p30"/>
          <p:cNvSpPr/>
          <p:nvPr/>
        </p:nvSpPr>
        <p:spPr>
          <a:xfrm>
            <a:off x="2643375" y="10212450"/>
            <a:ext cx="10956600" cy="349500"/>
          </a:xfrm>
          <a:prstGeom prst="rect">
            <a:avLst/>
          </a:prstGeom>
          <a:noFill/>
          <a:ln cap="flat" cmpd="sng" w="2857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Mulish"/>
              <a:ea typeface="Mulish"/>
              <a:cs typeface="Mulish"/>
              <a:sym typeface="Mulish"/>
            </a:endParaRPr>
          </a:p>
        </p:txBody>
      </p:sp>
      <p:pic>
        <p:nvPicPr>
          <p:cNvPr id="182" name="Google Shape;182;p30" title="Screenshot 2025-07-02 at 14.36.19.png"/>
          <p:cNvPicPr preferRelativeResize="0"/>
          <p:nvPr/>
        </p:nvPicPr>
        <p:blipFill>
          <a:blip r:embed="rId6">
            <a:alphaModFix/>
          </a:blip>
          <a:stretch>
            <a:fillRect/>
          </a:stretch>
        </p:blipFill>
        <p:spPr>
          <a:xfrm>
            <a:off x="7876900" y="2475563"/>
            <a:ext cx="8425343" cy="1237525"/>
          </a:xfrm>
          <a:prstGeom prst="rect">
            <a:avLst/>
          </a:prstGeom>
          <a:noFill/>
          <a:ln>
            <a:noFill/>
          </a:ln>
        </p:spPr>
      </p:pic>
      <p:pic>
        <p:nvPicPr>
          <p:cNvPr id="183" name="Google Shape;183;p30" title="Screenshot 2025-07-02 at 14.56.50.png"/>
          <p:cNvPicPr preferRelativeResize="0"/>
          <p:nvPr/>
        </p:nvPicPr>
        <p:blipFill>
          <a:blip r:embed="rId7">
            <a:alphaModFix/>
          </a:blip>
          <a:stretch>
            <a:fillRect/>
          </a:stretch>
        </p:blipFill>
        <p:spPr>
          <a:xfrm>
            <a:off x="1225575" y="5305425"/>
            <a:ext cx="16344900" cy="2495550"/>
          </a:xfrm>
          <a:prstGeom prst="rect">
            <a:avLst/>
          </a:prstGeom>
          <a:noFill/>
          <a:ln>
            <a:noFill/>
          </a:ln>
        </p:spPr>
      </p:pic>
      <p:sp>
        <p:nvSpPr>
          <p:cNvPr id="184" name="Google Shape;184;p30"/>
          <p:cNvSpPr txBox="1"/>
          <p:nvPr/>
        </p:nvSpPr>
        <p:spPr>
          <a:xfrm>
            <a:off x="840450" y="12101525"/>
            <a:ext cx="18793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de-DE" sz="3600">
                <a:solidFill>
                  <a:schemeClr val="dk1"/>
                </a:solidFill>
                <a:latin typeface="Mulish"/>
                <a:ea typeface="Mulish"/>
                <a:cs typeface="Mulish"/>
                <a:sym typeface="Mulish"/>
              </a:rPr>
              <a:t>Clinical drug of precise active ingredient and/or its solvate (hydrate) modification </a:t>
            </a:r>
            <a:endParaRPr sz="3600">
              <a:solidFill>
                <a:schemeClr val="dk1"/>
              </a:solidFill>
              <a:latin typeface="Mulish"/>
              <a:ea typeface="Mulish"/>
              <a:cs typeface="Mulish"/>
              <a:sym typeface="Mulish"/>
            </a:endParaRPr>
          </a:p>
        </p:txBody>
      </p:sp>
      <p:pic>
        <p:nvPicPr>
          <p:cNvPr id="185" name="Google Shape;185;p30"/>
          <p:cNvPicPr preferRelativeResize="0"/>
          <p:nvPr/>
        </p:nvPicPr>
        <p:blipFill rotWithShape="1">
          <a:blip r:embed="rId8">
            <a:alphaModFix/>
          </a:blip>
          <a:srcRect b="0" l="0" r="0" t="0"/>
          <a:stretch/>
        </p:blipFill>
        <p:spPr>
          <a:xfrm>
            <a:off x="22393900" y="0"/>
            <a:ext cx="1990100" cy="1990100"/>
          </a:xfrm>
          <a:prstGeom prst="rect">
            <a:avLst/>
          </a:prstGeom>
          <a:noFill/>
          <a:ln>
            <a:noFill/>
          </a:ln>
        </p:spPr>
      </p:pic>
      <p:pic>
        <p:nvPicPr>
          <p:cNvPr id="186" name="Google Shape;186;p30"/>
          <p:cNvPicPr preferRelativeResize="0"/>
          <p:nvPr/>
        </p:nvPicPr>
        <p:blipFill rotWithShape="1">
          <a:blip r:embed="rId9">
            <a:alphaModFix/>
          </a:blip>
          <a:srcRect b="75461" l="10920" r="22775" t="16241"/>
          <a:stretch/>
        </p:blipFill>
        <p:spPr>
          <a:xfrm>
            <a:off x="12893517" y="561023"/>
            <a:ext cx="9289904" cy="6539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90" name="Shape 190"/>
        <p:cNvGrpSpPr/>
        <p:nvPr/>
      </p:nvGrpSpPr>
      <p:grpSpPr>
        <a:xfrm>
          <a:off x="0" y="0"/>
          <a:ext cx="0" cy="0"/>
          <a:chOff x="0" y="0"/>
          <a:chExt cx="0" cy="0"/>
        </a:xfrm>
      </p:grpSpPr>
      <p:pic>
        <p:nvPicPr>
          <p:cNvPr id="191" name="Google Shape;191;p31"/>
          <p:cNvPicPr preferRelativeResize="0"/>
          <p:nvPr/>
        </p:nvPicPr>
        <p:blipFill>
          <a:blip r:embed="rId3">
            <a:alphaModFix/>
          </a:blip>
          <a:stretch>
            <a:fillRect/>
          </a:stretch>
        </p:blipFill>
        <p:spPr>
          <a:xfrm>
            <a:off x="0" y="0"/>
            <a:ext cx="24384000" cy="13716000"/>
          </a:xfrm>
          <a:prstGeom prst="rect">
            <a:avLst/>
          </a:prstGeom>
          <a:noFill/>
          <a:ln>
            <a:noFill/>
          </a:ln>
        </p:spPr>
      </p:pic>
      <p:sp>
        <p:nvSpPr>
          <p:cNvPr id="192" name="Google Shape;192;p31"/>
          <p:cNvSpPr txBox="1"/>
          <p:nvPr/>
        </p:nvSpPr>
        <p:spPr>
          <a:xfrm>
            <a:off x="672222" y="5984825"/>
            <a:ext cx="18916800" cy="2607000"/>
          </a:xfrm>
          <a:prstGeom prst="rect">
            <a:avLst/>
          </a:prstGeom>
          <a:noFill/>
          <a:ln>
            <a:noFill/>
          </a:ln>
        </p:spPr>
        <p:txBody>
          <a:bodyPr anchorCtr="0" anchor="ctr" bIns="71425" lIns="71425" spcFirstLastPara="1" rIns="71425" wrap="square" tIns="71425">
            <a:spAutoFit/>
          </a:bodyPr>
          <a:lstStyle/>
          <a:p>
            <a:pPr indent="0" lvl="0" marL="0" marR="0" rtl="0" algn="l">
              <a:lnSpc>
                <a:spcPct val="80000"/>
              </a:lnSpc>
              <a:spcBef>
                <a:spcPts val="0"/>
              </a:spcBef>
              <a:spcAft>
                <a:spcPts val="0"/>
              </a:spcAft>
              <a:buClr>
                <a:srgbClr val="FEFEFE"/>
              </a:buClr>
              <a:buSzPts val="20000"/>
              <a:buFont typeface="Archivo Medium"/>
              <a:buNone/>
            </a:pPr>
            <a:r>
              <a:rPr i="0" lang="de-DE" sz="20000" u="none" cap="none" strike="noStrike">
                <a:solidFill>
                  <a:srgbClr val="FEFEFE"/>
                </a:solidFill>
                <a:latin typeface="Mulish Medium"/>
                <a:ea typeface="Mulish Medium"/>
                <a:cs typeface="Mulish Medium"/>
                <a:sym typeface="Mulish Medium"/>
              </a:rPr>
              <a:t>Thank You</a:t>
            </a:r>
            <a:endParaRPr i="0" sz="1400" u="none" cap="none" strike="noStrike">
              <a:solidFill>
                <a:srgbClr val="000000"/>
              </a:solidFill>
              <a:latin typeface="Mulish"/>
              <a:ea typeface="Mulish"/>
              <a:cs typeface="Mulish"/>
              <a:sym typeface="Mulish"/>
            </a:endParaRPr>
          </a:p>
        </p:txBody>
      </p:sp>
      <p:sp>
        <p:nvSpPr>
          <p:cNvPr id="193" name="Google Shape;193;p31"/>
          <p:cNvSpPr/>
          <p:nvPr/>
        </p:nvSpPr>
        <p:spPr>
          <a:xfrm>
            <a:off x="667500" y="5661925"/>
            <a:ext cx="22196100" cy="44400"/>
          </a:xfrm>
          <a:prstGeom prst="rect">
            <a:avLst/>
          </a:prstGeom>
          <a:solidFill>
            <a:srgbClr val="FEFEFE"/>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EFEFE"/>
              </a:buClr>
              <a:buSzPts val="2900"/>
              <a:buFont typeface="Montserrat"/>
              <a:buNone/>
            </a:pPr>
            <a:r>
              <a:t/>
            </a:r>
            <a:endParaRPr b="0" i="0" sz="2900" u="none" cap="none" strike="noStrike">
              <a:solidFill>
                <a:srgbClr val="363636"/>
              </a:solidFill>
              <a:latin typeface="Archivo"/>
              <a:ea typeface="Archivo"/>
              <a:cs typeface="Archivo"/>
              <a:sym typeface="Archivo"/>
            </a:endParaRPr>
          </a:p>
        </p:txBody>
      </p:sp>
      <p:sp>
        <p:nvSpPr>
          <p:cNvPr id="194" name="Google Shape;194;p31"/>
          <p:cNvSpPr/>
          <p:nvPr/>
        </p:nvSpPr>
        <p:spPr>
          <a:xfrm>
            <a:off x="667500" y="9174775"/>
            <a:ext cx="22196100" cy="44400"/>
          </a:xfrm>
          <a:prstGeom prst="rect">
            <a:avLst/>
          </a:prstGeom>
          <a:solidFill>
            <a:srgbClr val="FEFEFE"/>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EFEFE"/>
              </a:buClr>
              <a:buSzPts val="2900"/>
              <a:buFont typeface="Montserrat"/>
              <a:buNone/>
            </a:pPr>
            <a:r>
              <a:t/>
            </a:r>
            <a:endParaRPr b="0" i="0" sz="2900" u="none" cap="none" strike="noStrike">
              <a:solidFill>
                <a:srgbClr val="363636"/>
              </a:solidFill>
              <a:latin typeface="Archivo"/>
              <a:ea typeface="Archivo"/>
              <a:cs typeface="Archivo"/>
              <a:sym typeface="Archivo"/>
            </a:endParaRPr>
          </a:p>
        </p:txBody>
      </p:sp>
      <p:pic>
        <p:nvPicPr>
          <p:cNvPr id="195" name="Google Shape;195;p31"/>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pic>
        <p:nvPicPr>
          <p:cNvPr id="196" name="Google Shape;196;p31"/>
          <p:cNvPicPr preferRelativeResize="0"/>
          <p:nvPr/>
        </p:nvPicPr>
        <p:blipFill rotWithShape="1">
          <a:blip r:embed="rId5">
            <a:alphaModFix/>
          </a:blip>
          <a:srcRect b="75195" l="11082" r="22674" t="16198"/>
          <a:stretch/>
        </p:blipFill>
        <p:spPr>
          <a:xfrm>
            <a:off x="10386700" y="650250"/>
            <a:ext cx="11522324" cy="8419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hite">
  <a:themeElements>
    <a:clrScheme name="Benutzerdefiniert 2">
      <a:dk1>
        <a:srgbClr val="656D78"/>
      </a:dk1>
      <a:lt1>
        <a:srgbClr val="FFFFFF"/>
      </a:lt1>
      <a:dk2>
        <a:srgbClr val="B3B7BE"/>
      </a:dk2>
      <a:lt2>
        <a:srgbClr val="272B2F"/>
      </a:lt2>
      <a:accent1>
        <a:srgbClr val="0097A9"/>
      </a:accent1>
      <a:accent2>
        <a:srgbClr val="0067B9"/>
      </a:accent2>
      <a:accent3>
        <a:srgbClr val="00A9E0"/>
      </a:accent3>
      <a:accent4>
        <a:srgbClr val="FFC600"/>
      </a:accent4>
      <a:accent5>
        <a:srgbClr val="003865"/>
      </a:accent5>
      <a:accent6>
        <a:srgbClr val="95C623"/>
      </a:accent6>
      <a:hlink>
        <a:srgbClr val="3A65F2"/>
      </a:hlink>
      <a:folHlink>
        <a:srgbClr val="3A65F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8">
      <a:dk1>
        <a:srgbClr val="101821"/>
      </a:dk1>
      <a:lt1>
        <a:srgbClr val="FEFFFF"/>
      </a:lt1>
      <a:dk2>
        <a:srgbClr val="323C40"/>
      </a:dk2>
      <a:lt2>
        <a:srgbClr val="FEFFFF"/>
      </a:lt2>
      <a:accent1>
        <a:srgbClr val="EFF3F3"/>
      </a:accent1>
      <a:accent2>
        <a:srgbClr val="E0E0E0"/>
      </a:accent2>
      <a:accent3>
        <a:srgbClr val="CACACA"/>
      </a:accent3>
      <a:accent4>
        <a:srgbClr val="0167B9"/>
      </a:accent4>
      <a:accent5>
        <a:srgbClr val="003865"/>
      </a:accent5>
      <a:accent6>
        <a:srgbClr val="EFF3F3"/>
      </a:accent6>
      <a:hlink>
        <a:srgbClr val="CACACA"/>
      </a:hlink>
      <a:folHlink>
        <a:srgbClr val="EFF3F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