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9" r:id="rId6"/>
    <p:sldId id="260" r:id="rId7"/>
    <p:sldId id="261" r:id="rId8"/>
    <p:sldId id="262" r:id="rId9"/>
    <p:sldId id="263" r:id="rId10"/>
    <p:sldId id="257" r:id="rId11"/>
    <p:sldId id="258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7DB7C7-42B2-4CD8-8A70-B7B73C7C1F6A}" v="29" dt="2025-07-02T06:58:55.1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1" autoAdjust="0"/>
    <p:restoredTop sz="94660"/>
  </p:normalViewPr>
  <p:slideViewPr>
    <p:cSldViewPr snapToGrid="0">
      <p:cViewPr varScale="1">
        <p:scale>
          <a:sx n="91" d="100"/>
          <a:sy n="91" d="100"/>
        </p:scale>
        <p:origin x="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 James (BW)" userId="93e92b37-7776-4217-a0d0-6fda138908ce" providerId="ADAL" clId="{BA7DB7C7-42B2-4CD8-8A70-B7B73C7C1F6A}"/>
    <pc:docChg chg="undo custSel addSld modSld sldOrd">
      <pc:chgData name="Julie James (BW)" userId="93e92b37-7776-4217-a0d0-6fda138908ce" providerId="ADAL" clId="{BA7DB7C7-42B2-4CD8-8A70-B7B73C7C1F6A}" dt="2025-07-02T07:03:03.730" v="1063" actId="403"/>
      <pc:docMkLst>
        <pc:docMk/>
      </pc:docMkLst>
      <pc:sldChg chg="modSp mod">
        <pc:chgData name="Julie James (BW)" userId="93e92b37-7776-4217-a0d0-6fda138908ce" providerId="ADAL" clId="{BA7DB7C7-42B2-4CD8-8A70-B7B73C7C1F6A}" dt="2025-07-02T07:03:03.730" v="1063" actId="403"/>
        <pc:sldMkLst>
          <pc:docMk/>
          <pc:sldMk cId="1258920383" sldId="256"/>
        </pc:sldMkLst>
        <pc:spChg chg="mod">
          <ac:chgData name="Julie James (BW)" userId="93e92b37-7776-4217-a0d0-6fda138908ce" providerId="ADAL" clId="{BA7DB7C7-42B2-4CD8-8A70-B7B73C7C1F6A}" dt="2025-07-02T06:55:16.256" v="832" actId="20577"/>
          <ac:spMkLst>
            <pc:docMk/>
            <pc:sldMk cId="1258920383" sldId="256"/>
            <ac:spMk id="2" creationId="{1E42DF4C-8656-DABA-C94F-7EB054CC8DCA}"/>
          </ac:spMkLst>
        </pc:spChg>
        <pc:spChg chg="mod">
          <ac:chgData name="Julie James (BW)" userId="93e92b37-7776-4217-a0d0-6fda138908ce" providerId="ADAL" clId="{BA7DB7C7-42B2-4CD8-8A70-B7B73C7C1F6A}" dt="2025-07-02T07:03:03.730" v="1063" actId="403"/>
          <ac:spMkLst>
            <pc:docMk/>
            <pc:sldMk cId="1258920383" sldId="256"/>
            <ac:spMk id="3" creationId="{2E3BC533-F683-99C1-C063-72D82AB3BAE5}"/>
          </ac:spMkLst>
        </pc:spChg>
      </pc:sldChg>
      <pc:sldChg chg="addSp modSp mod ord">
        <pc:chgData name="Julie James (BW)" userId="93e92b37-7776-4217-a0d0-6fda138908ce" providerId="ADAL" clId="{BA7DB7C7-42B2-4CD8-8A70-B7B73C7C1F6A}" dt="2025-07-02T06:55:23.645" v="834"/>
        <pc:sldMkLst>
          <pc:docMk/>
          <pc:sldMk cId="3877635722" sldId="257"/>
        </pc:sldMkLst>
        <pc:spChg chg="mod">
          <ac:chgData name="Julie James (BW)" userId="93e92b37-7776-4217-a0d0-6fda138908ce" providerId="ADAL" clId="{BA7DB7C7-42B2-4CD8-8A70-B7B73C7C1F6A}" dt="2025-07-02T06:19:59.051" v="86" actId="1037"/>
          <ac:spMkLst>
            <pc:docMk/>
            <pc:sldMk cId="3877635722" sldId="257"/>
            <ac:spMk id="5" creationId="{DEB74D3C-339C-DC6E-3AFE-B22C3FA55C41}"/>
          </ac:spMkLst>
        </pc:spChg>
        <pc:cxnChg chg="add">
          <ac:chgData name="Julie James (BW)" userId="93e92b37-7776-4217-a0d0-6fda138908ce" providerId="ADAL" clId="{BA7DB7C7-42B2-4CD8-8A70-B7B73C7C1F6A}" dt="2025-07-02T06:19:29.573" v="70" actId="11529"/>
          <ac:cxnSpMkLst>
            <pc:docMk/>
            <pc:sldMk cId="3877635722" sldId="257"/>
            <ac:cxnSpMk id="15" creationId="{99E3A5B5-7052-A492-A113-B93AF3ADA5C1}"/>
          </ac:cxnSpMkLst>
        </pc:cxnChg>
        <pc:cxnChg chg="add mod">
          <ac:chgData name="Julie James (BW)" userId="93e92b37-7776-4217-a0d0-6fda138908ce" providerId="ADAL" clId="{BA7DB7C7-42B2-4CD8-8A70-B7B73C7C1F6A}" dt="2025-07-02T06:19:59.051" v="86" actId="1037"/>
          <ac:cxnSpMkLst>
            <pc:docMk/>
            <pc:sldMk cId="3877635722" sldId="257"/>
            <ac:cxnSpMk id="16" creationId="{6DFA1D6E-3BC9-11A2-11A2-2C42973670A6}"/>
          </ac:cxnSpMkLst>
        </pc:cxnChg>
        <pc:cxnChg chg="add mod">
          <ac:chgData name="Julie James (BW)" userId="93e92b37-7776-4217-a0d0-6fda138908ce" providerId="ADAL" clId="{BA7DB7C7-42B2-4CD8-8A70-B7B73C7C1F6A}" dt="2025-07-02T06:19:54.580" v="76" actId="14100"/>
          <ac:cxnSpMkLst>
            <pc:docMk/>
            <pc:sldMk cId="3877635722" sldId="257"/>
            <ac:cxnSpMk id="19" creationId="{5FA56487-EAC7-B24E-2D87-7CC62D3FAAF1}"/>
          </ac:cxnSpMkLst>
        </pc:cxnChg>
      </pc:sldChg>
      <pc:sldChg chg="addSp modSp mod ord">
        <pc:chgData name="Julie James (BW)" userId="93e92b37-7776-4217-a0d0-6fda138908ce" providerId="ADAL" clId="{BA7DB7C7-42B2-4CD8-8A70-B7B73C7C1F6A}" dt="2025-07-02T06:55:23.645" v="834"/>
        <pc:sldMkLst>
          <pc:docMk/>
          <pc:sldMk cId="4006418649" sldId="258"/>
        </pc:sldMkLst>
        <pc:spChg chg="mod">
          <ac:chgData name="Julie James (BW)" userId="93e92b37-7776-4217-a0d0-6fda138908ce" providerId="ADAL" clId="{BA7DB7C7-42B2-4CD8-8A70-B7B73C7C1F6A}" dt="2025-07-02T06:20:20.374" v="91" actId="1076"/>
          <ac:spMkLst>
            <pc:docMk/>
            <pc:sldMk cId="4006418649" sldId="258"/>
            <ac:spMk id="4" creationId="{0858941B-23A9-CDF8-85C6-7D8FE7FBDEA3}"/>
          </ac:spMkLst>
        </pc:spChg>
        <pc:cxnChg chg="add mod">
          <ac:chgData name="Julie James (BW)" userId="93e92b37-7776-4217-a0d0-6fda138908ce" providerId="ADAL" clId="{BA7DB7C7-42B2-4CD8-8A70-B7B73C7C1F6A}" dt="2025-07-02T06:20:20.374" v="91" actId="1076"/>
          <ac:cxnSpMkLst>
            <pc:docMk/>
            <pc:sldMk cId="4006418649" sldId="258"/>
            <ac:cxnSpMk id="14" creationId="{90153168-237A-28D3-82A9-215F8092B70C}"/>
          </ac:cxnSpMkLst>
        </pc:cxnChg>
        <pc:cxnChg chg="add mod">
          <ac:chgData name="Julie James (BW)" userId="93e92b37-7776-4217-a0d0-6fda138908ce" providerId="ADAL" clId="{BA7DB7C7-42B2-4CD8-8A70-B7B73C7C1F6A}" dt="2025-07-02T06:20:29.071" v="94" actId="14100"/>
          <ac:cxnSpMkLst>
            <pc:docMk/>
            <pc:sldMk cId="4006418649" sldId="258"/>
            <ac:cxnSpMk id="18" creationId="{9437D520-F304-65FF-A915-16E329009609}"/>
          </ac:cxnSpMkLst>
        </pc:cxnChg>
      </pc:sldChg>
      <pc:sldChg chg="addSp delSp modSp mod">
        <pc:chgData name="Julie James (BW)" userId="93e92b37-7776-4217-a0d0-6fda138908ce" providerId="ADAL" clId="{BA7DB7C7-42B2-4CD8-8A70-B7B73C7C1F6A}" dt="2025-07-02T06:24:01.844" v="186" actId="403"/>
        <pc:sldMkLst>
          <pc:docMk/>
          <pc:sldMk cId="2684252169" sldId="259"/>
        </pc:sldMkLst>
        <pc:spChg chg="del">
          <ac:chgData name="Julie James (BW)" userId="93e92b37-7776-4217-a0d0-6fda138908ce" providerId="ADAL" clId="{BA7DB7C7-42B2-4CD8-8A70-B7B73C7C1F6A}" dt="2025-07-02T06:17:29.384" v="0" actId="478"/>
          <ac:spMkLst>
            <pc:docMk/>
            <pc:sldMk cId="2684252169" sldId="259"/>
            <ac:spMk id="3" creationId="{BEC2C427-772D-E09F-F19C-63DC1DA833C8}"/>
          </ac:spMkLst>
        </pc:spChg>
        <pc:spChg chg="add mod">
          <ac:chgData name="Julie James (BW)" userId="93e92b37-7776-4217-a0d0-6fda138908ce" providerId="ADAL" clId="{BA7DB7C7-42B2-4CD8-8A70-B7B73C7C1F6A}" dt="2025-07-02T06:18:42.936" v="65" actId="1076"/>
          <ac:spMkLst>
            <pc:docMk/>
            <pc:sldMk cId="2684252169" sldId="259"/>
            <ac:spMk id="4" creationId="{2801DB91-71C8-5E88-22CC-6BAA60AF2ADD}"/>
          </ac:spMkLst>
        </pc:spChg>
        <pc:spChg chg="add mod">
          <ac:chgData name="Julie James (BW)" userId="93e92b37-7776-4217-a0d0-6fda138908ce" providerId="ADAL" clId="{BA7DB7C7-42B2-4CD8-8A70-B7B73C7C1F6A}" dt="2025-07-02T06:18:26.256" v="62" actId="1076"/>
          <ac:spMkLst>
            <pc:docMk/>
            <pc:sldMk cId="2684252169" sldId="259"/>
            <ac:spMk id="5" creationId="{F72BE904-9CAE-D45F-4E50-C7EF62FCF5B2}"/>
          </ac:spMkLst>
        </pc:spChg>
        <pc:spChg chg="add mod">
          <ac:chgData name="Julie James (BW)" userId="93e92b37-7776-4217-a0d0-6fda138908ce" providerId="ADAL" clId="{BA7DB7C7-42B2-4CD8-8A70-B7B73C7C1F6A}" dt="2025-07-02T06:18:39.971" v="64" actId="1076"/>
          <ac:spMkLst>
            <pc:docMk/>
            <pc:sldMk cId="2684252169" sldId="259"/>
            <ac:spMk id="6" creationId="{4F957EB1-C9B0-A4A1-FDCB-3FEE64D4E04E}"/>
          </ac:spMkLst>
        </pc:spChg>
        <pc:spChg chg="add mod">
          <ac:chgData name="Julie James (BW)" userId="93e92b37-7776-4217-a0d0-6fda138908ce" providerId="ADAL" clId="{BA7DB7C7-42B2-4CD8-8A70-B7B73C7C1F6A}" dt="2025-07-02T06:19:07.611" v="69" actId="207"/>
          <ac:spMkLst>
            <pc:docMk/>
            <pc:sldMk cId="2684252169" sldId="259"/>
            <ac:spMk id="7" creationId="{37C5BDB3-8A11-A092-C199-1257603A799F}"/>
          </ac:spMkLst>
        </pc:spChg>
        <pc:spChg chg="add mod">
          <ac:chgData name="Julie James (BW)" userId="93e92b37-7776-4217-a0d0-6fda138908ce" providerId="ADAL" clId="{BA7DB7C7-42B2-4CD8-8A70-B7B73C7C1F6A}" dt="2025-07-02T06:24:01.844" v="186" actId="403"/>
          <ac:spMkLst>
            <pc:docMk/>
            <pc:sldMk cId="2684252169" sldId="259"/>
            <ac:spMk id="11" creationId="{E57BDCC5-5BD6-8067-969E-D5B6C703692E}"/>
          </ac:spMkLst>
        </pc:spChg>
        <pc:cxnChg chg="add mod">
          <ac:chgData name="Julie James (BW)" userId="93e92b37-7776-4217-a0d0-6fda138908ce" providerId="ADAL" clId="{BA7DB7C7-42B2-4CD8-8A70-B7B73C7C1F6A}" dt="2025-07-02T06:20:41.483" v="97" actId="14100"/>
          <ac:cxnSpMkLst>
            <pc:docMk/>
            <pc:sldMk cId="2684252169" sldId="259"/>
            <ac:cxnSpMk id="8" creationId="{D104FCE7-0BB4-8743-ABCA-CE2E744980C2}"/>
          </ac:cxnSpMkLst>
        </pc:cxnChg>
      </pc:sldChg>
      <pc:sldChg chg="addSp delSp modSp add mod">
        <pc:chgData name="Julie James (BW)" userId="93e92b37-7776-4217-a0d0-6fda138908ce" providerId="ADAL" clId="{BA7DB7C7-42B2-4CD8-8A70-B7B73C7C1F6A}" dt="2025-07-02T06:31:59.540" v="202" actId="22"/>
        <pc:sldMkLst>
          <pc:docMk/>
          <pc:sldMk cId="3680786840" sldId="260"/>
        </pc:sldMkLst>
        <pc:spChg chg="mod">
          <ac:chgData name="Julie James (BW)" userId="93e92b37-7776-4217-a0d0-6fda138908ce" providerId="ADAL" clId="{BA7DB7C7-42B2-4CD8-8A70-B7B73C7C1F6A}" dt="2025-07-02T06:23:52.154" v="181" actId="20577"/>
          <ac:spMkLst>
            <pc:docMk/>
            <pc:sldMk cId="3680786840" sldId="260"/>
            <ac:spMk id="2" creationId="{9E9232FC-FCAC-4029-2D7A-10A31A510E6C}"/>
          </ac:spMkLst>
        </pc:spChg>
        <pc:spChg chg="mod">
          <ac:chgData name="Julie James (BW)" userId="93e92b37-7776-4217-a0d0-6fda138908ce" providerId="ADAL" clId="{BA7DB7C7-42B2-4CD8-8A70-B7B73C7C1F6A}" dt="2025-07-02T06:24:31.781" v="200" actId="20577"/>
          <ac:spMkLst>
            <pc:docMk/>
            <pc:sldMk cId="3680786840" sldId="260"/>
            <ac:spMk id="4" creationId="{689215D4-229D-1575-3F5B-202C910BC1CE}"/>
          </ac:spMkLst>
        </pc:spChg>
        <pc:spChg chg="mod">
          <ac:chgData name="Julie James (BW)" userId="93e92b37-7776-4217-a0d0-6fda138908ce" providerId="ADAL" clId="{BA7DB7C7-42B2-4CD8-8A70-B7B73C7C1F6A}" dt="2025-07-02T06:23:46.680" v="180"/>
          <ac:spMkLst>
            <pc:docMk/>
            <pc:sldMk cId="3680786840" sldId="260"/>
            <ac:spMk id="5" creationId="{81B9E96F-4B99-7A44-09C6-BD119C283EE7}"/>
          </ac:spMkLst>
        </pc:spChg>
        <pc:spChg chg="add del">
          <ac:chgData name="Julie James (BW)" userId="93e92b37-7776-4217-a0d0-6fda138908ce" providerId="ADAL" clId="{BA7DB7C7-42B2-4CD8-8A70-B7B73C7C1F6A}" dt="2025-07-02T06:31:59.540" v="202" actId="22"/>
          <ac:spMkLst>
            <pc:docMk/>
            <pc:sldMk cId="3680786840" sldId="260"/>
            <ac:spMk id="9" creationId="{EE5A4D70-3801-E725-20CB-C3E3DACA3463}"/>
          </ac:spMkLst>
        </pc:spChg>
        <pc:spChg chg="mod">
          <ac:chgData name="Julie James (BW)" userId="93e92b37-7776-4217-a0d0-6fda138908ce" providerId="ADAL" clId="{BA7DB7C7-42B2-4CD8-8A70-B7B73C7C1F6A}" dt="2025-07-02T06:24:08.121" v="187" actId="108"/>
          <ac:spMkLst>
            <pc:docMk/>
            <pc:sldMk cId="3680786840" sldId="260"/>
            <ac:spMk id="11" creationId="{28298585-E958-A6A9-189B-DA44E472ABB7}"/>
          </ac:spMkLst>
        </pc:spChg>
      </pc:sldChg>
      <pc:sldChg chg="addSp modSp add mod">
        <pc:chgData name="Julie James (BW)" userId="93e92b37-7776-4217-a0d0-6fda138908ce" providerId="ADAL" clId="{BA7DB7C7-42B2-4CD8-8A70-B7B73C7C1F6A}" dt="2025-07-02T06:56:22.724" v="936" actId="20577"/>
        <pc:sldMkLst>
          <pc:docMk/>
          <pc:sldMk cId="2531221730" sldId="261"/>
        </pc:sldMkLst>
        <pc:spChg chg="mod">
          <ac:chgData name="Julie James (BW)" userId="93e92b37-7776-4217-a0d0-6fda138908ce" providerId="ADAL" clId="{BA7DB7C7-42B2-4CD8-8A70-B7B73C7C1F6A}" dt="2025-07-02T06:32:07.880" v="204" actId="20577"/>
          <ac:spMkLst>
            <pc:docMk/>
            <pc:sldMk cId="2531221730" sldId="261"/>
            <ac:spMk id="2" creationId="{7E705FFA-CDF8-3755-9F36-E8A0DCD18347}"/>
          </ac:spMkLst>
        </pc:spChg>
        <pc:spChg chg="mod">
          <ac:chgData name="Julie James (BW)" userId="93e92b37-7776-4217-a0d0-6fda138908ce" providerId="ADAL" clId="{BA7DB7C7-42B2-4CD8-8A70-B7B73C7C1F6A}" dt="2025-07-02T06:36:16.478" v="332" actId="1076"/>
          <ac:spMkLst>
            <pc:docMk/>
            <pc:sldMk cId="2531221730" sldId="261"/>
            <ac:spMk id="4" creationId="{D1419895-3E20-84F5-1336-B023CCBB0AB0}"/>
          </ac:spMkLst>
        </pc:spChg>
        <pc:spChg chg="mod">
          <ac:chgData name="Julie James (BW)" userId="93e92b37-7776-4217-a0d0-6fda138908ce" providerId="ADAL" clId="{BA7DB7C7-42B2-4CD8-8A70-B7B73C7C1F6A}" dt="2025-07-02T06:37:37.748" v="339" actId="1076"/>
          <ac:spMkLst>
            <pc:docMk/>
            <pc:sldMk cId="2531221730" sldId="261"/>
            <ac:spMk id="5" creationId="{55ECFE05-75F5-7E0A-3E4B-D9A5525238B8}"/>
          </ac:spMkLst>
        </pc:spChg>
        <pc:spChg chg="add mod">
          <ac:chgData name="Julie James (BW)" userId="93e92b37-7776-4217-a0d0-6fda138908ce" providerId="ADAL" clId="{BA7DB7C7-42B2-4CD8-8A70-B7B73C7C1F6A}" dt="2025-07-02T06:56:11.658" v="923" actId="14100"/>
          <ac:spMkLst>
            <pc:docMk/>
            <pc:sldMk cId="2531221730" sldId="261"/>
            <ac:spMk id="10" creationId="{A259556C-3A9E-2B4E-1721-445217E6D931}"/>
          </ac:spMkLst>
        </pc:spChg>
        <pc:spChg chg="mod">
          <ac:chgData name="Julie James (BW)" userId="93e92b37-7776-4217-a0d0-6fda138908ce" providerId="ADAL" clId="{BA7DB7C7-42B2-4CD8-8A70-B7B73C7C1F6A}" dt="2025-07-02T06:56:22.724" v="936" actId="20577"/>
          <ac:spMkLst>
            <pc:docMk/>
            <pc:sldMk cId="2531221730" sldId="261"/>
            <ac:spMk id="11" creationId="{F39047AA-3AF2-8A04-5DBF-1112D2453341}"/>
          </ac:spMkLst>
        </pc:spChg>
        <pc:spChg chg="add mod">
          <ac:chgData name="Julie James (BW)" userId="93e92b37-7776-4217-a0d0-6fda138908ce" providerId="ADAL" clId="{BA7DB7C7-42B2-4CD8-8A70-B7B73C7C1F6A}" dt="2025-07-02T06:39:04.582" v="410" actId="1076"/>
          <ac:spMkLst>
            <pc:docMk/>
            <pc:sldMk cId="2531221730" sldId="261"/>
            <ac:spMk id="13" creationId="{E0DB8D0C-52EE-9DEE-9100-B6740FD44E62}"/>
          </ac:spMkLst>
        </pc:spChg>
        <pc:spChg chg="add mod">
          <ac:chgData name="Julie James (BW)" userId="93e92b37-7776-4217-a0d0-6fda138908ce" providerId="ADAL" clId="{BA7DB7C7-42B2-4CD8-8A70-B7B73C7C1F6A}" dt="2025-07-02T06:38:07.326" v="355" actId="20577"/>
          <ac:spMkLst>
            <pc:docMk/>
            <pc:sldMk cId="2531221730" sldId="261"/>
            <ac:spMk id="15" creationId="{06E311A6-680D-FDE2-29BE-9846CCED52F5}"/>
          </ac:spMkLst>
        </pc:spChg>
        <pc:cxnChg chg="mod">
          <ac:chgData name="Julie James (BW)" userId="93e92b37-7776-4217-a0d0-6fda138908ce" providerId="ADAL" clId="{BA7DB7C7-42B2-4CD8-8A70-B7B73C7C1F6A}" dt="2025-07-02T06:37:37.748" v="339" actId="1076"/>
          <ac:cxnSpMkLst>
            <pc:docMk/>
            <pc:sldMk cId="2531221730" sldId="261"/>
            <ac:cxnSpMk id="8" creationId="{27AA828D-2290-4CAA-E4C7-77D3CCF0073E}"/>
          </ac:cxnSpMkLst>
        </pc:cxnChg>
        <pc:cxnChg chg="add mod">
          <ac:chgData name="Julie James (BW)" userId="93e92b37-7776-4217-a0d0-6fda138908ce" providerId="ADAL" clId="{BA7DB7C7-42B2-4CD8-8A70-B7B73C7C1F6A}" dt="2025-07-02T06:39:04.582" v="410" actId="1076"/>
          <ac:cxnSpMkLst>
            <pc:docMk/>
            <pc:sldMk cId="2531221730" sldId="261"/>
            <ac:cxnSpMk id="16" creationId="{BE35E4C4-6173-34CA-A59A-CDC671747ADD}"/>
          </ac:cxnSpMkLst>
        </pc:cxnChg>
      </pc:sldChg>
      <pc:sldChg chg="addSp delSp modSp new mod">
        <pc:chgData name="Julie James (BW)" userId="93e92b37-7776-4217-a0d0-6fda138908ce" providerId="ADAL" clId="{BA7DB7C7-42B2-4CD8-8A70-B7B73C7C1F6A}" dt="2025-07-02T06:54:38.187" v="807" actId="20577"/>
        <pc:sldMkLst>
          <pc:docMk/>
          <pc:sldMk cId="1181355107" sldId="262"/>
        </pc:sldMkLst>
        <pc:spChg chg="mod">
          <ac:chgData name="Julie James (BW)" userId="93e92b37-7776-4217-a0d0-6fda138908ce" providerId="ADAL" clId="{BA7DB7C7-42B2-4CD8-8A70-B7B73C7C1F6A}" dt="2025-07-02T06:50:02.015" v="425" actId="14100"/>
          <ac:spMkLst>
            <pc:docMk/>
            <pc:sldMk cId="1181355107" sldId="262"/>
            <ac:spMk id="2" creationId="{79865C97-91D3-6929-CBCA-53DCCD962BF5}"/>
          </ac:spMkLst>
        </pc:spChg>
        <pc:spChg chg="del">
          <ac:chgData name="Julie James (BW)" userId="93e92b37-7776-4217-a0d0-6fda138908ce" providerId="ADAL" clId="{BA7DB7C7-42B2-4CD8-8A70-B7B73C7C1F6A}" dt="2025-07-02T06:50:05.729" v="426" actId="478"/>
          <ac:spMkLst>
            <pc:docMk/>
            <pc:sldMk cId="1181355107" sldId="262"/>
            <ac:spMk id="3" creationId="{52391A93-4F89-319B-12F1-4B842F9E0C86}"/>
          </ac:spMkLst>
        </pc:spChg>
        <pc:spChg chg="add mod">
          <ac:chgData name="Julie James (BW)" userId="93e92b37-7776-4217-a0d0-6fda138908ce" providerId="ADAL" clId="{BA7DB7C7-42B2-4CD8-8A70-B7B73C7C1F6A}" dt="2025-07-02T06:51:00.162" v="432"/>
          <ac:spMkLst>
            <pc:docMk/>
            <pc:sldMk cId="1181355107" sldId="262"/>
            <ac:spMk id="6" creationId="{F86D3B44-76BC-A30C-A105-AFFC20CCB86F}"/>
          </ac:spMkLst>
        </pc:spChg>
        <pc:spChg chg="add mod">
          <ac:chgData name="Julie James (BW)" userId="93e92b37-7776-4217-a0d0-6fda138908ce" providerId="ADAL" clId="{BA7DB7C7-42B2-4CD8-8A70-B7B73C7C1F6A}" dt="2025-07-02T06:54:38.187" v="807" actId="20577"/>
          <ac:spMkLst>
            <pc:docMk/>
            <pc:sldMk cId="1181355107" sldId="262"/>
            <ac:spMk id="7" creationId="{FF290DD8-B921-25DC-0E40-85CD4441BD45}"/>
          </ac:spMkLst>
        </pc:spChg>
        <pc:picChg chg="add mod">
          <ac:chgData name="Julie James (BW)" userId="93e92b37-7776-4217-a0d0-6fda138908ce" providerId="ADAL" clId="{BA7DB7C7-42B2-4CD8-8A70-B7B73C7C1F6A}" dt="2025-07-02T06:50:09.598" v="428" actId="1076"/>
          <ac:picMkLst>
            <pc:docMk/>
            <pc:sldMk cId="1181355107" sldId="262"/>
            <ac:picMk id="5" creationId="{1398D9DE-5387-3659-D39B-69B414E6FA4E}"/>
          </ac:picMkLst>
        </pc:picChg>
      </pc:sldChg>
      <pc:sldChg chg="delSp modSp new mod">
        <pc:chgData name="Julie James (BW)" userId="93e92b37-7776-4217-a0d0-6fda138908ce" providerId="ADAL" clId="{BA7DB7C7-42B2-4CD8-8A70-B7B73C7C1F6A}" dt="2025-07-02T06:55:49.780" v="885" actId="1076"/>
        <pc:sldMkLst>
          <pc:docMk/>
          <pc:sldMk cId="3052998171" sldId="263"/>
        </pc:sldMkLst>
        <pc:spChg chg="mod">
          <ac:chgData name="Julie James (BW)" userId="93e92b37-7776-4217-a0d0-6fda138908ce" providerId="ADAL" clId="{BA7DB7C7-42B2-4CD8-8A70-B7B73C7C1F6A}" dt="2025-07-02T06:55:49.780" v="885" actId="1076"/>
          <ac:spMkLst>
            <pc:docMk/>
            <pc:sldMk cId="3052998171" sldId="263"/>
            <ac:spMk id="2" creationId="{9A883E0A-1585-C17F-1852-8ED93D72520B}"/>
          </ac:spMkLst>
        </pc:spChg>
        <pc:spChg chg="del">
          <ac:chgData name="Julie James (BW)" userId="93e92b37-7776-4217-a0d0-6fda138908ce" providerId="ADAL" clId="{BA7DB7C7-42B2-4CD8-8A70-B7B73C7C1F6A}" dt="2025-07-02T06:55:46.608" v="884" actId="478"/>
          <ac:spMkLst>
            <pc:docMk/>
            <pc:sldMk cId="3052998171" sldId="263"/>
            <ac:spMk id="3" creationId="{81918CE3-B2D7-FFBF-9395-FA8D4611B05D}"/>
          </ac:spMkLst>
        </pc:spChg>
      </pc:sldChg>
      <pc:sldChg chg="addSp delSp modSp add mod">
        <pc:chgData name="Julie James (BW)" userId="93e92b37-7776-4217-a0d0-6fda138908ce" providerId="ADAL" clId="{BA7DB7C7-42B2-4CD8-8A70-B7B73C7C1F6A}" dt="2025-07-02T07:00:31.278" v="1011" actId="20577"/>
        <pc:sldMkLst>
          <pc:docMk/>
          <pc:sldMk cId="123056686" sldId="264"/>
        </pc:sldMkLst>
        <pc:spChg chg="mod">
          <ac:chgData name="Julie James (BW)" userId="93e92b37-7776-4217-a0d0-6fda138908ce" providerId="ADAL" clId="{BA7DB7C7-42B2-4CD8-8A70-B7B73C7C1F6A}" dt="2025-07-02T06:57:33.748" v="949" actId="20577"/>
          <ac:spMkLst>
            <pc:docMk/>
            <pc:sldMk cId="123056686" sldId="264"/>
            <ac:spMk id="2" creationId="{EB884AA8-6956-4600-3D05-B559B7609D48}"/>
          </ac:spMkLst>
        </pc:spChg>
        <pc:spChg chg="mod">
          <ac:chgData name="Julie James (BW)" userId="93e92b37-7776-4217-a0d0-6fda138908ce" providerId="ADAL" clId="{BA7DB7C7-42B2-4CD8-8A70-B7B73C7C1F6A}" dt="2025-07-02T07:00:02.943" v="986" actId="20577"/>
          <ac:spMkLst>
            <pc:docMk/>
            <pc:sldMk cId="123056686" sldId="264"/>
            <ac:spMk id="4" creationId="{6406B49F-5287-81D1-8E5E-30905AF6B4DC}"/>
          </ac:spMkLst>
        </pc:spChg>
        <pc:spChg chg="mod">
          <ac:chgData name="Julie James (BW)" userId="93e92b37-7776-4217-a0d0-6fda138908ce" providerId="ADAL" clId="{BA7DB7C7-42B2-4CD8-8A70-B7B73C7C1F6A}" dt="2025-07-02T06:58:43.581" v="954" actId="20577"/>
          <ac:spMkLst>
            <pc:docMk/>
            <pc:sldMk cId="123056686" sldId="264"/>
            <ac:spMk id="5" creationId="{24DD7920-F545-0665-CF3A-12E118746F3D}"/>
          </ac:spMkLst>
        </pc:spChg>
        <pc:spChg chg="mod">
          <ac:chgData name="Julie James (BW)" userId="93e92b37-7776-4217-a0d0-6fda138908ce" providerId="ADAL" clId="{BA7DB7C7-42B2-4CD8-8A70-B7B73C7C1F6A}" dt="2025-07-02T06:58:48.487" v="955" actId="1076"/>
          <ac:spMkLst>
            <pc:docMk/>
            <pc:sldMk cId="123056686" sldId="264"/>
            <ac:spMk id="6" creationId="{34BB1168-883E-B302-0B96-C0BB7B40DA1D}"/>
          </ac:spMkLst>
        </pc:spChg>
        <pc:spChg chg="mod">
          <ac:chgData name="Julie James (BW)" userId="93e92b37-7776-4217-a0d0-6fda138908ce" providerId="ADAL" clId="{BA7DB7C7-42B2-4CD8-8A70-B7B73C7C1F6A}" dt="2025-07-02T07:00:31.278" v="1011" actId="20577"/>
          <ac:spMkLst>
            <pc:docMk/>
            <pc:sldMk cId="123056686" sldId="264"/>
            <ac:spMk id="13" creationId="{FD0ED6CE-CE75-ABF0-AAD5-999D795B6B20}"/>
          </ac:spMkLst>
        </pc:spChg>
        <pc:picChg chg="add mod">
          <ac:chgData name="Julie James (BW)" userId="93e92b37-7776-4217-a0d0-6fda138908ce" providerId="ADAL" clId="{BA7DB7C7-42B2-4CD8-8A70-B7B73C7C1F6A}" dt="2025-07-02T06:58:16.221" v="952" actId="1076"/>
          <ac:picMkLst>
            <pc:docMk/>
            <pc:sldMk cId="123056686" sldId="264"/>
            <ac:picMk id="8" creationId="{40A2D5BF-CCDE-6802-5876-D49C3CB44F9A}"/>
          </ac:picMkLst>
        </pc:picChg>
        <pc:picChg chg="del">
          <ac:chgData name="Julie James (BW)" userId="93e92b37-7776-4217-a0d0-6fda138908ce" providerId="ADAL" clId="{BA7DB7C7-42B2-4CD8-8A70-B7B73C7C1F6A}" dt="2025-07-02T06:58:12.540" v="950" actId="478"/>
          <ac:picMkLst>
            <pc:docMk/>
            <pc:sldMk cId="123056686" sldId="264"/>
            <ac:picMk id="11" creationId="{2AC0D88A-4E43-BC84-B939-C4DB7B46811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6FBD5-6234-5553-9BBD-BE628A4533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82B982-45E3-FEAB-09EA-8252A8D857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DCF7F7-BA71-5031-41A7-018863AAD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36562-4BC0-AAAA-A9A7-C560008E8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7F579-AC6C-BC3E-CBB8-C2AEE6AFF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92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4E68F-93F9-F62E-9AA4-DEF48A3F1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D07157-2DF9-FC26-D98F-616592C1BE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5AE2F-8F3D-322C-6FC4-706BF3BC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24FFB-2901-F064-3156-C130D6927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92FF1-69F8-4518-8452-1E7519355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869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34B34D0-E359-25C6-6EAD-8620079176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47427E-A127-E2F5-B7B8-2ED7A25EC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A128B-070F-AE0B-EEE8-4E0C7A300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8EC35-5568-5383-406F-BDF907D17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CF8A9-1A6D-E9D3-257E-C90224722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61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87058-9C6B-7248-EBEB-DD589A3E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44662-737F-4E7A-46F4-BAEFBF0FD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7F027-5836-6FCB-DFF5-AB4690003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00442-0B8B-DCC9-EDA4-6B3C647B4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B9F217-A656-151E-95CC-727609196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387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FC810-F6D9-892A-14B8-E0F83BC79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E443B4-ED62-8C10-CC35-6450E5E12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A33E0-16AF-77FF-570C-DF9734C38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D622F-9346-313B-BD6F-A7E67A04F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F9217-C637-5B7A-EAD5-B351DC2A2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83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8F37E-A271-98FB-528A-541FE4DBD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D769F-FF6F-9B5F-23FF-1B99236B2D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FCE5C4-B19F-6A82-BE9C-DFFBD33CCE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F58CA2-2DD8-AE2A-569C-B833CBD9C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048EC-CF8E-5157-C9C6-88115F7C3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5E66A-3CC1-E0CE-91FC-2D681A3A0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738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44050-EB01-11AF-98E6-4CD490AEC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667DC9-AEF0-DABC-644A-94583FA99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26D74F-0D05-C7F0-8105-064094616C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D3707C-4A9D-72A5-8A99-A863CD1F05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81839E-54E8-3D09-AFF0-20C516F1A0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915E71-BA7A-5108-A6FC-C134FA2A0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B4B202-9566-A8EF-51D9-54566E989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47983D-41F9-BBEA-08EE-D47ED03EF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89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9096E-B264-3E58-EC98-5B7C2DA51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47DEDB-19E2-5833-5411-A14C6E339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2FAC31-D6E1-BB16-6A05-83965EC46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A4A5F7-EA3B-9C74-F022-4A4FC93FF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7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3BB3A6-A47D-5F57-C6C3-ABB5C092B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66E821-6BF8-707C-904A-3C831691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AB531-4DDD-58DF-7539-C63BA2D07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441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FD255-4F6C-F060-35C9-D1856DA2E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E39A6-5483-4516-BE92-22BCDAC6A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0237C-87C8-810E-37F5-7737DD72B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45867A-B41B-97BA-5D46-376B1D50B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3A30C-1BD2-E044-4E61-16A6E4C50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96FCB1-3F3A-6DC7-175D-098433D1D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39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2BED0-57D0-0D35-7CB2-7EBDE6AED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70F21D-BCAA-EFF7-4B79-D8308721F1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5CD6A-868A-678D-4D95-ED08D131A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1F31A7-060F-D031-D936-B9EC1B0DE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47BF3-23C8-19E4-3BCF-F7BFD2576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B4804A-0001-6712-98A6-57024078D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501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17A670-38D3-D778-B4D0-5E79A4304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CD7B1-9D6D-E780-8F08-12B45FFE5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CAC80-9106-01ED-F3E0-405F814001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9061C6-4D83-4440-B000-947A52604D21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B02C1C-9FCA-398A-96C7-BB51F3C0F3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9AD5A-25A5-22BF-4672-2930C0E4F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D83118-EB6E-4BCE-A62B-F3C003EA92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77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2DF4C-8656-DABA-C94F-7EB054CC8D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Hydration and Grouper CDs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3BC533-F683-99C1-C063-72D82AB3BA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Thoughts and examples to support the discussions</a:t>
            </a:r>
          </a:p>
        </p:txBody>
      </p:sp>
    </p:spTree>
    <p:extLst>
      <p:ext uri="{BB962C8B-B14F-4D97-AF65-F5344CB8AC3E}">
        <p14:creationId xmlns:p14="http://schemas.microsoft.com/office/powerpoint/2010/main" val="1258920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73B99-7348-B3E1-9D14-EA42AE740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0759"/>
          </a:xfrm>
        </p:spPr>
        <p:txBody>
          <a:bodyPr/>
          <a:lstStyle/>
          <a:p>
            <a:r>
              <a:rPr lang="en-GB" dirty="0"/>
              <a:t>Hydration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801DB91-71C8-5E88-22CC-6BAA60AF2ADD}"/>
              </a:ext>
            </a:extLst>
          </p:cNvPr>
          <p:cNvSpPr/>
          <p:nvPr/>
        </p:nvSpPr>
        <p:spPr>
          <a:xfrm>
            <a:off x="6854511" y="4327860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Amoxicillin (as amoxicillin trihydrate) 250 mg oral capsule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72BE904-9CAE-D45F-4E50-C7EF62FCF5B2}"/>
              </a:ext>
            </a:extLst>
          </p:cNvPr>
          <p:cNvSpPr/>
          <p:nvPr/>
        </p:nvSpPr>
        <p:spPr>
          <a:xfrm>
            <a:off x="3406315" y="2428095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Amoxicillin 250 mg oral capsule </a:t>
            </a:r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4F957EB1-C9B0-A4A1-FDCB-3FEE64D4E04E}"/>
              </a:ext>
            </a:extLst>
          </p:cNvPr>
          <p:cNvSpPr/>
          <p:nvPr/>
        </p:nvSpPr>
        <p:spPr>
          <a:xfrm>
            <a:off x="838200" y="2428095"/>
            <a:ext cx="1562391" cy="1052425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CD (precisely)</a:t>
            </a: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37C5BDB3-8A11-A092-C199-1257603A799F}"/>
              </a:ext>
            </a:extLst>
          </p:cNvPr>
          <p:cNvSpPr/>
          <p:nvPr/>
        </p:nvSpPr>
        <p:spPr>
          <a:xfrm>
            <a:off x="9708810" y="4371443"/>
            <a:ext cx="1562391" cy="1052425"/>
          </a:xfrm>
          <a:prstGeom prst="fra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RCD (precisely)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D104FCE7-0BB4-8743-ABCA-CE2E744980C2}"/>
              </a:ext>
            </a:extLst>
          </p:cNvPr>
          <p:cNvCxnSpPr>
            <a:cxnSpLocks/>
            <a:stCxn id="4" idx="0"/>
            <a:endCxn id="5" idx="2"/>
          </p:cNvCxnSpPr>
          <p:nvPr/>
        </p:nvCxnSpPr>
        <p:spPr>
          <a:xfrm rot="16200000" flipV="1">
            <a:off x="5950000" y="2250683"/>
            <a:ext cx="706158" cy="34481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57BDCC5-5BD6-8067-969E-D5B6C703692E}"/>
              </a:ext>
            </a:extLst>
          </p:cNvPr>
          <p:cNvSpPr txBox="1"/>
          <p:nvPr/>
        </p:nvSpPr>
        <p:spPr>
          <a:xfrm>
            <a:off x="7001093" y="725936"/>
            <a:ext cx="30363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The standard “poster child”</a:t>
            </a:r>
          </a:p>
        </p:txBody>
      </p:sp>
    </p:spTree>
    <p:extLst>
      <p:ext uri="{BB962C8B-B14F-4D97-AF65-F5344CB8AC3E}">
        <p14:creationId xmlns:p14="http://schemas.microsoft.com/office/powerpoint/2010/main" val="268425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EA520-DEBD-E6F1-5CEB-B307F9A268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232FC-FCAC-4029-2D7A-10A31A510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0759"/>
          </a:xfrm>
        </p:spPr>
        <p:txBody>
          <a:bodyPr/>
          <a:lstStyle/>
          <a:p>
            <a:r>
              <a:rPr lang="en-GB" dirty="0"/>
              <a:t>Hydration (II)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89215D4-229D-1575-3F5B-202C910BC1CE}"/>
              </a:ext>
            </a:extLst>
          </p:cNvPr>
          <p:cNvSpPr/>
          <p:nvPr/>
        </p:nvSpPr>
        <p:spPr>
          <a:xfrm>
            <a:off x="6854511" y="4327860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 </a:t>
            </a:r>
            <a:r>
              <a:rPr lang="en-GB" dirty="0" err="1"/>
              <a:t>Alendronic</a:t>
            </a:r>
            <a:r>
              <a:rPr lang="en-GB" dirty="0"/>
              <a:t> acid (as alendronate sodium monohydrate) 10 mg oral tablet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1B9E96F-4B99-7A44-09C6-BD119C283EE7}"/>
              </a:ext>
            </a:extLst>
          </p:cNvPr>
          <p:cNvSpPr/>
          <p:nvPr/>
        </p:nvSpPr>
        <p:spPr>
          <a:xfrm>
            <a:off x="3406315" y="2428095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</a:t>
            </a:r>
            <a:r>
              <a:rPr lang="en-GB" dirty="0" err="1"/>
              <a:t>Alendronic</a:t>
            </a:r>
            <a:r>
              <a:rPr lang="en-GB" dirty="0"/>
              <a:t> acid (as alendronate sodium) 10 mg oral tablet</a:t>
            </a:r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81AD142C-1169-70D9-A0FE-F527E38DD1AA}"/>
              </a:ext>
            </a:extLst>
          </p:cNvPr>
          <p:cNvSpPr/>
          <p:nvPr/>
        </p:nvSpPr>
        <p:spPr>
          <a:xfrm>
            <a:off x="838200" y="2428095"/>
            <a:ext cx="1562391" cy="1052425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CD (precisely)</a:t>
            </a: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85D73FB3-11DE-FD98-E4B8-16CB5FA3E40B}"/>
              </a:ext>
            </a:extLst>
          </p:cNvPr>
          <p:cNvSpPr/>
          <p:nvPr/>
        </p:nvSpPr>
        <p:spPr>
          <a:xfrm>
            <a:off x="9708810" y="4371443"/>
            <a:ext cx="1562391" cy="1052425"/>
          </a:xfrm>
          <a:prstGeom prst="fra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RCD (precisely)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B424D558-B42D-28CF-8D1F-DB61E42AE59A}"/>
              </a:ext>
            </a:extLst>
          </p:cNvPr>
          <p:cNvCxnSpPr>
            <a:cxnSpLocks/>
            <a:stCxn id="4" idx="0"/>
            <a:endCxn id="5" idx="2"/>
          </p:cNvCxnSpPr>
          <p:nvPr/>
        </p:nvCxnSpPr>
        <p:spPr>
          <a:xfrm rot="16200000" flipV="1">
            <a:off x="5950000" y="2250683"/>
            <a:ext cx="706158" cy="344819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8298585-E958-A6A9-189B-DA44E472ABB7}"/>
              </a:ext>
            </a:extLst>
          </p:cNvPr>
          <p:cNvSpPr txBox="1"/>
          <p:nvPr/>
        </p:nvSpPr>
        <p:spPr>
          <a:xfrm>
            <a:off x="7001093" y="725936"/>
            <a:ext cx="30363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But what about others?</a:t>
            </a:r>
          </a:p>
        </p:txBody>
      </p:sp>
    </p:spTree>
    <p:extLst>
      <p:ext uri="{BB962C8B-B14F-4D97-AF65-F5344CB8AC3E}">
        <p14:creationId xmlns:p14="http://schemas.microsoft.com/office/powerpoint/2010/main" val="3680786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B1E86B-6C01-08A7-41A8-BF6624546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05FFA-CDF8-3755-9F36-E8A0DCD18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0759"/>
          </a:xfrm>
        </p:spPr>
        <p:txBody>
          <a:bodyPr/>
          <a:lstStyle/>
          <a:p>
            <a:r>
              <a:rPr lang="en-GB" dirty="0"/>
              <a:t>Hydration (III)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1419895-3E20-84F5-1336-B023CCBB0AB0}"/>
              </a:ext>
            </a:extLst>
          </p:cNvPr>
          <p:cNvSpPr/>
          <p:nvPr/>
        </p:nvSpPr>
        <p:spPr>
          <a:xfrm>
            <a:off x="2114987" y="4446439"/>
            <a:ext cx="3350474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 Tiotropium (as tiotropium bromide monohydrate) 18 microgram/actuation powder for inhalation [SPIRIVA]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5ECFE05-75F5-7E0A-3E4B-D9A5525238B8}"/>
              </a:ext>
            </a:extLst>
          </p:cNvPr>
          <p:cNvSpPr/>
          <p:nvPr/>
        </p:nvSpPr>
        <p:spPr>
          <a:xfrm>
            <a:off x="3083194" y="2428095"/>
            <a:ext cx="3092207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Tiotropium (as tiotropium bromide) 18 microgram/actuation powder for inhalation</a:t>
            </a:r>
          </a:p>
        </p:txBody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086C8A10-0F26-B5B9-A913-9892A00A0498}"/>
              </a:ext>
            </a:extLst>
          </p:cNvPr>
          <p:cNvSpPr/>
          <p:nvPr/>
        </p:nvSpPr>
        <p:spPr>
          <a:xfrm>
            <a:off x="838200" y="2428095"/>
            <a:ext cx="1562391" cy="1052425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CD (precisely)</a:t>
            </a: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2F8F335A-B978-9FC0-B35D-E7149718BE37}"/>
              </a:ext>
            </a:extLst>
          </p:cNvPr>
          <p:cNvSpPr/>
          <p:nvPr/>
        </p:nvSpPr>
        <p:spPr>
          <a:xfrm>
            <a:off x="9708810" y="4371443"/>
            <a:ext cx="1562391" cy="1052425"/>
          </a:xfrm>
          <a:prstGeom prst="fram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RCD (precisely)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27AA828D-2290-4CAA-E4C7-77D3CCF0073E}"/>
              </a:ext>
            </a:extLst>
          </p:cNvPr>
          <p:cNvCxnSpPr>
            <a:cxnSpLocks/>
            <a:stCxn id="4" idx="0"/>
            <a:endCxn id="5" idx="2"/>
          </p:cNvCxnSpPr>
          <p:nvPr/>
        </p:nvCxnSpPr>
        <p:spPr>
          <a:xfrm rot="5400000" flipH="1" flipV="1">
            <a:off x="3797393" y="3614534"/>
            <a:ext cx="824737" cy="83907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39047AA-3AF2-8A04-5DBF-1112D2453341}"/>
              </a:ext>
            </a:extLst>
          </p:cNvPr>
          <p:cNvSpPr txBox="1"/>
          <p:nvPr/>
        </p:nvSpPr>
        <p:spPr>
          <a:xfrm>
            <a:off x="6329544" y="365124"/>
            <a:ext cx="4245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And here?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59556C-3A9E-2B4E-1721-445217E6D931}"/>
              </a:ext>
            </a:extLst>
          </p:cNvPr>
          <p:cNvSpPr txBox="1"/>
          <p:nvPr/>
        </p:nvSpPr>
        <p:spPr>
          <a:xfrm>
            <a:off x="4264874" y="1643160"/>
            <a:ext cx="625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But the delivered dose is actually 10mcg of tiotropium for both RCDs!  ?Another type of grouper?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0DB8D0C-52EE-9DEE-9100-B6740FD44E62}"/>
              </a:ext>
            </a:extLst>
          </p:cNvPr>
          <p:cNvSpPr/>
          <p:nvPr/>
        </p:nvSpPr>
        <p:spPr>
          <a:xfrm>
            <a:off x="6172491" y="4446438"/>
            <a:ext cx="3350474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 Tiotropium (as tiotropium bromide) 16 microgram/actuation powder for inhalation [BRALTUS]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6E311A6-680D-FDE2-29BE-9846CCED52F5}"/>
              </a:ext>
            </a:extLst>
          </p:cNvPr>
          <p:cNvSpPr/>
          <p:nvPr/>
        </p:nvSpPr>
        <p:spPr>
          <a:xfrm>
            <a:off x="6718690" y="2428094"/>
            <a:ext cx="3092207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Tiotropium (as tiotropium bromide) 16 microgram/actuation powder for inhalation</a:t>
            </a: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BE35E4C4-6173-34CA-A59A-CDC671747ADD}"/>
              </a:ext>
            </a:extLst>
          </p:cNvPr>
          <p:cNvCxnSpPr>
            <a:cxnSpLocks/>
            <a:stCxn id="13" idx="0"/>
            <a:endCxn id="15" idx="2"/>
          </p:cNvCxnSpPr>
          <p:nvPr/>
        </p:nvCxnSpPr>
        <p:spPr>
          <a:xfrm rot="5400000" flipH="1" flipV="1">
            <a:off x="7643893" y="3825537"/>
            <a:ext cx="824737" cy="41706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221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65C97-91D3-6929-CBCA-53DCCD962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8680"/>
          </a:xfrm>
        </p:spPr>
        <p:txBody>
          <a:bodyPr/>
          <a:lstStyle/>
          <a:p>
            <a:r>
              <a:rPr lang="en-GB" dirty="0"/>
              <a:t>Solvation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98D9DE-5387-3659-D39B-69B414E6F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5506" y="1251024"/>
            <a:ext cx="6697010" cy="34485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6D3B44-76BC-A30C-A105-AFFC20CCB86F}"/>
              </a:ext>
            </a:extLst>
          </p:cNvPr>
          <p:cNvSpPr txBox="1"/>
          <p:nvPr/>
        </p:nvSpPr>
        <p:spPr>
          <a:xfrm>
            <a:off x="216385" y="5081551"/>
            <a:ext cx="474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https://pdf.hres.ca/dpd_pm/00071342.PDF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290DD8-B921-25DC-0E40-85CD4441BD45}"/>
              </a:ext>
            </a:extLst>
          </p:cNvPr>
          <p:cNvSpPr txBox="1"/>
          <p:nvPr/>
        </p:nvSpPr>
        <p:spPr>
          <a:xfrm>
            <a:off x="7503664" y="1040043"/>
            <a:ext cx="38501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 rarely described we are probably unaware of it for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Paroxetine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Atorvastatin calcium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Lamivudine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Cabazitaxel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Nirmatrelvir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Darunavir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Tiotropium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So, since it has so little clinical relevance, it has been deemed to be excluded for the definition of a precise active ingredient substance</a:t>
            </a:r>
          </a:p>
        </p:txBody>
      </p:sp>
    </p:spTree>
    <p:extLst>
      <p:ext uri="{BB962C8B-B14F-4D97-AF65-F5344CB8AC3E}">
        <p14:creationId xmlns:p14="http://schemas.microsoft.com/office/powerpoint/2010/main" val="118135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83E0A-1585-C17F-1852-8ED93D725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704" y="2626694"/>
            <a:ext cx="10515600" cy="1325563"/>
          </a:xfrm>
        </p:spPr>
        <p:txBody>
          <a:bodyPr/>
          <a:lstStyle/>
          <a:p>
            <a:r>
              <a:rPr lang="en-GB" dirty="0"/>
              <a:t>Grouper CD examples for discussion</a:t>
            </a:r>
          </a:p>
        </p:txBody>
      </p:sp>
    </p:spTree>
    <p:extLst>
      <p:ext uri="{BB962C8B-B14F-4D97-AF65-F5344CB8AC3E}">
        <p14:creationId xmlns:p14="http://schemas.microsoft.com/office/powerpoint/2010/main" val="3052998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7D93C-08EC-A747-BB19-1DFFC566D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957"/>
          </a:xfrm>
        </p:spPr>
        <p:txBody>
          <a:bodyPr>
            <a:normAutofit fontScale="90000"/>
          </a:bodyPr>
          <a:lstStyle/>
          <a:p>
            <a:r>
              <a:rPr lang="en-GB" dirty="0"/>
              <a:t>Amlodipine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12114F7-5C7D-952C-5C3B-E923BB1DEE7E}"/>
              </a:ext>
            </a:extLst>
          </p:cNvPr>
          <p:cNvSpPr/>
          <p:nvPr/>
        </p:nvSpPr>
        <p:spPr>
          <a:xfrm>
            <a:off x="2010285" y="3287818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Amlodipine (as amlodipine maleate) 5 mg oral tablet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B74D3C-339C-DC6E-3AFE-B22C3FA55C41}"/>
              </a:ext>
            </a:extLst>
          </p:cNvPr>
          <p:cNvSpPr/>
          <p:nvPr/>
        </p:nvSpPr>
        <p:spPr>
          <a:xfrm>
            <a:off x="5014660" y="3287819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Amlodipine (as amlodipine </a:t>
            </a:r>
            <a:r>
              <a:rPr lang="en-GB" dirty="0" err="1"/>
              <a:t>mesilate</a:t>
            </a:r>
            <a:r>
              <a:rPr lang="en-GB" dirty="0"/>
              <a:t>) 5 mg oral tablet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016D97A-5592-5918-792F-B878162754A8}"/>
              </a:ext>
            </a:extLst>
          </p:cNvPr>
          <p:cNvSpPr/>
          <p:nvPr/>
        </p:nvSpPr>
        <p:spPr>
          <a:xfrm>
            <a:off x="8207496" y="3287818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Amlodipine (as amlodipine </a:t>
            </a:r>
            <a:r>
              <a:rPr lang="en-GB" dirty="0" err="1"/>
              <a:t>besilate</a:t>
            </a:r>
            <a:r>
              <a:rPr lang="en-GB" dirty="0"/>
              <a:t>) 5 mg oral tablet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EBAB993-AC5D-9D09-9D5A-8DED99FC44B5}"/>
              </a:ext>
            </a:extLst>
          </p:cNvPr>
          <p:cNvSpPr/>
          <p:nvPr/>
        </p:nvSpPr>
        <p:spPr>
          <a:xfrm>
            <a:off x="4999535" y="1506717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Amlodipine 5 mg oral tablet </a:t>
            </a:r>
          </a:p>
        </p:txBody>
      </p:sp>
      <p:sp>
        <p:nvSpPr>
          <p:cNvPr id="8" name="Frame 7">
            <a:extLst>
              <a:ext uri="{FF2B5EF4-FFF2-40B4-BE49-F238E27FC236}">
                <a16:creationId xmlns:a16="http://schemas.microsoft.com/office/drawing/2014/main" id="{8BF44981-816D-EE85-FF09-A7B99005E438}"/>
              </a:ext>
            </a:extLst>
          </p:cNvPr>
          <p:cNvSpPr/>
          <p:nvPr/>
        </p:nvSpPr>
        <p:spPr>
          <a:xfrm>
            <a:off x="76782" y="3428999"/>
            <a:ext cx="1562391" cy="1052425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CD (precisely)</a:t>
            </a: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49EE647D-D6D6-9808-4436-05504D266F13}"/>
              </a:ext>
            </a:extLst>
          </p:cNvPr>
          <p:cNvSpPr/>
          <p:nvPr/>
        </p:nvSpPr>
        <p:spPr>
          <a:xfrm>
            <a:off x="76782" y="1577307"/>
            <a:ext cx="1562391" cy="1052425"/>
          </a:xfrm>
          <a:prstGeom prst="fram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CD (grouper)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90E4DB-595A-FA7B-799A-9B73E73D6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6152" y="187448"/>
            <a:ext cx="4105848" cy="20576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94D3522-2A1C-5BD6-6E95-84213FB3C193}"/>
              </a:ext>
            </a:extLst>
          </p:cNvPr>
          <p:cNvSpPr txBox="1"/>
          <p:nvPr/>
        </p:nvSpPr>
        <p:spPr>
          <a:xfrm>
            <a:off x="1389050" y="5332837"/>
            <a:ext cx="9081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What does “Amlodipine (substance) mean?</a:t>
            </a:r>
          </a:p>
          <a:p>
            <a:r>
              <a:rPr lang="en-GB" dirty="0"/>
              <a:t>What would “Amlodipine 5 mg oral tablet “ mean?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41B5CD-A309-DAC4-E648-4E0404F2679E}"/>
              </a:ext>
            </a:extLst>
          </p:cNvPr>
          <p:cNvSpPr txBox="1"/>
          <p:nvPr/>
        </p:nvSpPr>
        <p:spPr>
          <a:xfrm>
            <a:off x="10701156" y="3163911"/>
            <a:ext cx="1305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Real products exist to instantiate these CDs</a:t>
            </a:r>
          </a:p>
        </p:txBody>
      </p: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99E3A5B5-7052-A492-A113-B93AF3ADA5C1}"/>
              </a:ext>
            </a:extLst>
          </p:cNvPr>
          <p:cNvCxnSpPr>
            <a:stCxn id="4" idx="0"/>
            <a:endCxn id="7" idx="2"/>
          </p:cNvCxnSpPr>
          <p:nvPr/>
        </p:nvCxnSpPr>
        <p:spPr>
          <a:xfrm rot="5400000" flipH="1" flipV="1">
            <a:off x="4383829" y="1499446"/>
            <a:ext cx="587494" cy="298925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6DFA1D6E-3BC9-11A2-11A2-2C42973670A6}"/>
              </a:ext>
            </a:extLst>
          </p:cNvPr>
          <p:cNvCxnSpPr>
            <a:cxnSpLocks/>
            <a:stCxn id="5" idx="0"/>
            <a:endCxn id="7" idx="2"/>
          </p:cNvCxnSpPr>
          <p:nvPr/>
        </p:nvCxnSpPr>
        <p:spPr>
          <a:xfrm rot="16200000" flipV="1">
            <a:off x="5886017" y="2986509"/>
            <a:ext cx="587495" cy="1512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5FA56487-EAC7-B24E-2D87-7CC62D3FAAF1}"/>
              </a:ext>
            </a:extLst>
          </p:cNvPr>
          <p:cNvCxnSpPr>
            <a:cxnSpLocks/>
            <a:stCxn id="6" idx="0"/>
            <a:endCxn id="7" idx="2"/>
          </p:cNvCxnSpPr>
          <p:nvPr/>
        </p:nvCxnSpPr>
        <p:spPr>
          <a:xfrm rot="16200000" flipV="1">
            <a:off x="7482435" y="1390090"/>
            <a:ext cx="587494" cy="320796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635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89E9D-6786-7EE2-5133-04AF3F4A5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4719"/>
          </a:xfrm>
        </p:spPr>
        <p:txBody>
          <a:bodyPr/>
          <a:lstStyle/>
          <a:p>
            <a:r>
              <a:rPr lang="en-GB" dirty="0"/>
              <a:t>Amitriptyline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858941B-23A9-CDF8-85C6-7D8FE7FBDEA3}"/>
              </a:ext>
            </a:extLst>
          </p:cNvPr>
          <p:cNvSpPr/>
          <p:nvPr/>
        </p:nvSpPr>
        <p:spPr>
          <a:xfrm>
            <a:off x="2010285" y="3303998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Amitriptyline hydrochloride 25 mg oral tablet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959BBAB-D7F9-3815-2DFF-BA82A444D90E}"/>
              </a:ext>
            </a:extLst>
          </p:cNvPr>
          <p:cNvSpPr/>
          <p:nvPr/>
        </p:nvSpPr>
        <p:spPr>
          <a:xfrm>
            <a:off x="5275833" y="3287817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Amitriptyline 25 mg oral tablet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9F4421-124B-5291-6FE4-B39BD32B2D1C}"/>
              </a:ext>
            </a:extLst>
          </p:cNvPr>
          <p:cNvSpPr txBox="1"/>
          <p:nvPr/>
        </p:nvSpPr>
        <p:spPr>
          <a:xfrm>
            <a:off x="5381698" y="4578980"/>
            <a:ext cx="2239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Not currently present in SCT</a:t>
            </a: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A2350961-C80D-E355-B0B2-4C69472AE8A6}"/>
              </a:ext>
            </a:extLst>
          </p:cNvPr>
          <p:cNvSpPr/>
          <p:nvPr/>
        </p:nvSpPr>
        <p:spPr>
          <a:xfrm>
            <a:off x="167524" y="3358407"/>
            <a:ext cx="1562391" cy="1052425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CD (precisely)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4FE373-A2B9-BB56-7324-93C3083911F1}"/>
              </a:ext>
            </a:extLst>
          </p:cNvPr>
          <p:cNvSpPr txBox="1"/>
          <p:nvPr/>
        </p:nvSpPr>
        <p:spPr>
          <a:xfrm>
            <a:off x="8027757" y="3267830"/>
            <a:ext cx="1305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Real products exist to instantiate these CDs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D2ED89-9CCE-368C-D36B-0A9AF6F22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5805" y="1192868"/>
            <a:ext cx="4334480" cy="657317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3D39E86-945E-4380-1C1C-48954B46AB91}"/>
              </a:ext>
            </a:extLst>
          </p:cNvPr>
          <p:cNvSpPr/>
          <p:nvPr/>
        </p:nvSpPr>
        <p:spPr>
          <a:xfrm>
            <a:off x="3750669" y="1428133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Grouper CD???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F2A20D-7508-9E09-E8D1-09855ED1DAB7}"/>
              </a:ext>
            </a:extLst>
          </p:cNvPr>
          <p:cNvSpPr txBox="1"/>
          <p:nvPr/>
        </p:nvSpPr>
        <p:spPr>
          <a:xfrm>
            <a:off x="1389050" y="5332837"/>
            <a:ext cx="9081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could a user distinguish that the Amitriptyline CD here is a different type of concept from the Amlodipine grouper concept on the previous slide?</a:t>
            </a:r>
          </a:p>
          <a:p>
            <a:r>
              <a:rPr lang="en-GB" dirty="0"/>
              <a:t>Remember: users see pick lists not hierarchies 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90153168-237A-28D3-82A9-215F8092B70C}"/>
              </a:ext>
            </a:extLst>
          </p:cNvPr>
          <p:cNvCxnSpPr>
            <a:cxnSpLocks/>
            <a:stCxn id="4" idx="0"/>
            <a:endCxn id="12" idx="2"/>
          </p:cNvCxnSpPr>
          <p:nvPr/>
        </p:nvCxnSpPr>
        <p:spPr>
          <a:xfrm rot="5400000" flipH="1" flipV="1">
            <a:off x="3712014" y="2092677"/>
            <a:ext cx="682258" cy="17403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9437D520-F304-65FF-A915-16E329009609}"/>
              </a:ext>
            </a:extLst>
          </p:cNvPr>
          <p:cNvCxnSpPr>
            <a:cxnSpLocks/>
            <a:stCxn id="5" idx="0"/>
            <a:endCxn id="12" idx="2"/>
          </p:cNvCxnSpPr>
          <p:nvPr/>
        </p:nvCxnSpPr>
        <p:spPr>
          <a:xfrm rot="16200000" flipV="1">
            <a:off x="5352879" y="2192197"/>
            <a:ext cx="666077" cy="152516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18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421725-B3CD-52EF-5E4C-444E618E6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884AA8-6956-4600-3D05-B559B7609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4719"/>
          </a:xfrm>
        </p:spPr>
        <p:txBody>
          <a:bodyPr/>
          <a:lstStyle/>
          <a:p>
            <a:r>
              <a:rPr lang="en-GB" dirty="0"/>
              <a:t>Irbesartan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406B49F-5287-81D1-8E5E-30905AF6B4DC}"/>
              </a:ext>
            </a:extLst>
          </p:cNvPr>
          <p:cNvSpPr/>
          <p:nvPr/>
        </p:nvSpPr>
        <p:spPr>
          <a:xfrm>
            <a:off x="2010285" y="3303998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I</a:t>
            </a:r>
            <a:r>
              <a:rPr lang="nn-NO" dirty="0"/>
              <a:t>rbesartan</a:t>
            </a:r>
            <a:r>
              <a:rPr lang="en-GB" dirty="0"/>
              <a:t> (as irbesartan hydrochloride) 150 mg oral tablet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4DD7920-F545-0665-CF3A-12E118746F3D}"/>
              </a:ext>
            </a:extLst>
          </p:cNvPr>
          <p:cNvSpPr/>
          <p:nvPr/>
        </p:nvSpPr>
        <p:spPr>
          <a:xfrm>
            <a:off x="5275833" y="3287817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I</a:t>
            </a:r>
            <a:r>
              <a:rPr lang="nn-NO" dirty="0"/>
              <a:t>rbesartan 150 mg oral tablet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BB1168-883E-B302-0B96-C0BB7B40DA1D}"/>
              </a:ext>
            </a:extLst>
          </p:cNvPr>
          <p:cNvSpPr txBox="1"/>
          <p:nvPr/>
        </p:nvSpPr>
        <p:spPr>
          <a:xfrm>
            <a:off x="2240629" y="4591269"/>
            <a:ext cx="2239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Not currently present in SCT</a:t>
            </a:r>
          </a:p>
        </p:txBody>
      </p:sp>
      <p:sp>
        <p:nvSpPr>
          <p:cNvPr id="7" name="Frame 6">
            <a:extLst>
              <a:ext uri="{FF2B5EF4-FFF2-40B4-BE49-F238E27FC236}">
                <a16:creationId xmlns:a16="http://schemas.microsoft.com/office/drawing/2014/main" id="{75A37C54-20C4-0D9D-D442-F1178190E839}"/>
              </a:ext>
            </a:extLst>
          </p:cNvPr>
          <p:cNvSpPr/>
          <p:nvPr/>
        </p:nvSpPr>
        <p:spPr>
          <a:xfrm>
            <a:off x="167524" y="3358407"/>
            <a:ext cx="1562391" cy="1052425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CD (precisely)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F5FEA7-C7EE-EA00-436E-61531F827CED}"/>
              </a:ext>
            </a:extLst>
          </p:cNvPr>
          <p:cNvSpPr txBox="1"/>
          <p:nvPr/>
        </p:nvSpPr>
        <p:spPr>
          <a:xfrm>
            <a:off x="8027757" y="3267830"/>
            <a:ext cx="1305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Real products exist to instantiate these CDs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D0CAE68-CBA0-8264-E50B-F02587603B00}"/>
              </a:ext>
            </a:extLst>
          </p:cNvPr>
          <p:cNvSpPr/>
          <p:nvPr/>
        </p:nvSpPr>
        <p:spPr>
          <a:xfrm>
            <a:off x="3750669" y="1428133"/>
            <a:ext cx="2345331" cy="1193607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 Grouper CD???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0ED6CE-CE75-ABF0-AAD5-999D795B6B20}"/>
              </a:ext>
            </a:extLst>
          </p:cNvPr>
          <p:cNvSpPr txBox="1"/>
          <p:nvPr/>
        </p:nvSpPr>
        <p:spPr>
          <a:xfrm>
            <a:off x="1389050" y="5332837"/>
            <a:ext cx="9081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could a user distinguish that the Irbesartan CD here is a different type of concept from the Amlodipine grouper concept on the other slide?</a:t>
            </a:r>
          </a:p>
          <a:p>
            <a:r>
              <a:rPr lang="en-GB" dirty="0"/>
              <a:t>Remember: users see pick lists not hierarchies </a:t>
            </a: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B0E3AE09-27C4-17F4-C9B3-D60351CA18FD}"/>
              </a:ext>
            </a:extLst>
          </p:cNvPr>
          <p:cNvCxnSpPr>
            <a:cxnSpLocks/>
            <a:stCxn id="4" idx="0"/>
            <a:endCxn id="12" idx="2"/>
          </p:cNvCxnSpPr>
          <p:nvPr/>
        </p:nvCxnSpPr>
        <p:spPr>
          <a:xfrm rot="5400000" flipH="1" flipV="1">
            <a:off x="3712014" y="2092677"/>
            <a:ext cx="682258" cy="17403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210C2FFD-E60A-8909-7A5F-6BA886C62528}"/>
              </a:ext>
            </a:extLst>
          </p:cNvPr>
          <p:cNvCxnSpPr>
            <a:cxnSpLocks/>
            <a:stCxn id="5" idx="0"/>
            <a:endCxn id="12" idx="2"/>
          </p:cNvCxnSpPr>
          <p:nvPr/>
        </p:nvCxnSpPr>
        <p:spPr>
          <a:xfrm rot="16200000" flipV="1">
            <a:off x="5352879" y="2192197"/>
            <a:ext cx="666077" cy="152516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40A2D5BF-CCDE-6802-5876-D49C3CB44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351" y="649777"/>
            <a:ext cx="4134427" cy="61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6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adf55b2-e31d-42df-b888-bc8005a32aed">
      <Terms xmlns="http://schemas.microsoft.com/office/infopath/2007/PartnerControls"/>
    </lcf76f155ced4ddcb4097134ff3c332f>
    <TaxCatchAll xmlns="f82658c3-1dde-4375-8027-c01e071e890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8" ma:contentTypeDescription="Create a new document." ma:contentTypeScope="" ma:versionID="aae1a84203868f43c109ae0cde6ccf2f">
  <xsd:schema xmlns:xsd="http://www.w3.org/2001/XMLSchema" xmlns:xs="http://www.w3.org/2001/XMLSchema" xmlns:p="http://schemas.microsoft.com/office/2006/metadata/properties" xmlns:ns2="8adf55b2-e31d-42df-b888-bc8005a32aed" xmlns:ns3="f82658c3-1dde-4375-8027-c01e071e8904" targetNamespace="http://schemas.microsoft.com/office/2006/metadata/properties" ma:root="true" ma:fieldsID="595c99445ba77d826882f2f3bfeb223a" ns2:_="" ns3:_="">
    <xsd:import namespace="8adf55b2-e31d-42df-b888-bc8005a32aed"/>
    <xsd:import namespace="f82658c3-1dde-4375-8027-c01e071e890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91912c3-2eeb-460f-a7fe-a561d54f8f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2658c3-1dde-4375-8027-c01e071e8904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ad748f0-b28b-4f4f-b358-e143e647cf5a}" ma:internalName="TaxCatchAll" ma:showField="CatchAllData" ma:web="f82658c3-1dde-4375-8027-c01e071e890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62296D-81D1-4577-B201-992A280D0607}">
  <ds:schemaRefs>
    <ds:schemaRef ds:uri="http://schemas.microsoft.com/office/2006/metadata/properties"/>
    <ds:schemaRef ds:uri="http://schemas.microsoft.com/office/infopath/2007/PartnerControls"/>
    <ds:schemaRef ds:uri="8adf55b2-e31d-42df-b888-bc8005a32aed"/>
    <ds:schemaRef ds:uri="f82658c3-1dde-4375-8027-c01e071e8904"/>
  </ds:schemaRefs>
</ds:datastoreItem>
</file>

<file path=customXml/itemProps2.xml><?xml version="1.0" encoding="utf-8"?>
<ds:datastoreItem xmlns:ds="http://schemas.openxmlformats.org/officeDocument/2006/customXml" ds:itemID="{A51DB8E3-48EC-40BF-B4BD-C264B3C228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f82658c3-1dde-4375-8027-c01e071e89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56F4631-6E83-4325-A564-3716368E2F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463</Words>
  <Application>Microsoft Office PowerPoint</Application>
  <PresentationFormat>Widescreen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Hydration and Grouper CDs</vt:lpstr>
      <vt:lpstr>Hydration</vt:lpstr>
      <vt:lpstr>Hydration (II)</vt:lpstr>
      <vt:lpstr>Hydration (III)</vt:lpstr>
      <vt:lpstr>Solvation</vt:lpstr>
      <vt:lpstr>Grouper CD examples for discussion</vt:lpstr>
      <vt:lpstr>Amlodipine</vt:lpstr>
      <vt:lpstr>Amitriptyline</vt:lpstr>
      <vt:lpstr>Irbesartan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Julie James (BW)</dc:creator>
  <cp:lastModifiedBy>Julie James (BW)</cp:lastModifiedBy>
  <cp:revision>1</cp:revision>
  <dcterms:created xsi:type="dcterms:W3CDTF">2025-07-02T04:12:40Z</dcterms:created>
  <dcterms:modified xsi:type="dcterms:W3CDTF">2025-07-02T07:03:07Z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  <property fmtid="{D5CDD505-2E9C-101B-9397-08002B2CF9AE}" pid="3" name="MediaServiceImageTags">
    <vt:lpwstr/>
  </property>
</Properties>
</file>