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6326"/>
    <a:srgbClr val="E04002"/>
    <a:srgbClr val="FD6326"/>
    <a:srgbClr val="E00002"/>
    <a:srgbClr val="FF911C"/>
    <a:srgbClr val="FF9102"/>
    <a:srgbClr val="049ECD"/>
    <a:srgbClr val="047FA4"/>
    <a:srgbClr val="BA218B"/>
    <a:srgbClr val="B91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24" autoAdjust="0"/>
    <p:restoredTop sz="89266"/>
  </p:normalViewPr>
  <p:slideViewPr>
    <p:cSldViewPr snapToGrid="0" showGuides="1">
      <p:cViewPr>
        <p:scale>
          <a:sx n="128" d="100"/>
          <a:sy n="128" d="100"/>
        </p:scale>
        <p:origin x="874" y="490"/>
      </p:cViewPr>
      <p:guideLst>
        <p:guide orient="horz" pos="2160"/>
        <p:guide pos="3840"/>
      </p:guideLst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AB89-3ED6-BA48-8C18-5986538B881E}" type="datetimeFigureOut">
              <a:rPr lang="nb-NO" smtClean="0"/>
              <a:t>31.03.2025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19993-DBB6-024A-9B4C-46A2DD21F3A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521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The old refset </a:t>
            </a:r>
            <a:r>
              <a:rPr lang="nb-NO" dirty="0" err="1"/>
              <a:t>tool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a prototype from </a:t>
            </a:r>
            <a:r>
              <a:rPr lang="nb-NO" dirty="0" err="1"/>
              <a:t>the</a:t>
            </a:r>
            <a:r>
              <a:rPr lang="nb-NO" dirty="0"/>
              <a:t> PKT </a:t>
            </a:r>
            <a:r>
              <a:rPr lang="nb-NO" dirty="0" err="1"/>
              <a:t>project</a:t>
            </a:r>
            <a:r>
              <a:rPr lang="nb-NO" dirty="0"/>
              <a:t>.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had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three</a:t>
            </a:r>
            <a:r>
              <a:rPr lang="nb-NO" dirty="0"/>
              <a:t> </a:t>
            </a:r>
            <a:r>
              <a:rPr lang="nb-NO" dirty="0" err="1"/>
              <a:t>Nursing</a:t>
            </a:r>
            <a:r>
              <a:rPr lang="nb-NO" dirty="0"/>
              <a:t> </a:t>
            </a:r>
            <a:r>
              <a:rPr lang="nb-NO" dirty="0" err="1"/>
              <a:t>reference</a:t>
            </a:r>
            <a:r>
              <a:rPr lang="nb-NO" dirty="0"/>
              <a:t> </a:t>
            </a:r>
            <a:r>
              <a:rPr lang="nb-NO" dirty="0" err="1"/>
              <a:t>sets</a:t>
            </a:r>
            <a:r>
              <a:rPr lang="nb-NO" dirty="0"/>
              <a:t> </a:t>
            </a:r>
            <a:r>
              <a:rPr lang="nb-NO" dirty="0" err="1"/>
              <a:t>here</a:t>
            </a:r>
            <a:r>
              <a:rPr lang="nb-NO" dirty="0"/>
              <a:t>, </a:t>
            </a:r>
            <a:r>
              <a:rPr lang="nb-NO" dirty="0" err="1"/>
              <a:t>one</a:t>
            </a:r>
            <a:r>
              <a:rPr lang="nb-NO" dirty="0"/>
              <a:t> for </a:t>
            </a:r>
            <a:r>
              <a:rPr lang="nb-NO" dirty="0" err="1"/>
              <a:t>diagnosis</a:t>
            </a:r>
            <a:r>
              <a:rPr lang="nb-NO" dirty="0"/>
              <a:t>, </a:t>
            </a:r>
            <a:r>
              <a:rPr lang="nb-NO" dirty="0" err="1"/>
              <a:t>one</a:t>
            </a:r>
            <a:r>
              <a:rPr lang="nb-NO" dirty="0"/>
              <a:t> for </a:t>
            </a:r>
            <a:r>
              <a:rPr lang="nb-NO" dirty="0" err="1"/>
              <a:t>interventions</a:t>
            </a:r>
            <a:r>
              <a:rPr lang="nb-NO" dirty="0"/>
              <a:t> and </a:t>
            </a:r>
            <a:r>
              <a:rPr lang="nb-NO" dirty="0" err="1"/>
              <a:t>one</a:t>
            </a:r>
            <a:r>
              <a:rPr lang="nb-NO" dirty="0"/>
              <a:t> for goals. </a:t>
            </a:r>
          </a:p>
          <a:p>
            <a:r>
              <a:rPr lang="nb-NO" dirty="0" err="1"/>
              <a:t>Weaknesses</a:t>
            </a:r>
            <a:r>
              <a:rPr lang="nb-NO" dirty="0"/>
              <a:t>: No </a:t>
            </a:r>
            <a:r>
              <a:rPr lang="nb-NO" dirty="0" err="1"/>
              <a:t>versioning</a:t>
            </a:r>
            <a:r>
              <a:rPr lang="nb-NO" dirty="0"/>
              <a:t> – </a:t>
            </a:r>
            <a:r>
              <a:rPr lang="nb-NO" dirty="0" err="1"/>
              <a:t>connected</a:t>
            </a:r>
            <a:r>
              <a:rPr lang="nb-NO" dirty="0"/>
              <a:t> to </a:t>
            </a:r>
            <a:r>
              <a:rPr lang="nb-NO" dirty="0" err="1"/>
              <a:t>dailybuild</a:t>
            </a:r>
            <a:r>
              <a:rPr lang="nb-NO" dirty="0"/>
              <a:t> (for </a:t>
            </a:r>
            <a:r>
              <a:rPr lang="nb-NO" dirty="0" err="1"/>
              <a:t>quicker</a:t>
            </a:r>
            <a:r>
              <a:rPr lang="nb-NO" dirty="0"/>
              <a:t> </a:t>
            </a:r>
            <a:r>
              <a:rPr lang="nb-NO" dirty="0" err="1"/>
              <a:t>access</a:t>
            </a:r>
            <a:r>
              <a:rPr lang="nb-NO" dirty="0"/>
              <a:t> to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) – </a:t>
            </a:r>
            <a:r>
              <a:rPr lang="nb-NO" dirty="0" err="1"/>
              <a:t>no</a:t>
            </a:r>
            <a:r>
              <a:rPr lang="nb-NO" dirty="0"/>
              <a:t> alerts for </a:t>
            </a:r>
            <a:r>
              <a:rPr lang="nb-NO" dirty="0" err="1"/>
              <a:t>showing</a:t>
            </a:r>
            <a:r>
              <a:rPr lang="nb-NO" dirty="0"/>
              <a:t> </a:t>
            </a:r>
            <a:r>
              <a:rPr lang="nb-NO" dirty="0" err="1"/>
              <a:t>inactive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, </a:t>
            </a:r>
            <a:r>
              <a:rPr lang="nb-NO" dirty="0" err="1"/>
              <a:t>allowed</a:t>
            </a:r>
            <a:r>
              <a:rPr lang="nb-NO" dirty="0"/>
              <a:t> </a:t>
            </a:r>
            <a:r>
              <a:rPr lang="nb-NO" dirty="0" err="1"/>
              <a:t>duplicates</a:t>
            </a:r>
            <a:r>
              <a:rPr lang="nb-NO" dirty="0"/>
              <a:t> – </a:t>
            </a:r>
            <a:r>
              <a:rPr lang="nb-NO" dirty="0" err="1"/>
              <a:t>allowed</a:t>
            </a:r>
            <a:r>
              <a:rPr lang="nb-NO" dirty="0"/>
              <a:t> </a:t>
            </a:r>
            <a:r>
              <a:rPr lang="nb-NO" dirty="0" err="1"/>
              <a:t>trailing</a:t>
            </a:r>
            <a:r>
              <a:rPr lang="nb-NO" dirty="0"/>
              <a:t> </a:t>
            </a:r>
            <a:r>
              <a:rPr lang="nb-NO" dirty="0" err="1"/>
              <a:t>spaces</a:t>
            </a:r>
            <a:r>
              <a:rPr lang="nb-NO" dirty="0"/>
              <a:t>.</a:t>
            </a:r>
          </a:p>
          <a:p>
            <a:r>
              <a:rPr lang="nb-NO" dirty="0" err="1"/>
              <a:t>When</a:t>
            </a:r>
            <a:r>
              <a:rPr lang="nb-NO" dirty="0"/>
              <a:t> refset </a:t>
            </a:r>
            <a:r>
              <a:rPr lang="nb-NO" dirty="0" err="1"/>
              <a:t>was</a:t>
            </a:r>
            <a:r>
              <a:rPr lang="nb-NO" dirty="0"/>
              <a:t> to be </a:t>
            </a:r>
            <a:r>
              <a:rPr lang="nb-NO" dirty="0" err="1"/>
              <a:t>distributed</a:t>
            </a:r>
            <a:r>
              <a:rPr lang="nb-NO" dirty="0"/>
              <a:t>,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were</a:t>
            </a:r>
            <a:r>
              <a:rPr lang="nb-NO" dirty="0"/>
              <a:t> </a:t>
            </a:r>
            <a:r>
              <a:rPr lang="nb-NO" dirty="0" err="1"/>
              <a:t>exported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excel</a:t>
            </a:r>
            <a:r>
              <a:rPr lang="nb-NO" dirty="0"/>
              <a:t>, </a:t>
            </a:r>
            <a:r>
              <a:rPr lang="nb-NO" dirty="0" err="1"/>
              <a:t>manually</a:t>
            </a:r>
            <a:r>
              <a:rPr lang="nb-NO" dirty="0"/>
              <a:t> </a:t>
            </a:r>
            <a:r>
              <a:rPr lang="nb-NO" dirty="0" err="1"/>
              <a:t>checked</a:t>
            </a:r>
            <a:r>
              <a:rPr lang="nb-NO" dirty="0"/>
              <a:t> for </a:t>
            </a:r>
            <a:r>
              <a:rPr lang="nb-NO" dirty="0" err="1"/>
              <a:t>duplicates</a:t>
            </a:r>
            <a:r>
              <a:rPr lang="nb-NO" dirty="0"/>
              <a:t> and </a:t>
            </a:r>
            <a:r>
              <a:rPr lang="nb-NO" dirty="0" err="1"/>
              <a:t>inactive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, and sent as an </a:t>
            </a:r>
            <a:r>
              <a:rPr lang="nb-NO" dirty="0" err="1"/>
              <a:t>excel</a:t>
            </a:r>
            <a:r>
              <a:rPr lang="nb-NO" dirty="0"/>
              <a:t>-file via e-mail to </a:t>
            </a:r>
            <a:r>
              <a:rPr lang="nb-NO" dirty="0" err="1"/>
              <a:t>vendors</a:t>
            </a:r>
            <a:r>
              <a:rPr lang="nb-NO" dirty="0"/>
              <a:t>.</a:t>
            </a:r>
          </a:p>
          <a:p>
            <a:r>
              <a:rPr lang="nb-NO" dirty="0"/>
              <a:t>Lots </a:t>
            </a:r>
            <a:r>
              <a:rPr lang="nb-NO" dirty="0" err="1"/>
              <a:t>of</a:t>
            </a:r>
            <a:r>
              <a:rPr lang="nb-NO" dirty="0"/>
              <a:t> manual </a:t>
            </a:r>
            <a:r>
              <a:rPr lang="nb-NO" dirty="0" err="1"/>
              <a:t>routines</a:t>
            </a:r>
            <a:r>
              <a:rPr lang="nb-NO" dirty="0"/>
              <a:t>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19993-DBB6-024A-9B4C-46A2DD21F3A5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1438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Still </a:t>
            </a:r>
            <a:r>
              <a:rPr lang="nb-NO" dirty="0" err="1"/>
              <a:t>three</a:t>
            </a:r>
            <a:r>
              <a:rPr lang="nb-NO" dirty="0"/>
              <a:t> </a:t>
            </a:r>
            <a:r>
              <a:rPr lang="nb-NO" dirty="0" err="1"/>
              <a:t>reference</a:t>
            </a:r>
            <a:r>
              <a:rPr lang="nb-NO" dirty="0"/>
              <a:t> </a:t>
            </a:r>
            <a:r>
              <a:rPr lang="nb-NO" dirty="0" err="1"/>
              <a:t>sets</a:t>
            </a:r>
            <a:r>
              <a:rPr lang="nb-NO" dirty="0"/>
              <a:t>, </a:t>
            </a:r>
            <a:r>
              <a:rPr lang="nb-NO" dirty="0" err="1"/>
              <a:t>connected</a:t>
            </a:r>
            <a:r>
              <a:rPr lang="nb-NO" dirty="0"/>
              <a:t> to </a:t>
            </a:r>
            <a:r>
              <a:rPr lang="nb-NO" dirty="0" err="1"/>
              <a:t>published</a:t>
            </a:r>
            <a:r>
              <a:rPr lang="nb-NO" dirty="0"/>
              <a:t> </a:t>
            </a:r>
            <a:r>
              <a:rPr lang="nb-NO" dirty="0" err="1"/>
              <a:t>version</a:t>
            </a:r>
            <a:r>
              <a:rPr lang="nb-NO" dirty="0"/>
              <a:t>, </a:t>
            </a:r>
            <a:r>
              <a:rPr lang="nb-NO" dirty="0" err="1"/>
              <a:t>frequent</a:t>
            </a:r>
            <a:r>
              <a:rPr lang="nb-NO" dirty="0"/>
              <a:t> </a:t>
            </a:r>
            <a:r>
              <a:rPr lang="nb-NO" dirty="0" err="1"/>
              <a:t>releases</a:t>
            </a:r>
            <a:r>
              <a:rPr lang="nb-NO" dirty="0"/>
              <a:t> in Norway </a:t>
            </a:r>
            <a:r>
              <a:rPr lang="nb-NO" dirty="0" err="1"/>
              <a:t>now</a:t>
            </a:r>
            <a:r>
              <a:rPr lang="nb-NO" dirty="0"/>
              <a:t>.</a:t>
            </a:r>
          </a:p>
          <a:p>
            <a:r>
              <a:rPr lang="nb-NO" dirty="0"/>
              <a:t>First </a:t>
            </a:r>
            <a:r>
              <a:rPr lang="nb-NO" dirty="0" err="1"/>
              <a:t>edition</a:t>
            </a:r>
            <a:r>
              <a:rPr lang="nb-NO" dirty="0"/>
              <a:t> is April 2025 </a:t>
            </a:r>
            <a:r>
              <a:rPr lang="nb-NO" dirty="0" err="1"/>
              <a:t>edition</a:t>
            </a:r>
            <a:r>
              <a:rPr lang="nb-NO" dirty="0"/>
              <a:t>,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earlier</a:t>
            </a:r>
            <a:r>
              <a:rPr lang="nb-NO" dirty="0"/>
              <a:t> </a:t>
            </a:r>
            <a:r>
              <a:rPr lang="nb-NO" dirty="0" err="1"/>
              <a:t>versioning</a:t>
            </a:r>
            <a:r>
              <a:rPr lang="nb-NO" dirty="0"/>
              <a:t> </a:t>
            </a:r>
            <a:r>
              <a:rPr lang="nb-NO" dirty="0" err="1"/>
              <a:t>history</a:t>
            </a:r>
            <a:r>
              <a:rPr lang="nb-NO" dirty="0"/>
              <a:t> have </a:t>
            </a:r>
            <a:r>
              <a:rPr lang="nb-NO" dirty="0" err="1"/>
              <a:t>been</a:t>
            </a:r>
            <a:r>
              <a:rPr lang="nb-NO" dirty="0"/>
              <a:t> </a:t>
            </a:r>
            <a:r>
              <a:rPr lang="nb-NO" dirty="0" err="1"/>
              <a:t>kept</a:t>
            </a:r>
            <a:r>
              <a:rPr lang="nb-NO" dirty="0"/>
              <a:t>, as </a:t>
            </a:r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versioning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old refset </a:t>
            </a:r>
            <a:r>
              <a:rPr lang="nb-NO" dirty="0" err="1"/>
              <a:t>tool</a:t>
            </a:r>
            <a:r>
              <a:rPr lang="nb-NO" dirty="0"/>
              <a:t>.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could</a:t>
            </a:r>
            <a:r>
              <a:rPr lang="nb-NO" dirty="0"/>
              <a:t> have «</a:t>
            </a:r>
            <a:r>
              <a:rPr lang="nb-NO" dirty="0" err="1"/>
              <a:t>cheated</a:t>
            </a:r>
            <a:r>
              <a:rPr lang="nb-NO" dirty="0"/>
              <a:t>» an </a:t>
            </a:r>
            <a:r>
              <a:rPr lang="nb-NO" dirty="0" err="1"/>
              <a:t>earlier</a:t>
            </a:r>
            <a:r>
              <a:rPr lang="nb-NO" dirty="0"/>
              <a:t> </a:t>
            </a:r>
            <a:r>
              <a:rPr lang="nb-NO" dirty="0" err="1"/>
              <a:t>version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tool</a:t>
            </a:r>
            <a:r>
              <a:rPr lang="nb-NO" dirty="0"/>
              <a:t>, </a:t>
            </a:r>
            <a:r>
              <a:rPr lang="nb-NO" dirty="0" err="1"/>
              <a:t>but</a:t>
            </a:r>
            <a:r>
              <a:rPr lang="nb-NO" dirty="0"/>
              <a:t> it </a:t>
            </a:r>
            <a:r>
              <a:rPr lang="nb-NO" dirty="0" err="1"/>
              <a:t>would</a:t>
            </a:r>
            <a:r>
              <a:rPr lang="nb-NO" dirty="0"/>
              <a:t> be </a:t>
            </a:r>
            <a:r>
              <a:rPr lang="nb-NO" dirty="0" err="1"/>
              <a:t>risky</a:t>
            </a:r>
            <a:r>
              <a:rPr lang="nb-NO" dirty="0"/>
              <a:t> and not </a:t>
            </a:r>
            <a:r>
              <a:rPr lang="nb-NO" dirty="0" err="1"/>
              <a:t>quite</a:t>
            </a:r>
            <a:r>
              <a:rPr lang="nb-NO" dirty="0"/>
              <a:t> true, so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decided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published</a:t>
            </a:r>
            <a:r>
              <a:rPr lang="nb-NO" dirty="0"/>
              <a:t> April-</a:t>
            </a:r>
            <a:r>
              <a:rPr lang="nb-NO" dirty="0" err="1"/>
              <a:t>version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be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official</a:t>
            </a:r>
            <a:r>
              <a:rPr lang="nb-NO" dirty="0"/>
              <a:t> first </a:t>
            </a:r>
            <a:r>
              <a:rPr lang="nb-NO" dirty="0" err="1"/>
              <a:t>version</a:t>
            </a:r>
            <a:r>
              <a:rPr lang="nb-NO" dirty="0"/>
              <a:t>. The </a:t>
            </a:r>
            <a:r>
              <a:rPr lang="nb-NO" dirty="0" err="1"/>
              <a:t>earlier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seen</a:t>
            </a:r>
            <a:r>
              <a:rPr lang="nb-NO" dirty="0"/>
              <a:t> as more </a:t>
            </a:r>
            <a:r>
              <a:rPr lang="nb-NO" dirty="0" err="1"/>
              <a:t>of</a:t>
            </a:r>
            <a:r>
              <a:rPr lang="nb-NO" dirty="0"/>
              <a:t> a </a:t>
            </a:r>
            <a:r>
              <a:rPr lang="nb-NO" dirty="0" err="1"/>
              <a:t>proof</a:t>
            </a:r>
            <a:r>
              <a:rPr lang="nb-NO" dirty="0"/>
              <a:t> or </a:t>
            </a:r>
            <a:r>
              <a:rPr lang="nb-NO" dirty="0" err="1"/>
              <a:t>concept</a:t>
            </a:r>
            <a:r>
              <a:rPr lang="nb-NO" dirty="0"/>
              <a:t>.</a:t>
            </a:r>
          </a:p>
          <a:p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some</a:t>
            </a:r>
            <a:r>
              <a:rPr lang="nb-NO" dirty="0"/>
              <a:t> manual </a:t>
            </a:r>
            <a:r>
              <a:rPr lang="nb-NO" dirty="0" err="1"/>
              <a:t>cleaning</a:t>
            </a:r>
            <a:r>
              <a:rPr lang="nb-NO" dirty="0"/>
              <a:t> to do as </a:t>
            </a:r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lots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inactivated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had</a:t>
            </a:r>
            <a:r>
              <a:rPr lang="nb-NO" dirty="0"/>
              <a:t> to </a:t>
            </a:r>
            <a:r>
              <a:rPr lang="nb-NO" dirty="0" err="1"/>
              <a:t>remove</a:t>
            </a:r>
            <a:r>
              <a:rPr lang="nb-NO" dirty="0"/>
              <a:t> </a:t>
            </a:r>
            <a:r>
              <a:rPr lang="nb-NO" dirty="0" err="1"/>
              <a:t>manually</a:t>
            </a:r>
            <a:r>
              <a:rPr lang="nb-NO" dirty="0"/>
              <a:t> </a:t>
            </a:r>
            <a:r>
              <a:rPr lang="nb-NO" dirty="0" err="1"/>
              <a:t>before</a:t>
            </a:r>
            <a:r>
              <a:rPr lang="nb-NO" dirty="0"/>
              <a:t> </a:t>
            </a:r>
            <a:r>
              <a:rPr lang="nb-NO" dirty="0" err="1"/>
              <a:t>loading</a:t>
            </a:r>
            <a:r>
              <a:rPr lang="nb-NO" dirty="0"/>
              <a:t> </a:t>
            </a:r>
            <a:r>
              <a:rPr lang="nb-NO" dirty="0" err="1"/>
              <a:t>our</a:t>
            </a:r>
            <a:r>
              <a:rPr lang="nb-NO" dirty="0"/>
              <a:t> old refsets </a:t>
            </a:r>
            <a:r>
              <a:rPr lang="nb-NO" dirty="0" err="1"/>
              <a:t>into</a:t>
            </a:r>
            <a:r>
              <a:rPr lang="nb-NO" dirty="0"/>
              <a:t> RT2, and </a:t>
            </a:r>
            <a:r>
              <a:rPr lang="nb-NO" dirty="0" err="1"/>
              <a:t>also</a:t>
            </a:r>
            <a:r>
              <a:rPr lang="nb-NO" dirty="0"/>
              <a:t> «illegal» </a:t>
            </a:r>
            <a:r>
              <a:rPr lang="nb-NO" dirty="0" err="1"/>
              <a:t>concepts</a:t>
            </a:r>
            <a:r>
              <a:rPr lang="nb-NO" dirty="0"/>
              <a:t>, as </a:t>
            </a:r>
            <a:r>
              <a:rPr lang="nb-NO" dirty="0" err="1"/>
              <a:t>the</a:t>
            </a:r>
            <a:r>
              <a:rPr lang="nb-NO" dirty="0"/>
              <a:t> old </a:t>
            </a:r>
            <a:r>
              <a:rPr lang="nb-NO" dirty="0" err="1"/>
              <a:t>tool</a:t>
            </a:r>
            <a:r>
              <a:rPr lang="nb-NO" dirty="0"/>
              <a:t> </a:t>
            </a:r>
            <a:r>
              <a:rPr lang="nb-NO" dirty="0" err="1"/>
              <a:t>accepted</a:t>
            </a:r>
            <a:r>
              <a:rPr lang="nb-NO" dirty="0"/>
              <a:t> invalid </a:t>
            </a:r>
            <a:r>
              <a:rPr lang="nb-NO" dirty="0" err="1"/>
              <a:t>codes</a:t>
            </a:r>
            <a:r>
              <a:rPr lang="nb-NO" dirty="0"/>
              <a:t> </a:t>
            </a:r>
            <a:r>
              <a:rPr lang="nb-NO" dirty="0" err="1"/>
              <a:t>being</a:t>
            </a:r>
            <a:r>
              <a:rPr lang="nb-NO" dirty="0"/>
              <a:t> </a:t>
            </a:r>
            <a:r>
              <a:rPr lang="nb-NO" dirty="0" err="1"/>
              <a:t>entered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reftsets</a:t>
            </a:r>
            <a:r>
              <a:rPr lang="nb-NO" dirty="0"/>
              <a:t>. </a:t>
            </a:r>
            <a:r>
              <a:rPr lang="nb-NO" dirty="0" err="1"/>
              <a:t>That</a:t>
            </a:r>
            <a:r>
              <a:rPr lang="nb-NO" dirty="0"/>
              <a:t> is </a:t>
            </a:r>
            <a:r>
              <a:rPr lang="nb-NO" dirty="0" err="1"/>
              <a:t>codes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doesn’t</a:t>
            </a:r>
            <a:r>
              <a:rPr lang="nb-NO" dirty="0"/>
              <a:t> have a SNOMED CT </a:t>
            </a:r>
            <a:r>
              <a:rPr lang="nb-NO" dirty="0" err="1"/>
              <a:t>concepts</a:t>
            </a:r>
            <a:r>
              <a:rPr lang="nb-NO" dirty="0"/>
              <a:t> </a:t>
            </a:r>
            <a:r>
              <a:rPr lang="nb-NO" dirty="0" err="1"/>
              <a:t>connected</a:t>
            </a:r>
            <a:r>
              <a:rPr lang="nb-NO" dirty="0"/>
              <a:t> to </a:t>
            </a:r>
            <a:r>
              <a:rPr lang="nb-NO" dirty="0" err="1"/>
              <a:t>them</a:t>
            </a:r>
            <a:r>
              <a:rPr lang="nb-NO" dirty="0"/>
              <a:t>, for </a:t>
            </a:r>
            <a:r>
              <a:rPr lang="nb-NO" dirty="0" err="1"/>
              <a:t>instance</a:t>
            </a:r>
            <a:r>
              <a:rPr lang="nb-NO" dirty="0"/>
              <a:t> ICNP </a:t>
            </a:r>
            <a:r>
              <a:rPr lang="nb-NO" dirty="0" err="1"/>
              <a:t>codes</a:t>
            </a:r>
            <a:r>
              <a:rPr lang="nb-NO" dirty="0"/>
              <a:t>, ICS </a:t>
            </a:r>
            <a:r>
              <a:rPr lang="nb-NO" dirty="0" err="1"/>
              <a:t>codes</a:t>
            </a:r>
            <a:r>
              <a:rPr lang="nb-NO" dirty="0"/>
              <a:t> or just </a:t>
            </a:r>
            <a:r>
              <a:rPr lang="nb-NO" dirty="0" err="1"/>
              <a:t>typos</a:t>
            </a:r>
            <a:r>
              <a:rPr lang="nb-NO" dirty="0"/>
              <a:t> or </a:t>
            </a:r>
            <a:r>
              <a:rPr lang="nb-NO" dirty="0" err="1"/>
              <a:t>trailing</a:t>
            </a:r>
            <a:r>
              <a:rPr lang="nb-NO" dirty="0"/>
              <a:t> </a:t>
            </a:r>
            <a:r>
              <a:rPr lang="nb-NO" dirty="0" err="1"/>
              <a:t>spaces</a:t>
            </a:r>
            <a:r>
              <a:rPr lang="nb-NO" dirty="0"/>
              <a:t>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19993-DBB6-024A-9B4C-46A2DD21F3A5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429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In RT2 </a:t>
            </a:r>
            <a:r>
              <a:rPr lang="nb-NO" dirty="0" err="1"/>
              <a:t>we</a:t>
            </a:r>
            <a:r>
              <a:rPr lang="nb-NO" dirty="0"/>
              <a:t> have </a:t>
            </a:r>
            <a:r>
              <a:rPr lang="nb-NO" dirty="0" err="1"/>
              <a:t>started</a:t>
            </a:r>
            <a:r>
              <a:rPr lang="nb-NO" dirty="0"/>
              <a:t> </a:t>
            </a:r>
            <a:r>
              <a:rPr lang="nb-NO" dirty="0" err="1"/>
              <a:t>removing</a:t>
            </a:r>
            <a:r>
              <a:rPr lang="nb-NO" dirty="0"/>
              <a:t> and </a:t>
            </a:r>
            <a:r>
              <a:rPr lang="nb-NO" dirty="0" err="1"/>
              <a:t>replacing</a:t>
            </a:r>
            <a:r>
              <a:rPr lang="nb-NO" dirty="0"/>
              <a:t> all </a:t>
            </a:r>
            <a:r>
              <a:rPr lang="nb-NO" dirty="0" err="1"/>
              <a:t>inactive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</a:t>
            </a:r>
            <a:r>
              <a:rPr lang="nb-NO" dirty="0" err="1"/>
              <a:t>before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first </a:t>
            </a:r>
            <a:r>
              <a:rPr lang="nb-NO" dirty="0" err="1"/>
              <a:t>version</a:t>
            </a:r>
            <a:r>
              <a:rPr lang="nb-NO" dirty="0"/>
              <a:t>/</a:t>
            </a:r>
            <a:r>
              <a:rPr lang="nb-NO" dirty="0" err="1"/>
              <a:t>edition</a:t>
            </a:r>
            <a:r>
              <a:rPr lang="nb-NO" dirty="0"/>
              <a:t>. This </a:t>
            </a:r>
            <a:r>
              <a:rPr lang="nb-NO" dirty="0" err="1"/>
              <a:t>will</a:t>
            </a:r>
            <a:r>
              <a:rPr lang="nb-NO" dirty="0"/>
              <a:t> be an </a:t>
            </a:r>
            <a:r>
              <a:rPr lang="nb-NO" dirty="0" err="1"/>
              <a:t>easier</a:t>
            </a:r>
            <a:r>
              <a:rPr lang="nb-NO" dirty="0"/>
              <a:t> </a:t>
            </a:r>
            <a:r>
              <a:rPr lang="nb-NO" dirty="0" err="1"/>
              <a:t>process</a:t>
            </a:r>
            <a:r>
              <a:rPr lang="nb-NO" dirty="0"/>
              <a:t> </a:t>
            </a:r>
            <a:r>
              <a:rPr lang="nb-NO" dirty="0" err="1"/>
              <a:t>going</a:t>
            </a:r>
            <a:r>
              <a:rPr lang="nb-NO" dirty="0"/>
              <a:t> forward as </a:t>
            </a:r>
            <a:r>
              <a:rPr lang="nb-NO" dirty="0" err="1"/>
              <a:t>there</a:t>
            </a:r>
            <a:r>
              <a:rPr lang="nb-NO" dirty="0"/>
              <a:t> is </a:t>
            </a:r>
            <a:r>
              <a:rPr lang="nb-NO" dirty="0" err="1"/>
              <a:t>probably</a:t>
            </a:r>
            <a:r>
              <a:rPr lang="nb-NO" dirty="0"/>
              <a:t> </a:t>
            </a:r>
            <a:r>
              <a:rPr lang="nb-NO" dirty="0" err="1"/>
              <a:t>fewer</a:t>
            </a:r>
            <a:r>
              <a:rPr lang="nb-NO" dirty="0"/>
              <a:t> </a:t>
            </a:r>
            <a:r>
              <a:rPr lang="nb-NO" dirty="0" err="1"/>
              <a:t>inactivated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per </a:t>
            </a:r>
            <a:r>
              <a:rPr lang="nb-NO" dirty="0" err="1"/>
              <a:t>release</a:t>
            </a:r>
            <a:r>
              <a:rPr lang="nb-NO" dirty="0"/>
              <a:t> </a:t>
            </a:r>
            <a:r>
              <a:rPr lang="nb-NO" dirty="0" err="1"/>
              <a:t>now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happen</a:t>
            </a:r>
            <a:r>
              <a:rPr lang="nb-NO" dirty="0"/>
              <a:t> </a:t>
            </a:r>
            <a:r>
              <a:rPr lang="nb-NO" dirty="0" err="1"/>
              <a:t>once</a:t>
            </a:r>
            <a:r>
              <a:rPr lang="nb-NO" dirty="0"/>
              <a:t> a </a:t>
            </a:r>
            <a:r>
              <a:rPr lang="nb-NO" dirty="0" err="1"/>
              <a:t>month</a:t>
            </a:r>
            <a:r>
              <a:rPr lang="nb-NO" dirty="0"/>
              <a:t>. It is a </a:t>
            </a:r>
            <a:r>
              <a:rPr lang="nb-NO" dirty="0" err="1"/>
              <a:t>quite</a:t>
            </a:r>
            <a:r>
              <a:rPr lang="nb-NO" dirty="0"/>
              <a:t> </a:t>
            </a:r>
            <a:r>
              <a:rPr lang="nb-NO" dirty="0" err="1"/>
              <a:t>handy</a:t>
            </a:r>
            <a:r>
              <a:rPr lang="nb-NO" dirty="0"/>
              <a:t> </a:t>
            </a:r>
            <a:r>
              <a:rPr lang="nb-NO" dirty="0" err="1"/>
              <a:t>tool</a:t>
            </a:r>
            <a:r>
              <a:rPr lang="nb-NO" dirty="0"/>
              <a:t> for </a:t>
            </a:r>
            <a:r>
              <a:rPr lang="nb-NO" dirty="0" err="1"/>
              <a:t>seeing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members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refset,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search</a:t>
            </a:r>
            <a:r>
              <a:rPr lang="nb-NO" dirty="0"/>
              <a:t> by </a:t>
            </a:r>
            <a:r>
              <a:rPr lang="nb-NO" dirty="0" err="1"/>
              <a:t>name</a:t>
            </a:r>
            <a:r>
              <a:rPr lang="nb-NO" dirty="0"/>
              <a:t> or </a:t>
            </a:r>
            <a:r>
              <a:rPr lang="nb-NO" dirty="0" err="1"/>
              <a:t>code</a:t>
            </a:r>
            <a:r>
              <a:rPr lang="nb-NO" dirty="0"/>
              <a:t>, and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or lists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. It is </a:t>
            </a:r>
            <a:r>
              <a:rPr lang="nb-NO" dirty="0" err="1"/>
              <a:t>also</a:t>
            </a:r>
            <a:r>
              <a:rPr lang="nb-NO" dirty="0"/>
              <a:t> an </a:t>
            </a:r>
            <a:r>
              <a:rPr lang="nb-NO" dirty="0" err="1"/>
              <a:t>easy</a:t>
            </a:r>
            <a:r>
              <a:rPr lang="nb-NO" dirty="0"/>
              <a:t> </a:t>
            </a:r>
            <a:r>
              <a:rPr lang="nb-NO" dirty="0" err="1"/>
              <a:t>way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exporting</a:t>
            </a:r>
            <a:r>
              <a:rPr lang="nb-NO" dirty="0"/>
              <a:t> a </a:t>
            </a:r>
            <a:r>
              <a:rPr lang="nb-NO" dirty="0" err="1"/>
              <a:t>table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all refset </a:t>
            </a:r>
            <a:r>
              <a:rPr lang="nb-NO" dirty="0" err="1"/>
              <a:t>members</a:t>
            </a:r>
            <a:r>
              <a:rPr lang="nb-NO" dirty="0"/>
              <a:t>. </a:t>
            </a:r>
            <a:r>
              <a:rPr lang="nb-NO" dirty="0" err="1"/>
              <a:t>Hopefully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get</a:t>
            </a:r>
            <a:r>
              <a:rPr lang="nb-NO" dirty="0"/>
              <a:t> </a:t>
            </a:r>
            <a:r>
              <a:rPr lang="nb-NO" dirty="0" err="1"/>
              <a:t>our</a:t>
            </a:r>
            <a:r>
              <a:rPr lang="nb-NO" dirty="0"/>
              <a:t> </a:t>
            </a:r>
            <a:r>
              <a:rPr lang="nb-NO" dirty="0" err="1"/>
              <a:t>vendors</a:t>
            </a:r>
            <a:r>
              <a:rPr lang="nb-NO" dirty="0"/>
              <a:t> to </a:t>
            </a:r>
            <a:r>
              <a:rPr lang="nb-NO" dirty="0" err="1"/>
              <a:t>fetch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refsets by API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near</a:t>
            </a:r>
            <a:r>
              <a:rPr lang="nb-NO" dirty="0"/>
              <a:t> </a:t>
            </a:r>
            <a:r>
              <a:rPr lang="nb-NO" dirty="0" err="1"/>
              <a:t>future</a:t>
            </a:r>
            <a:r>
              <a:rPr lang="nb-NO" dirty="0"/>
              <a:t>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19993-DBB6-024A-9B4C-46A2DD21F3A5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4494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in </a:t>
            </a:r>
            <a:r>
              <a:rPr lang="nb-NO" dirty="0" err="1"/>
              <a:t>our</a:t>
            </a:r>
            <a:r>
              <a:rPr lang="nb-NO" dirty="0"/>
              <a:t> </a:t>
            </a:r>
            <a:r>
              <a:rPr lang="nb-NO" dirty="0" err="1"/>
              <a:t>three</a:t>
            </a:r>
            <a:r>
              <a:rPr lang="nb-NO" dirty="0"/>
              <a:t> refsets at </a:t>
            </a:r>
            <a:r>
              <a:rPr lang="nb-NO" dirty="0" err="1"/>
              <a:t>the</a:t>
            </a:r>
            <a:r>
              <a:rPr lang="nb-NO" dirty="0"/>
              <a:t> same time and </a:t>
            </a:r>
            <a:r>
              <a:rPr lang="nb-NO" dirty="0" err="1"/>
              <a:t>there</a:t>
            </a:r>
            <a:r>
              <a:rPr lang="nb-NO" dirty="0"/>
              <a:t> is a </a:t>
            </a:r>
            <a:r>
              <a:rPr lang="nb-NO" dirty="0" err="1"/>
              <a:t>routine</a:t>
            </a:r>
            <a:r>
              <a:rPr lang="nb-NO" dirty="0"/>
              <a:t> for </a:t>
            </a:r>
            <a:r>
              <a:rPr lang="nb-NO" dirty="0" err="1"/>
              <a:t>working</a:t>
            </a:r>
            <a:r>
              <a:rPr lang="nb-NO" dirty="0"/>
              <a:t> in refsets </a:t>
            </a:r>
            <a:r>
              <a:rPr lang="nb-NO" dirty="0" err="1"/>
              <a:t>between</a:t>
            </a:r>
            <a:r>
              <a:rPr lang="nb-NO" dirty="0"/>
              <a:t> </a:t>
            </a:r>
            <a:r>
              <a:rPr lang="nb-NO" dirty="0" err="1"/>
              <a:t>releases</a:t>
            </a:r>
            <a:r>
              <a:rPr lang="nb-NO" dirty="0"/>
              <a:t>.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edit</a:t>
            </a:r>
            <a:r>
              <a:rPr lang="nb-NO" dirty="0"/>
              <a:t> as </a:t>
            </a:r>
            <a:r>
              <a:rPr lang="nb-NO" dirty="0" err="1"/>
              <a:t>much</a:t>
            </a:r>
            <a:r>
              <a:rPr lang="nb-NO" dirty="0"/>
              <a:t> as </a:t>
            </a:r>
            <a:r>
              <a:rPr lang="nb-NO" dirty="0" err="1"/>
              <a:t>you</a:t>
            </a:r>
            <a:r>
              <a:rPr lang="nb-NO" dirty="0"/>
              <a:t> like, and save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</a:t>
            </a:r>
            <a:r>
              <a:rPr lang="nb-NO" dirty="0" err="1"/>
              <a:t>between</a:t>
            </a:r>
            <a:r>
              <a:rPr lang="nb-NO" dirty="0"/>
              <a:t> sessions. </a:t>
            </a:r>
            <a:r>
              <a:rPr lang="nb-NO" dirty="0" err="1"/>
              <a:t>Before</a:t>
            </a:r>
            <a:r>
              <a:rPr lang="nb-NO" dirty="0"/>
              <a:t> </a:t>
            </a:r>
            <a:r>
              <a:rPr lang="nb-NO" dirty="0" err="1"/>
              <a:t>release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requet</a:t>
            </a:r>
            <a:r>
              <a:rPr lang="nb-NO" dirty="0"/>
              <a:t> a </a:t>
            </a:r>
            <a:r>
              <a:rPr lang="nb-NO" dirty="0" err="1"/>
              <a:t>review</a:t>
            </a:r>
            <a:r>
              <a:rPr lang="nb-NO" dirty="0"/>
              <a:t>,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done by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members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NRC for </a:t>
            </a:r>
            <a:r>
              <a:rPr lang="nb-NO" dirty="0" err="1"/>
              <a:t>quality</a:t>
            </a:r>
            <a:r>
              <a:rPr lang="nb-NO" dirty="0"/>
              <a:t> </a:t>
            </a:r>
            <a:r>
              <a:rPr lang="nb-NO" dirty="0" err="1"/>
              <a:t>control</a:t>
            </a:r>
            <a:r>
              <a:rPr lang="nb-NO" dirty="0"/>
              <a:t>. For </a:t>
            </a:r>
            <a:r>
              <a:rPr lang="nb-NO" dirty="0" err="1"/>
              <a:t>instance</a:t>
            </a:r>
            <a:r>
              <a:rPr lang="nb-NO" dirty="0"/>
              <a:t> </a:t>
            </a:r>
            <a:r>
              <a:rPr lang="nb-NO" dirty="0" err="1"/>
              <a:t>check</a:t>
            </a:r>
            <a:r>
              <a:rPr lang="nb-NO" dirty="0"/>
              <a:t> for </a:t>
            </a:r>
            <a:r>
              <a:rPr lang="nb-NO" dirty="0" err="1"/>
              <a:t>inactivated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, or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aren’t</a:t>
            </a:r>
            <a:r>
              <a:rPr lang="nb-NO" dirty="0"/>
              <a:t>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diagnosis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intervention</a:t>
            </a:r>
            <a:r>
              <a:rPr lang="nb-NO" dirty="0"/>
              <a:t> refset.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happy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content</a:t>
            </a:r>
            <a:r>
              <a:rPr lang="nb-NO" dirty="0"/>
              <a:t>,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«</a:t>
            </a:r>
            <a:r>
              <a:rPr lang="nb-NO" dirty="0" err="1"/>
              <a:t>request</a:t>
            </a:r>
            <a:r>
              <a:rPr lang="nb-NO" dirty="0"/>
              <a:t> </a:t>
            </a:r>
            <a:r>
              <a:rPr lang="nb-NO" dirty="0" err="1"/>
              <a:t>publication</a:t>
            </a:r>
            <a:r>
              <a:rPr lang="nb-NO" dirty="0"/>
              <a:t>». This is </a:t>
            </a:r>
            <a:r>
              <a:rPr lang="nb-NO" dirty="0" err="1"/>
              <a:t>the</a:t>
            </a:r>
            <a:r>
              <a:rPr lang="nb-NO" dirty="0"/>
              <a:t> status a refset </a:t>
            </a:r>
            <a:r>
              <a:rPr lang="nb-NO" dirty="0" err="1"/>
              <a:t>needs</a:t>
            </a:r>
            <a:r>
              <a:rPr lang="nb-NO" dirty="0"/>
              <a:t> to have to be </a:t>
            </a:r>
            <a:r>
              <a:rPr lang="nb-NO" dirty="0" err="1"/>
              <a:t>included</a:t>
            </a:r>
            <a:r>
              <a:rPr lang="nb-NO" dirty="0"/>
              <a:t> </a:t>
            </a:r>
            <a:r>
              <a:rPr lang="nb-NO" dirty="0" err="1"/>
              <a:t>automatically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monthly</a:t>
            </a:r>
            <a:r>
              <a:rPr lang="nb-NO" dirty="0"/>
              <a:t> </a:t>
            </a:r>
            <a:r>
              <a:rPr lang="nb-NO" dirty="0" err="1"/>
              <a:t>release</a:t>
            </a:r>
            <a:r>
              <a:rPr lang="nb-NO" dirty="0"/>
              <a:t>.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released</a:t>
            </a:r>
            <a:r>
              <a:rPr lang="nb-NO" dirty="0"/>
              <a:t>,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refset </a:t>
            </a:r>
            <a:r>
              <a:rPr lang="nb-NO" dirty="0" err="1"/>
              <a:t>gets</a:t>
            </a:r>
            <a:r>
              <a:rPr lang="nb-NO" dirty="0"/>
              <a:t> a refset-</a:t>
            </a:r>
            <a:r>
              <a:rPr lang="nb-NO" dirty="0" err="1"/>
              <a:t>version</a:t>
            </a:r>
            <a:r>
              <a:rPr lang="nb-NO" dirty="0"/>
              <a:t>-ID so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see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history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concepts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added</a:t>
            </a:r>
            <a:r>
              <a:rPr lang="nb-NO" dirty="0"/>
              <a:t> or </a:t>
            </a:r>
            <a:r>
              <a:rPr lang="nb-NO" dirty="0" err="1"/>
              <a:t>removed</a:t>
            </a:r>
            <a:r>
              <a:rPr lang="nb-NO" dirty="0"/>
              <a:t> from </a:t>
            </a:r>
            <a:r>
              <a:rPr lang="nb-NO" dirty="0" err="1"/>
              <a:t>the</a:t>
            </a:r>
            <a:r>
              <a:rPr lang="nb-NO" dirty="0"/>
              <a:t> refsets. So for </a:t>
            </a:r>
            <a:r>
              <a:rPr lang="nb-NO" dirty="0" err="1"/>
              <a:t>now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all have «</a:t>
            </a:r>
            <a:r>
              <a:rPr lang="nb-NO" dirty="0" err="1"/>
              <a:t>added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April-</a:t>
            </a:r>
            <a:r>
              <a:rPr lang="nb-NO" dirty="0" err="1"/>
              <a:t>release</a:t>
            </a:r>
            <a:r>
              <a:rPr lang="nb-NO" dirty="0"/>
              <a:t>» </a:t>
            </a:r>
            <a:r>
              <a:rPr lang="nb-NO" dirty="0" err="1"/>
              <a:t>version</a:t>
            </a:r>
            <a:r>
              <a:rPr lang="nb-NO" dirty="0"/>
              <a:t> ID, </a:t>
            </a:r>
            <a:r>
              <a:rPr lang="nb-NO" dirty="0" err="1"/>
              <a:t>no</a:t>
            </a:r>
            <a:r>
              <a:rPr lang="nb-NO" dirty="0"/>
              <a:t> matter </a:t>
            </a:r>
            <a:r>
              <a:rPr lang="nb-NO" dirty="0" err="1"/>
              <a:t>how</a:t>
            </a:r>
            <a:r>
              <a:rPr lang="nb-NO" dirty="0"/>
              <a:t> </a:t>
            </a:r>
            <a:r>
              <a:rPr lang="nb-NO" dirty="0" err="1"/>
              <a:t>long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have </a:t>
            </a:r>
            <a:r>
              <a:rPr lang="nb-NO" dirty="0" err="1"/>
              <a:t>been</a:t>
            </a:r>
            <a:r>
              <a:rPr lang="nb-NO" dirty="0"/>
              <a:t> used.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be a </a:t>
            </a:r>
            <a:r>
              <a:rPr lang="nb-NO" dirty="0" err="1"/>
              <a:t>usefull</a:t>
            </a:r>
            <a:r>
              <a:rPr lang="nb-NO" dirty="0"/>
              <a:t> </a:t>
            </a:r>
            <a:r>
              <a:rPr lang="nb-NO" dirty="0" err="1"/>
              <a:t>feature</a:t>
            </a:r>
            <a:r>
              <a:rPr lang="nb-NO" dirty="0"/>
              <a:t> </a:t>
            </a:r>
            <a:r>
              <a:rPr lang="nb-NO" dirty="0" err="1"/>
              <a:t>going</a:t>
            </a:r>
            <a:r>
              <a:rPr lang="nb-NO" dirty="0"/>
              <a:t> forward.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19993-DBB6-024A-9B4C-46A2DD21F3A5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5094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BFECD28A-B69E-4F54-C276-99260D28C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0"/>
            <a:ext cx="12192000" cy="4918229"/>
          </a:xfrm>
          <a:prstGeom prst="round1Rect">
            <a:avLst>
              <a:gd name="adj" fmla="val 140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88A2A-295F-06C4-F34B-DDA0AF875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7244C19D-6F93-5460-EE6C-1891BF2105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84175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854B41D-D927-3848-062F-33BAEBA1F0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5364170"/>
            <a:ext cx="8642350" cy="360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Round Single Corner of Rectangle 11">
            <a:extLst>
              <a:ext uri="{FF2B5EF4-FFF2-40B4-BE49-F238E27FC236}">
                <a16:creationId xmlns:a16="http://schemas.microsoft.com/office/drawing/2014/main" id="{9A5807E1-2F61-C5BC-3B43-D9F6EA7D5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774825" y="5734800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DC969169-90CA-C642-D2A3-D4EF78CE2D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6794" y="621653"/>
            <a:ext cx="3079344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7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r m tit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89007-EE6A-CEE5-F2FA-FE9335F60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52624"/>
            <a:ext cx="3607541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AD26A-0116-97EC-222C-2E0124CA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6" y="2682240"/>
            <a:ext cx="3607541" cy="3626485"/>
          </a:xfrm>
        </p:spPr>
        <p:txBody>
          <a:bodyPr rIns="360000"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85EAB28-73FB-15AD-8FFA-850775457B5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14016" y="1952624"/>
            <a:ext cx="3593358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714B490-DEDA-F33A-F9B2-0AE24945E31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314016" y="2682240"/>
            <a:ext cx="3582210" cy="3626485"/>
          </a:xfrm>
        </p:spPr>
        <p:txBody>
          <a:bodyPr rIns="360000"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E8A8E-D4FD-4060-A885-5E54552CA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21554" y="1952624"/>
            <a:ext cx="3575120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9D0006-ABEB-2E7C-4B72-BF63DC731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21553" y="2682240"/>
            <a:ext cx="3575120" cy="3626483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3" name="Plassholder for dato 12">
            <a:extLst>
              <a:ext uri="{FF2B5EF4-FFF2-40B4-BE49-F238E27FC236}">
                <a16:creationId xmlns:a16="http://schemas.microsoft.com/office/drawing/2014/main" id="{ADE11266-A348-59EE-BC97-CD0F4FEA4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221F62F-3B54-0E42-8AFB-EBC08EA5D715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14" name="Plassholder for bunntekst 13">
            <a:extLst>
              <a:ext uri="{FF2B5EF4-FFF2-40B4-BE49-F238E27FC236}">
                <a16:creationId xmlns:a16="http://schemas.microsoft.com/office/drawing/2014/main" id="{6C8C9645-CF8F-B4DC-A308-EC68F383E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6" name="Plassholder for lysbildenummer 15">
            <a:extLst>
              <a:ext uri="{FF2B5EF4-FFF2-40B4-BE49-F238E27FC236}">
                <a16:creationId xmlns:a16="http://schemas.microsoft.com/office/drawing/2014/main" id="{200AE5F9-1C2E-04BF-1A0A-2C503246A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ED3C7BFD-1BF8-0A49-36D6-509010B0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721595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5C740-A630-4442-9977-AD2D7D793CB7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19988604-B493-3FD9-9195-963708D4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280214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39969859-2B5A-915B-2E94-B776F4AE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FACAA-5F39-9249-80B2-917BDC718A2F}" type="datetime1">
              <a:rPr lang="nb-NO" smtClean="0"/>
              <a:t>31.03.2025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A734D31-9FD8-A723-F585-288B71A97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C583BFF6-52FA-DCA5-B37A-98E69BBD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‹#›</a:t>
            </a:fld>
            <a:endParaRPr lang="nb-NO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0301DB44-273E-E161-2A2B-03149E3AE3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829160"/>
            <a:ext cx="6005593" cy="720000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nb-NO" dirty="0"/>
              <a:t>Sett inn tittel for skjermopplesing</a:t>
            </a:r>
          </a:p>
        </p:txBody>
      </p:sp>
    </p:spTree>
    <p:extLst>
      <p:ext uri="{BB962C8B-B14F-4D97-AF65-F5344CB8AC3E}">
        <p14:creationId xmlns:p14="http://schemas.microsoft.com/office/powerpoint/2010/main" val="664575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maks bred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A11A416E-05A1-B14E-C8B2-BA4954892394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95325" y="1665288"/>
            <a:ext cx="11161713" cy="464343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nb-NO"/>
              <a:t>Klikk ikonet for å legge til en tabell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330F-AE98-F741-8C9A-632A2F134DCC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06581D95-703C-10A9-C08A-8C056215A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622313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dekk figur eller 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ingle Corner of Rectangle 10">
            <a:extLst>
              <a:ext uri="{FF2B5EF4-FFF2-40B4-BE49-F238E27FC236}">
                <a16:creationId xmlns:a16="http://schemas.microsoft.com/office/drawing/2014/main" id="{DCCE9751-D797-3F9B-CB73-AAB947911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8725"/>
            <a:ext cx="12192000" cy="549275"/>
          </a:xfrm>
          <a:prstGeom prst="round1Rect">
            <a:avLst>
              <a:gd name="adj" fmla="val 4168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pic>
        <p:nvPicPr>
          <p:cNvPr id="6" name="Grafikk 5">
            <a:extLst>
              <a:ext uri="{FF2B5EF4-FFF2-40B4-BE49-F238E27FC236}">
                <a16:creationId xmlns:a16="http://schemas.microsoft.com/office/drawing/2014/main" id="{9A3756F7-8588-54F7-F8C5-1686144154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  <p:sp>
        <p:nvSpPr>
          <p:cNvPr id="8" name="Tittel 7">
            <a:extLst>
              <a:ext uri="{FF2B5EF4-FFF2-40B4-BE49-F238E27FC236}">
                <a16:creationId xmlns:a16="http://schemas.microsoft.com/office/drawing/2014/main" id="{8A524A5A-3E5A-5BD3-F408-4883586510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897888"/>
            <a:ext cx="5689626" cy="720000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nb-NO" dirty="0"/>
              <a:t>Sett inn tittel for skjermopplesing</a:t>
            </a:r>
          </a:p>
        </p:txBody>
      </p:sp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6EEAD077-2144-0091-7319-C3583D2D32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886E30-E647-A7B1-20FD-2D7AE67DA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2D02-6F39-5C40-A77B-F462C85A0336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4546F-4602-94E2-3EE7-C9A968699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6D611-E0DF-AAEA-6369-E3B0EE39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80339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v, l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bilde 3">
            <a:extLst>
              <a:ext uri="{FF2B5EF4-FFF2-40B4-BE49-F238E27FC236}">
                <a16:creationId xmlns:a16="http://schemas.microsoft.com/office/drawing/2014/main" id="{0D62D2AC-F204-5052-A344-37748CC2654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5369435 h 6858000"/>
              <a:gd name="connsiteX3" fmla="*/ 6096000 w 6096000"/>
              <a:gd name="connsiteY3" fmla="*/ 5943600 h 6858000"/>
              <a:gd name="connsiteX4" fmla="*/ 6096000 w 6096000"/>
              <a:gd name="connsiteY4" fmla="*/ 6134993 h 6858000"/>
              <a:gd name="connsiteX5" fmla="*/ 5372993 w 6096000"/>
              <a:gd name="connsiteY5" fmla="*/ 6858000 h 6858000"/>
              <a:gd name="connsiteX6" fmla="*/ 5181600 w 6096000"/>
              <a:gd name="connsiteY6" fmla="*/ 6858000 h 6858000"/>
              <a:gd name="connsiteX7" fmla="*/ 3948216 w 6096000"/>
              <a:gd name="connsiteY7" fmla="*/ 6858000 h 6858000"/>
              <a:gd name="connsiteX8" fmla="*/ 0 w 6096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5369435"/>
                </a:lnTo>
                <a:lnTo>
                  <a:pt x="6096000" y="5943600"/>
                </a:lnTo>
                <a:lnTo>
                  <a:pt x="6096000" y="6134993"/>
                </a:lnTo>
                <a:cubicBezTo>
                  <a:pt x="6096000" y="6534299"/>
                  <a:pt x="5772299" y="6858000"/>
                  <a:pt x="5372993" y="6858000"/>
                </a:cubicBezTo>
                <a:lnTo>
                  <a:pt x="5181600" y="6858000"/>
                </a:lnTo>
                <a:lnTo>
                  <a:pt x="39482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79B6-F561-5B40-8A35-E8542372936F}" type="datetime1">
              <a:rPr lang="nb-NO" smtClean="0"/>
              <a:t>31.03.2025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E6C509A6-A612-4A8B-066D-F3C084F72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5400674" cy="1044575"/>
          </a:xfrm>
        </p:spPr>
        <p:txBody>
          <a:bodyPr rIns="36000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12" name="Grafikk 11">
            <a:extLst>
              <a:ext uri="{FF2B5EF4-FFF2-40B4-BE49-F238E27FC236}">
                <a16:creationId xmlns:a16="http://schemas.microsoft.com/office/drawing/2014/main" id="{3C3D7062-D60D-2C06-81F5-884FB615C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23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v, mø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ABFB-A43B-39B6-5C39-C65603B5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620713"/>
            <a:ext cx="5400675" cy="1044575"/>
          </a:xfrm>
        </p:spPr>
        <p:txBody>
          <a:bodyPr rIns="360000" anchor="ctr" anchorCtr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buClrTx/>
              <a:defRPr sz="20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lassholder for bilde 14">
            <a:extLst>
              <a:ext uri="{FF2B5EF4-FFF2-40B4-BE49-F238E27FC236}">
                <a16:creationId xmlns:a16="http://schemas.microsoft.com/office/drawing/2014/main" id="{BD8F9827-3EF3-3D0A-255F-528EB364E4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5369435 h 6858000"/>
              <a:gd name="connsiteX3" fmla="*/ 6096000 w 6096000"/>
              <a:gd name="connsiteY3" fmla="*/ 5943600 h 6858000"/>
              <a:gd name="connsiteX4" fmla="*/ 6096000 w 6096000"/>
              <a:gd name="connsiteY4" fmla="*/ 6134993 h 6858000"/>
              <a:gd name="connsiteX5" fmla="*/ 5372993 w 6096000"/>
              <a:gd name="connsiteY5" fmla="*/ 6858000 h 6858000"/>
              <a:gd name="connsiteX6" fmla="*/ 5181600 w 6096000"/>
              <a:gd name="connsiteY6" fmla="*/ 6858000 h 6858000"/>
              <a:gd name="connsiteX7" fmla="*/ 3948216 w 6096000"/>
              <a:gd name="connsiteY7" fmla="*/ 6858000 h 6858000"/>
              <a:gd name="connsiteX8" fmla="*/ 0 w 6096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5369435"/>
                </a:lnTo>
                <a:lnTo>
                  <a:pt x="6096000" y="5943600"/>
                </a:lnTo>
                <a:lnTo>
                  <a:pt x="6096000" y="6134993"/>
                </a:lnTo>
                <a:cubicBezTo>
                  <a:pt x="6096000" y="6534299"/>
                  <a:pt x="5772299" y="6858000"/>
                  <a:pt x="5372993" y="6858000"/>
                </a:cubicBezTo>
                <a:lnTo>
                  <a:pt x="5181600" y="6858000"/>
                </a:lnTo>
                <a:lnTo>
                  <a:pt x="39482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D16768-56C7-1340-B787-3ABF6BC6BB4B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Grafikk 12">
            <a:extLst>
              <a:ext uri="{FF2B5EF4-FFF2-40B4-BE49-F238E27FC236}">
                <a16:creationId xmlns:a16="http://schemas.microsoft.com/office/drawing/2014/main" id="{98A08ECE-605C-49AF-4ABC-1011EFDEFD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85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h, l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1952625"/>
            <a:ext cx="5400675" cy="4356100"/>
          </a:xfrm>
        </p:spPr>
        <p:txBody>
          <a:bodyPr lIns="360000" rIns="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C7BF90D-8F29-40C1-CA2D-19D8878F4A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1391920 w 6096000"/>
              <a:gd name="connsiteY1" fmla="*/ 0 h 6858000"/>
              <a:gd name="connsiteX2" fmla="*/ 1391920 w 6096000"/>
              <a:gd name="connsiteY2" fmla="*/ 0 h 6858000"/>
              <a:gd name="connsiteX3" fmla="*/ 4704080 w 6096000"/>
              <a:gd name="connsiteY3" fmla="*/ 0 h 6858000"/>
              <a:gd name="connsiteX4" fmla="*/ 5384780 w 6096000"/>
              <a:gd name="connsiteY4" fmla="*/ 0 h 6858000"/>
              <a:gd name="connsiteX5" fmla="*/ 6096000 w 6096000"/>
              <a:gd name="connsiteY5" fmla="*/ 0 h 6858000"/>
              <a:gd name="connsiteX6" fmla="*/ 6096000 w 6096000"/>
              <a:gd name="connsiteY6" fmla="*/ 711220 h 6858000"/>
              <a:gd name="connsiteX7" fmla="*/ 6096000 w 6096000"/>
              <a:gd name="connsiteY7" fmla="*/ 1391920 h 6858000"/>
              <a:gd name="connsiteX8" fmla="*/ 6096000 w 6096000"/>
              <a:gd name="connsiteY8" fmla="*/ 6146780 h 6858000"/>
              <a:gd name="connsiteX9" fmla="*/ 5384780 w 6096000"/>
              <a:gd name="connsiteY9" fmla="*/ 6858000 h 6858000"/>
              <a:gd name="connsiteX10" fmla="*/ 1391920 w 6096000"/>
              <a:gd name="connsiteY10" fmla="*/ 6858000 h 6858000"/>
              <a:gd name="connsiteX11" fmla="*/ 711220 w 6096000"/>
              <a:gd name="connsiteY11" fmla="*/ 6858000 h 6858000"/>
              <a:gd name="connsiteX12" fmla="*/ 0 w 6096000"/>
              <a:gd name="connsiteY12" fmla="*/ 6858000 h 6858000"/>
              <a:gd name="connsiteX13" fmla="*/ 0 w 6096000"/>
              <a:gd name="connsiteY13" fmla="*/ 5466080 h 6858000"/>
              <a:gd name="connsiteX14" fmla="*/ 0 w 6096000"/>
              <a:gd name="connsiteY14" fmla="*/ 5466080 h 6858000"/>
              <a:gd name="connsiteX15" fmla="*/ 0 w 6096000"/>
              <a:gd name="connsiteY15" fmla="*/ 1391920 h 6858000"/>
              <a:gd name="connsiteX16" fmla="*/ 0 w 6096000"/>
              <a:gd name="connsiteY16" fmla="*/ 1391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1391920" y="0"/>
                </a:lnTo>
                <a:lnTo>
                  <a:pt x="1391920" y="0"/>
                </a:lnTo>
                <a:lnTo>
                  <a:pt x="4704080" y="0"/>
                </a:lnTo>
                <a:lnTo>
                  <a:pt x="5384780" y="0"/>
                </a:lnTo>
                <a:lnTo>
                  <a:pt x="6096000" y="0"/>
                </a:lnTo>
                <a:lnTo>
                  <a:pt x="6096000" y="711220"/>
                </a:lnTo>
                <a:lnTo>
                  <a:pt x="6096000" y="1391920"/>
                </a:lnTo>
                <a:lnTo>
                  <a:pt x="6096000" y="6146780"/>
                </a:lnTo>
                <a:cubicBezTo>
                  <a:pt x="6096000" y="6539576"/>
                  <a:pt x="5777576" y="6858000"/>
                  <a:pt x="5384780" y="6858000"/>
                </a:cubicBezTo>
                <a:lnTo>
                  <a:pt x="1391920" y="6858000"/>
                </a:lnTo>
                <a:lnTo>
                  <a:pt x="711220" y="6858000"/>
                </a:lnTo>
                <a:lnTo>
                  <a:pt x="0" y="6858000"/>
                </a:lnTo>
                <a:lnTo>
                  <a:pt x="0" y="5466080"/>
                </a:lnTo>
                <a:lnTo>
                  <a:pt x="0" y="5466080"/>
                </a:lnTo>
                <a:lnTo>
                  <a:pt x="0" y="1391920"/>
                </a:lnTo>
                <a:lnTo>
                  <a:pt x="0" y="139192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6601-90BC-5A4F-A072-34692FF42E51}" type="datetime1">
              <a:rPr lang="nb-NO" smtClean="0"/>
              <a:t>31.03.2025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>
            <a:extLst>
              <a:ext uri="{FF2B5EF4-FFF2-40B4-BE49-F238E27FC236}">
                <a16:creationId xmlns:a16="http://schemas.microsoft.com/office/drawing/2014/main" id="{FC882582-0281-E799-94B4-4E5283207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20713"/>
            <a:ext cx="5400675" cy="1044575"/>
          </a:xfrm>
        </p:spPr>
        <p:txBody>
          <a:bodyPr lIns="36000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21478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h, mø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1952625"/>
            <a:ext cx="5400675" cy="4356100"/>
          </a:xfrm>
        </p:spPr>
        <p:txBody>
          <a:bodyPr lIns="360000" rIns="0"/>
          <a:lstStyle>
            <a:lvl1pPr>
              <a:buClrTx/>
              <a:defRPr sz="20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C7BF90D-8F29-40C1-CA2D-19D8878F4A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1391920 w 6096000"/>
              <a:gd name="connsiteY1" fmla="*/ 0 h 6858000"/>
              <a:gd name="connsiteX2" fmla="*/ 1391920 w 6096000"/>
              <a:gd name="connsiteY2" fmla="*/ 0 h 6858000"/>
              <a:gd name="connsiteX3" fmla="*/ 4704080 w 6096000"/>
              <a:gd name="connsiteY3" fmla="*/ 0 h 6858000"/>
              <a:gd name="connsiteX4" fmla="*/ 5384780 w 6096000"/>
              <a:gd name="connsiteY4" fmla="*/ 0 h 6858000"/>
              <a:gd name="connsiteX5" fmla="*/ 6096000 w 6096000"/>
              <a:gd name="connsiteY5" fmla="*/ 0 h 6858000"/>
              <a:gd name="connsiteX6" fmla="*/ 6096000 w 6096000"/>
              <a:gd name="connsiteY6" fmla="*/ 711220 h 6858000"/>
              <a:gd name="connsiteX7" fmla="*/ 6096000 w 6096000"/>
              <a:gd name="connsiteY7" fmla="*/ 1391920 h 6858000"/>
              <a:gd name="connsiteX8" fmla="*/ 6096000 w 6096000"/>
              <a:gd name="connsiteY8" fmla="*/ 6146780 h 6858000"/>
              <a:gd name="connsiteX9" fmla="*/ 5384780 w 6096000"/>
              <a:gd name="connsiteY9" fmla="*/ 6858000 h 6858000"/>
              <a:gd name="connsiteX10" fmla="*/ 1391920 w 6096000"/>
              <a:gd name="connsiteY10" fmla="*/ 6858000 h 6858000"/>
              <a:gd name="connsiteX11" fmla="*/ 711220 w 6096000"/>
              <a:gd name="connsiteY11" fmla="*/ 6858000 h 6858000"/>
              <a:gd name="connsiteX12" fmla="*/ 0 w 6096000"/>
              <a:gd name="connsiteY12" fmla="*/ 6858000 h 6858000"/>
              <a:gd name="connsiteX13" fmla="*/ 0 w 6096000"/>
              <a:gd name="connsiteY13" fmla="*/ 5466080 h 6858000"/>
              <a:gd name="connsiteX14" fmla="*/ 0 w 6096000"/>
              <a:gd name="connsiteY14" fmla="*/ 5466080 h 6858000"/>
              <a:gd name="connsiteX15" fmla="*/ 0 w 6096000"/>
              <a:gd name="connsiteY15" fmla="*/ 1391920 h 6858000"/>
              <a:gd name="connsiteX16" fmla="*/ 0 w 6096000"/>
              <a:gd name="connsiteY16" fmla="*/ 1391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1391920" y="0"/>
                </a:lnTo>
                <a:lnTo>
                  <a:pt x="1391920" y="0"/>
                </a:lnTo>
                <a:lnTo>
                  <a:pt x="4704080" y="0"/>
                </a:lnTo>
                <a:lnTo>
                  <a:pt x="5384780" y="0"/>
                </a:lnTo>
                <a:lnTo>
                  <a:pt x="6096000" y="0"/>
                </a:lnTo>
                <a:lnTo>
                  <a:pt x="6096000" y="711220"/>
                </a:lnTo>
                <a:lnTo>
                  <a:pt x="6096000" y="1391920"/>
                </a:lnTo>
                <a:lnTo>
                  <a:pt x="6096000" y="6146780"/>
                </a:lnTo>
                <a:cubicBezTo>
                  <a:pt x="6096000" y="6539576"/>
                  <a:pt x="5777576" y="6858000"/>
                  <a:pt x="5384780" y="6858000"/>
                </a:cubicBezTo>
                <a:lnTo>
                  <a:pt x="1391920" y="6858000"/>
                </a:lnTo>
                <a:lnTo>
                  <a:pt x="711220" y="6858000"/>
                </a:lnTo>
                <a:lnTo>
                  <a:pt x="0" y="6858000"/>
                </a:lnTo>
                <a:lnTo>
                  <a:pt x="0" y="5466080"/>
                </a:lnTo>
                <a:lnTo>
                  <a:pt x="0" y="5466080"/>
                </a:lnTo>
                <a:lnTo>
                  <a:pt x="0" y="1391920"/>
                </a:lnTo>
                <a:lnTo>
                  <a:pt x="0" y="139192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68E919-AB03-974F-884F-D75D3847DBE4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Tittel 9">
            <a:extLst>
              <a:ext uri="{FF2B5EF4-FFF2-40B4-BE49-F238E27FC236}">
                <a16:creationId xmlns:a16="http://schemas.microsoft.com/office/drawing/2014/main" id="{FC882582-0281-E799-94B4-4E5283207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20713"/>
            <a:ext cx="5400675" cy="1044575"/>
          </a:xfrm>
        </p:spPr>
        <p:txBody>
          <a:bodyPr lIns="360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20687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dekk bilde, liten tekstblo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uide">
            <a:extLst>
              <a:ext uri="{FF2B5EF4-FFF2-40B4-BE49-F238E27FC236}">
                <a16:creationId xmlns:a16="http://schemas.microsoft.com/office/drawing/2014/main" id="{699A2402-4AD5-7C27-A860-2798A9BEE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313919" y="549275"/>
            <a:ext cx="129359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Blokken plasseres i det hjørnet som passer bildet best.</a:t>
            </a:r>
          </a:p>
          <a:p>
            <a:pPr algn="l"/>
            <a:endParaRPr lang="nb-NO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nb-NO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NB. Bruk hjelpelinjer!</a:t>
            </a:r>
          </a:p>
        </p:txBody>
      </p:sp>
      <p:sp>
        <p:nvSpPr>
          <p:cNvPr id="17" name="Bilde">
            <a:extLst>
              <a:ext uri="{FF2B5EF4-FFF2-40B4-BE49-F238E27FC236}">
                <a16:creationId xmlns:a16="http://schemas.microsoft.com/office/drawing/2014/main" id="{564D2DC8-0601-F2BC-389F-6617CEB91D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12192001 w 12192001"/>
              <a:gd name="connsiteY1" fmla="*/ 0 h 6858000"/>
              <a:gd name="connsiteX2" fmla="*/ 12192001 w 12192001"/>
              <a:gd name="connsiteY2" fmla="*/ 6858000 h 6858000"/>
              <a:gd name="connsiteX3" fmla="*/ 0 w 12192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12192001" y="0"/>
                </a:lnTo>
                <a:lnTo>
                  <a:pt x="12192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5" name="Tekst">
            <a:extLst>
              <a:ext uri="{FF2B5EF4-FFF2-40B4-BE49-F238E27FC236}">
                <a16:creationId xmlns:a16="http://schemas.microsoft.com/office/drawing/2014/main" id="{80619626-4239-8766-8457-9BD604F819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56588" y="620713"/>
            <a:ext cx="3240000" cy="3095625"/>
          </a:xfrm>
          <a:prstGeom prst="round1Rect">
            <a:avLst>
              <a:gd name="adj" fmla="val 13232"/>
            </a:avLst>
          </a:prstGeom>
          <a:solidFill>
            <a:schemeClr val="bg1"/>
          </a:solidFill>
        </p:spPr>
        <p:txBody>
          <a:bodyPr wrap="square" lIns="288000" tIns="720000" rIns="288000" bIns="288000">
            <a:noAutofit/>
          </a:bodyPr>
          <a:lstStyle>
            <a:lvl1pPr marL="0" indent="-270000">
              <a:lnSpc>
                <a:spcPct val="120000"/>
              </a:lnSpc>
              <a:spcBef>
                <a:spcPts val="500"/>
              </a:spcBef>
              <a:buNone/>
              <a:defRPr sz="1800"/>
            </a:lvl1pPr>
            <a:lvl2pPr marL="0" indent="-2700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2pPr>
            <a:lvl3pPr marL="491400" indent="0">
              <a:buNone/>
              <a:defRPr sz="2400"/>
            </a:lvl3pPr>
            <a:lvl4pPr marL="707400" indent="0">
              <a:buNone/>
              <a:defRPr sz="2400"/>
            </a:lvl4pPr>
            <a:lvl5pPr marL="923400" indent="0">
              <a:buNone/>
              <a:defRPr sz="2400"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19" name="Graphic">
            <a:extLst>
              <a:ext uri="{FF2B5EF4-FFF2-40B4-BE49-F238E27FC236}">
                <a16:creationId xmlns:a16="http://schemas.microsoft.com/office/drawing/2014/main" id="{52675333-694D-0924-A96E-4336D2083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69111" y="927407"/>
            <a:ext cx="273600" cy="90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r">
              <a:buNone/>
              <a:defRPr sz="100">
                <a:solidFill>
                  <a:schemeClr val="accent1"/>
                </a:solidFill>
              </a:defRPr>
            </a:lvl1pPr>
            <a:lvl2pPr marL="275400" indent="0">
              <a:buNone/>
              <a:defRPr/>
            </a:lvl2pPr>
            <a:lvl3pPr marL="491400" indent="0">
              <a:buNone/>
              <a:defRPr/>
            </a:lvl3pPr>
            <a:lvl4pPr marL="707400" indent="0">
              <a:buNone/>
              <a:defRPr/>
            </a:lvl4pPr>
            <a:lvl5pPr marL="923400" indent="0">
              <a:buNone/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886E30-E647-A7B1-20FD-2D7AE67DA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79B3-FEAD-1D43-94FA-C03DF327079F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4546F-4602-94E2-3EE7-C9A968699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6D611-E0DF-AAEA-6369-E3B0EE39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8242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BFECD28A-B69E-4F54-C276-99260D28C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0"/>
            <a:ext cx="12192000" cy="4918229"/>
          </a:xfrm>
          <a:prstGeom prst="round1Rect">
            <a:avLst>
              <a:gd name="adj" fmla="val 140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88A2A-295F-06C4-F34B-DDA0AF875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7244C19D-6F93-5460-EE6C-1891BF2105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84175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854B41D-D927-3848-062F-33BAEBA1F0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5364170"/>
            <a:ext cx="8642350" cy="360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Round Single Corner of Rectangle 11">
            <a:extLst>
              <a:ext uri="{FF2B5EF4-FFF2-40B4-BE49-F238E27FC236}">
                <a16:creationId xmlns:a16="http://schemas.microsoft.com/office/drawing/2014/main" id="{9A5807E1-2F61-C5BC-3B43-D9F6EA7D5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774825" y="5734800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 descr="Et bilde som inneholder tekst, Font, Grafikk, skjermbilde&#10;&#10;Automatisk generert beskrivelse">
            <a:extLst>
              <a:ext uri="{FF2B5EF4-FFF2-40B4-BE49-F238E27FC236}">
                <a16:creationId xmlns:a16="http://schemas.microsoft.com/office/drawing/2014/main" id="{8A6BD20E-C579-09E4-083E-63F1E1E8A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5321" y="899833"/>
            <a:ext cx="3110817" cy="52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46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dekk bilde, stor tekstblo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5F352013-EA5A-9DF7-ECA6-48E28A9F3F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1" cy="6858000"/>
          </a:xfrm>
          <a:solidFill>
            <a:schemeClr val="bg2"/>
          </a:solidFill>
        </p:spPr>
        <p:txBody>
          <a:bodyPr/>
          <a:lstStyle/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191E82-2792-D04C-A995-820EA7D91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31836" y="620712"/>
            <a:ext cx="4664751" cy="4059661"/>
          </a:xfrm>
          <a:prstGeom prst="round1Rect">
            <a:avLst>
              <a:gd name="adj" fmla="val 17649"/>
            </a:avLst>
          </a:prstGeom>
          <a:solidFill>
            <a:schemeClr val="bg1"/>
          </a:solidFill>
        </p:spPr>
        <p:txBody>
          <a:bodyPr lIns="360000" tIns="1080000" rIns="288000" bIns="288000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</a:defRPr>
            </a:lvl1pPr>
            <a:lvl2pPr marL="618300" indent="-342900">
              <a:buFont typeface="Arial" panose="020B0604020202020204" pitchFamily="34" charset="0"/>
              <a:buChar char="•"/>
              <a:defRPr sz="1800"/>
            </a:lvl2pPr>
            <a:lvl3pPr marL="491400" indent="0">
              <a:buNone/>
              <a:defRPr sz="2400"/>
            </a:lvl3pPr>
            <a:lvl4pPr marL="707400" indent="0">
              <a:buNone/>
              <a:defRPr sz="2400"/>
            </a:lvl4pPr>
            <a:lvl5pPr marL="923400" indent="0">
              <a:buNone/>
              <a:defRPr sz="2400"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9859A-F13F-644E-5B05-EDEDB1F1C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282388" y="858777"/>
            <a:ext cx="127862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Blokken plasseres i det hjørnet som passer bildet best.</a:t>
            </a:r>
          </a:p>
          <a:p>
            <a:pPr algn="l"/>
            <a:endParaRPr lang="nb-NO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nb-NO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NB. Bruk hjelpelinjer!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06F01F7-3339-FA99-42DD-C2DF02D3F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13346" y="1064315"/>
            <a:ext cx="1782000" cy="237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57050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pli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ktangel med ett avrundet hjørne 26">
            <a:extLst>
              <a:ext uri="{FF2B5EF4-FFF2-40B4-BE49-F238E27FC236}">
                <a16:creationId xmlns:a16="http://schemas.microsoft.com/office/drawing/2014/main" id="{57F1973D-87A7-31BA-5017-C2C9E3CAAD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8" y="1688482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Rektangel med ett avrundet hjørne 29">
            <a:extLst>
              <a:ext uri="{FF2B5EF4-FFF2-40B4-BE49-F238E27FC236}">
                <a16:creationId xmlns:a16="http://schemas.microsoft.com/office/drawing/2014/main" id="{0C3E80C0-C4B1-95B1-AA3D-B059C4A96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21647" y="1688482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Rektangel med ett avrundet hjørne 32">
            <a:extLst>
              <a:ext uri="{FF2B5EF4-FFF2-40B4-BE49-F238E27FC236}">
                <a16:creationId xmlns:a16="http://schemas.microsoft.com/office/drawing/2014/main" id="{110BC27A-6FBD-D397-7A5E-0841EB5C9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8" y="3217280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Rektangel med ett avrundet hjørne 35">
            <a:extLst>
              <a:ext uri="{FF2B5EF4-FFF2-40B4-BE49-F238E27FC236}">
                <a16:creationId xmlns:a16="http://schemas.microsoft.com/office/drawing/2014/main" id="{A6E8226A-22D1-57C5-927C-D2689E38F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21647" y="3217280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4" name="Rektangel med ett avrundet hjørne 23">
            <a:extLst>
              <a:ext uri="{FF2B5EF4-FFF2-40B4-BE49-F238E27FC236}">
                <a16:creationId xmlns:a16="http://schemas.microsoft.com/office/drawing/2014/main" id="{A46BDC32-E732-2035-0CC8-37F80F217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14559" y="158238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Rektangel med ett avrundet hjørne 1">
            <a:extLst>
              <a:ext uri="{FF2B5EF4-FFF2-40B4-BE49-F238E27FC236}">
                <a16:creationId xmlns:a16="http://schemas.microsoft.com/office/drawing/2014/main" id="{7B97D543-633A-6552-C816-8F0F13409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9" y="158238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F0FAF3CA-699C-8696-9D6C-E2384ED0F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6" name="Plassholder for tekst 15">
            <a:extLst>
              <a:ext uri="{FF2B5EF4-FFF2-40B4-BE49-F238E27FC236}">
                <a16:creationId xmlns:a16="http://schemas.microsoft.com/office/drawing/2014/main" id="{F29D663A-5C67-AD4F-41B3-AC2A4A9995CE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695325" y="1760815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C989AF-3EEE-FBB8-45EE-BE1F3FDB711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38325" y="1958213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9" name="Plassholder for tekst 15">
            <a:extLst>
              <a:ext uri="{FF2B5EF4-FFF2-40B4-BE49-F238E27FC236}">
                <a16:creationId xmlns:a16="http://schemas.microsoft.com/office/drawing/2014/main" id="{997E195F-8DE9-F78D-8F18-A6E182FDC6B5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695324" y="3291059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7D94495B-5B41-AB85-EFB5-F7BCDD3B9A5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38324" y="3488457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5" name="Plassholder for tekst 15">
            <a:extLst>
              <a:ext uri="{FF2B5EF4-FFF2-40B4-BE49-F238E27FC236}">
                <a16:creationId xmlns:a16="http://schemas.microsoft.com/office/drawing/2014/main" id="{DBA1CFA1-FA6C-8F96-D8D8-2D9DC7FF6FC5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695324" y="4819857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4" name="Content Placeholder 8">
            <a:extLst>
              <a:ext uri="{FF2B5EF4-FFF2-40B4-BE49-F238E27FC236}">
                <a16:creationId xmlns:a16="http://schemas.microsoft.com/office/drawing/2014/main" id="{DD6A0E02-7C35-CB51-E4AF-15050A867F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38324" y="5017255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6" name="Plassholder for tekst 15">
            <a:extLst>
              <a:ext uri="{FF2B5EF4-FFF2-40B4-BE49-F238E27FC236}">
                <a16:creationId xmlns:a16="http://schemas.microsoft.com/office/drawing/2014/main" id="{EE1DA772-A280-4F5A-BD2C-39DD6DF4E942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571585" y="1760815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2D9B7D40-8517-2455-FD70-F54269A1E1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814585" y="1958213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2" name="Plassholder for tekst 15">
            <a:extLst>
              <a:ext uri="{FF2B5EF4-FFF2-40B4-BE49-F238E27FC236}">
                <a16:creationId xmlns:a16="http://schemas.microsoft.com/office/drawing/2014/main" id="{8A437FEB-21C6-134C-5E1C-7E929033D20D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578673" y="3291059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5AA9D345-D396-F630-94B7-C83495E161A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821673" y="3488457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8" name="Plassholder for tekst 15">
            <a:extLst>
              <a:ext uri="{FF2B5EF4-FFF2-40B4-BE49-F238E27FC236}">
                <a16:creationId xmlns:a16="http://schemas.microsoft.com/office/drawing/2014/main" id="{0D7A17EC-6223-04C9-0860-2C38C438F067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6578673" y="4819857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7" name="Content Placeholder 8">
            <a:extLst>
              <a:ext uri="{FF2B5EF4-FFF2-40B4-BE49-F238E27FC236}">
                <a16:creationId xmlns:a16="http://schemas.microsoft.com/office/drawing/2014/main" id="{97161D73-9AD7-6882-9A95-6281C16703A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821673" y="5017255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7A3C-63FD-524A-8E9D-1DF035FE335C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83187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e 7">
            <a:extLst>
              <a:ext uri="{FF2B5EF4-FFF2-40B4-BE49-F238E27FC236}">
                <a16:creationId xmlns:a16="http://schemas.microsoft.com/office/drawing/2014/main" id="{E08352A1-88C0-5E8C-2138-B508E1591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692149" y="1857478"/>
            <a:ext cx="10807001" cy="4463270"/>
            <a:chOff x="692149" y="1857478"/>
            <a:chExt cx="10807001" cy="4463270"/>
          </a:xfrm>
        </p:grpSpPr>
        <p:cxnSp>
          <p:nvCxnSpPr>
            <p:cNvPr id="6" name="Rett linje 63">
              <a:extLst>
                <a:ext uri="{FF2B5EF4-FFF2-40B4-BE49-F238E27FC236}">
                  <a16:creationId xmlns:a16="http://schemas.microsoft.com/office/drawing/2014/main" id="{7C5DB0C2-D68A-F349-7331-C973E67287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6096000" y="1867548"/>
              <a:ext cx="0" cy="445320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tt linje 63">
              <a:extLst>
                <a:ext uri="{FF2B5EF4-FFF2-40B4-BE49-F238E27FC236}">
                  <a16:creationId xmlns:a16="http://schemas.microsoft.com/office/drawing/2014/main" id="{22EFB831-8E31-F061-973A-1649A97CD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149" y="1857478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tt linje 63">
              <a:extLst>
                <a:ext uri="{FF2B5EF4-FFF2-40B4-BE49-F238E27FC236}">
                  <a16:creationId xmlns:a16="http://schemas.microsoft.com/office/drawing/2014/main" id="{03A730AD-F9D3-5EAC-C952-815ACC258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850" y="3341311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tt linje 63">
              <a:extLst>
                <a:ext uri="{FF2B5EF4-FFF2-40B4-BE49-F238E27FC236}">
                  <a16:creationId xmlns:a16="http://schemas.microsoft.com/office/drawing/2014/main" id="{97D6C36A-4CD6-DEEE-921E-F5E16C14D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850" y="4825144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tel 1">
            <a:extLst>
              <a:ext uri="{FF2B5EF4-FFF2-40B4-BE49-F238E27FC236}">
                <a16:creationId xmlns:a16="http://schemas.microsoft.com/office/drawing/2014/main" id="{060ED2AE-977F-6449-9141-8BD81063A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21" name="Plassholder for bilde 20">
            <a:extLst>
              <a:ext uri="{FF2B5EF4-FFF2-40B4-BE49-F238E27FC236}">
                <a16:creationId xmlns:a16="http://schemas.microsoft.com/office/drawing/2014/main" id="{A82E6AC2-6F25-A2A3-6CB4-36C7C2FB5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692149" y="1994638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C989AF-3EEE-FBB8-45EE-BE1F3FDB711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2058288" y="2070838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2" name="Plassholder for bilde 20">
            <a:extLst>
              <a:ext uri="{FF2B5EF4-FFF2-40B4-BE49-F238E27FC236}">
                <a16:creationId xmlns:a16="http://schemas.microsoft.com/office/drawing/2014/main" id="{E880C591-49FA-A4B7-1314-2F8ED4F3C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92149" y="3478471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7D94495B-5B41-AB85-EFB5-F7BCDD3B9A5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058287" y="3554671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3" name="Plassholder for bilde 20">
            <a:extLst>
              <a:ext uri="{FF2B5EF4-FFF2-40B4-BE49-F238E27FC236}">
                <a16:creationId xmlns:a16="http://schemas.microsoft.com/office/drawing/2014/main" id="{42793EC4-7310-EB6F-1920-C87E7CFE7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92149" y="4962304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4" name="Content Placeholder 8">
            <a:extLst>
              <a:ext uri="{FF2B5EF4-FFF2-40B4-BE49-F238E27FC236}">
                <a16:creationId xmlns:a16="http://schemas.microsoft.com/office/drawing/2014/main" id="{DD6A0E02-7C35-CB51-E4AF-15050A867F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058287" y="5038504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9" name="Plassholder for bilde 20">
            <a:extLst>
              <a:ext uri="{FF2B5EF4-FFF2-40B4-BE49-F238E27FC236}">
                <a16:creationId xmlns:a16="http://schemas.microsoft.com/office/drawing/2014/main" id="{7F97DC73-3E9C-05A1-343B-19AF324DF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348670" y="1994638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2D9B7D40-8517-2455-FD70-F54269A1E1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717339" y="2070838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40" name="Plassholder for bilde 20">
            <a:extLst>
              <a:ext uri="{FF2B5EF4-FFF2-40B4-BE49-F238E27FC236}">
                <a16:creationId xmlns:a16="http://schemas.microsoft.com/office/drawing/2014/main" id="{E967C2DD-340A-97E2-5EA9-A2BE5BCBB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6348670" y="3478471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5AA9D345-D396-F630-94B7-C83495E161A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724427" y="3554671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41" name="Plassholder for bilde 20">
            <a:extLst>
              <a:ext uri="{FF2B5EF4-FFF2-40B4-BE49-F238E27FC236}">
                <a16:creationId xmlns:a16="http://schemas.microsoft.com/office/drawing/2014/main" id="{2BE01866-2F5C-245D-5511-23E6F2F6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348670" y="4962304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7" name="Content Placeholder 8">
            <a:extLst>
              <a:ext uri="{FF2B5EF4-FFF2-40B4-BE49-F238E27FC236}">
                <a16:creationId xmlns:a16="http://schemas.microsoft.com/office/drawing/2014/main" id="{97161D73-9AD7-6882-9A95-6281C16703A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7724427" y="5038504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F09D-BC36-3D41-810D-4218B27E140A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516957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Logo Helsedirektoratet">
            <a:extLst>
              <a:ext uri="{FF2B5EF4-FFF2-40B4-BE49-F238E27FC236}">
                <a16:creationId xmlns:a16="http://schemas.microsoft.com/office/drawing/2014/main" id="{8E204606-017A-D877-E2B6-991EDDD9F8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6329" y="3231000"/>
            <a:ext cx="307934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22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E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k 2">
            <a:extLst>
              <a:ext uri="{FF2B5EF4-FFF2-40B4-BE49-F238E27FC236}">
                <a16:creationId xmlns:a16="http://schemas.microsoft.com/office/drawing/2014/main" id="{4EDEB077-60A6-8E65-2A18-5B3E147187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6329" y="3231000"/>
            <a:ext cx="3078000" cy="51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47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E320C51-A3AB-4983-E721-2C45E0EDA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99F769E-137D-2253-C008-BCD10A1C74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8346D07-89E3-C1D0-CF9E-6ACBA1C26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A7B77-0298-4876-A6DA-B8B77E008C97}" type="datetimeFigureOut">
              <a:rPr lang="nb-NO" smtClean="0"/>
              <a:t>31.03.2025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532D2F4-1F3D-E756-3128-7F3E2AF77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D8611EF-23EC-72B6-5C49-0061CAA2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4DA1-76C9-4AF1-BB74-03520B630FD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6585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ttelside, loggoblå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FCCDD70-7E5A-0B9D-FE7C-3F33ECA3A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EB8F890-2A4D-C84B-FB75-3DC03422A8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60000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F6556EB0-E7D0-AF6A-6603-880F6632D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774825" y="4466843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6E79DADF-D176-FE1C-E671-498BA3A2D3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5601" y="625697"/>
            <a:ext cx="2015571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2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ttelside, blå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FCCDD70-7E5A-0B9D-FE7C-3F33ECA3A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EB8F890-2A4D-C84B-FB75-3DC03422A8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60000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F6556EB0-E7D0-AF6A-6603-880F6632D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774825" y="4466843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6E79DADF-D176-FE1C-E671-498BA3A2D3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5601" y="625697"/>
            <a:ext cx="2015571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7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69C6D-9AA3-ECC5-BE51-257DC63A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800175"/>
            <a:ext cx="8642350" cy="1331912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BC91581-FE29-F032-CCCD-7C6348DBF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2411307"/>
            <a:ext cx="8640763" cy="3897418"/>
          </a:xfrm>
        </p:spPr>
        <p:txBody>
          <a:bodyPr/>
          <a:lstStyle>
            <a:lvl1pPr marL="358775" indent="-358775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630000" indent="-268288">
              <a:tabLst/>
              <a:defRPr>
                <a:solidFill>
                  <a:schemeClr val="bg1"/>
                </a:solidFill>
              </a:defRPr>
            </a:lvl2pPr>
            <a:lvl3pPr marL="809625" indent="-180000">
              <a:tabLst/>
              <a:defRPr>
                <a:solidFill>
                  <a:schemeClr val="bg1"/>
                </a:solidFill>
              </a:defRPr>
            </a:lvl3pPr>
            <a:lvl4pPr marL="990000" indent="-219075">
              <a:tabLst/>
              <a:defRPr>
                <a:solidFill>
                  <a:schemeClr val="bg1"/>
                </a:solidFill>
              </a:defRPr>
            </a:lvl4pPr>
            <a:lvl5pPr marL="1150938" indent="-171450"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AD46BA44-B440-B0C0-1AC8-DC4C8D44DF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F55B06F-5D80-114F-9B38-484F4E16F0D6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2CFF1E00-5554-050E-B64A-2E3595FEB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530460A-A795-D6BC-3981-1863D774BC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435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41C96E-2BF6-AF6C-0EF5-CAF5C8D5F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37C34B-6364-16E2-9BAA-2E5306EE4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6E22738-BBB1-88C1-8BB8-57837106E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71668-A7BC-5A45-89C3-825413BD1F56}" type="datetime1">
              <a:rPr lang="nb-NO" smtClean="0"/>
              <a:t>31.03.2025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C9E62E1-B28E-C63B-E538-B35DE229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7B1AE72-5249-ACBA-C070-ABBF2FAB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059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33548-D658-F4A3-A123-C7A88D092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08086" y="1952625"/>
            <a:ext cx="5388588" cy="4356100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367A3-CA73-F14C-AA34-FC4FBAC4E753}" type="datetime1">
              <a:rPr lang="nb-NO" smtClean="0"/>
              <a:t>31.03.2025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3BE26CA4-BA98-4DD0-885C-3F64413B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09471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alter m tit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88EBD3AE-2C7F-0498-08B2-B1BA038B5B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0063" y="1952625"/>
            <a:ext cx="5388587" cy="642529"/>
          </a:xfrm>
        </p:spPr>
        <p:txBody>
          <a:bodyPr rIns="360000" bIns="0" anchor="t" anchorCtr="0"/>
          <a:lstStyle>
            <a:lvl1pPr marL="0" indent="0">
              <a:lnSpc>
                <a:spcPct val="80000"/>
              </a:lnSpc>
              <a:spcBef>
                <a:spcPts val="500"/>
              </a:spcBef>
              <a:buNone/>
              <a:defRPr sz="24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AD26A-0116-97EC-222C-2E0124CA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5" y="2725785"/>
            <a:ext cx="5400675" cy="3582939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E8A8E-D4FD-4060-A885-5E54552CA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8086" y="1952625"/>
            <a:ext cx="5388587" cy="642529"/>
          </a:xfrm>
        </p:spPr>
        <p:txBody>
          <a:bodyPr rIns="360000" bIns="0" anchor="t" anchorCtr="0"/>
          <a:lstStyle>
            <a:lvl1pPr marL="0" indent="0">
              <a:lnSpc>
                <a:spcPct val="80000"/>
              </a:lnSpc>
              <a:spcBef>
                <a:spcPts val="500"/>
              </a:spcBef>
              <a:buNone/>
              <a:defRPr sz="24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9D0006-ABEB-2E7C-4B72-BF63DC731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8086" y="2725783"/>
            <a:ext cx="5388587" cy="3582939"/>
          </a:xfrm>
        </p:spPr>
        <p:txBody>
          <a:bodyPr rIns="360000"/>
          <a:lstStyle>
            <a:lvl1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1BD188C6-C475-EEBB-19DD-1E7E57D4E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013F20-F216-974D-9AFC-AE3F62853751}" type="datetime1">
              <a:rPr lang="nb-NO" smtClean="0"/>
              <a:t>31.03.2025</a:t>
            </a:fld>
            <a:endParaRPr lang="nb-NO" dirty="0"/>
          </a:p>
        </p:txBody>
      </p:sp>
      <p:sp>
        <p:nvSpPr>
          <p:cNvPr id="12" name="Plassholder for bunntekst 11">
            <a:extLst>
              <a:ext uri="{FF2B5EF4-FFF2-40B4-BE49-F238E27FC236}">
                <a16:creationId xmlns:a16="http://schemas.microsoft.com/office/drawing/2014/main" id="{8B686F46-7932-9981-47F3-786BC2BA5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4" name="Plassholder for lysbildenummer 13">
            <a:extLst>
              <a:ext uri="{FF2B5EF4-FFF2-40B4-BE49-F238E27FC236}">
                <a16:creationId xmlns:a16="http://schemas.microsoft.com/office/drawing/2014/main" id="{DC554CA7-09B4-83A3-E57E-5EA3B1CAD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0C27FCCD-9AA0-D4E6-92AB-AA7FC2310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70924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6" y="1952626"/>
            <a:ext cx="3602034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4C2F6EA-3AD4-B992-0E79-28A87C86445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09446" y="1952626"/>
            <a:ext cx="3585195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33548-D658-F4A3-A123-C7A88D092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98860" y="1952626"/>
            <a:ext cx="3597814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D462-C7BE-3C4A-A1C5-82F71756E724}" type="datetime1">
              <a:rPr lang="nb-NO" smtClean="0"/>
              <a:t>31.03.2025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C23E695F-0ABB-E096-637C-2ECCB48B6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21928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ingle Corner of Rectangle 10">
            <a:extLst>
              <a:ext uri="{FF2B5EF4-FFF2-40B4-BE49-F238E27FC236}">
                <a16:creationId xmlns:a16="http://schemas.microsoft.com/office/drawing/2014/main" id="{077A94D6-BECE-8552-A3E8-6334DF9FE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8725"/>
            <a:ext cx="12192000" cy="549275"/>
          </a:xfrm>
          <a:prstGeom prst="round1Rect">
            <a:avLst>
              <a:gd name="adj" fmla="val 4168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pic>
        <p:nvPicPr>
          <p:cNvPr id="8" name="Grafikk 7">
            <a:extLst>
              <a:ext uri="{FF2B5EF4-FFF2-40B4-BE49-F238E27FC236}">
                <a16:creationId xmlns:a16="http://schemas.microsoft.com/office/drawing/2014/main" id="{F321F365-1F59-1477-7A2C-4F42DECC6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6377E-9BCD-9C71-7D7B-E651B21F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0BB8E-72F1-6DCB-E97A-20087088A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52625"/>
            <a:ext cx="9721850" cy="41632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BEE82-67D0-8500-8B50-44E3E88AC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75725" y="6460962"/>
            <a:ext cx="1441450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615CD096-5B77-454C-A5B6-D006E652560D}" type="datetime1">
              <a:rPr lang="nb-NO" smtClean="0"/>
              <a:pPr/>
              <a:t>31.03.2025</a:t>
            </a:fld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9AC1F-52BA-7486-B3F5-084EE7EC2F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688" y="6460962"/>
            <a:ext cx="7200900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D9266-D53E-DABB-1517-5C48E7C9A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174" y="6460962"/>
            <a:ext cx="1441449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1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2854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27" r:id="rId2"/>
    <p:sldLayoutId id="2147483686" r:id="rId3"/>
    <p:sldLayoutId id="2147483723" r:id="rId4"/>
    <p:sldLayoutId id="2147483690" r:id="rId5"/>
    <p:sldLayoutId id="2147483722" r:id="rId6"/>
    <p:sldLayoutId id="2147483652" r:id="rId7"/>
    <p:sldLayoutId id="2147483653" r:id="rId8"/>
    <p:sldLayoutId id="2147483662" r:id="rId9"/>
    <p:sldLayoutId id="2147483663" r:id="rId10"/>
    <p:sldLayoutId id="2147483693" r:id="rId11"/>
    <p:sldLayoutId id="2147483726" r:id="rId12"/>
    <p:sldLayoutId id="2147483694" r:id="rId13"/>
    <p:sldLayoutId id="2147483696" r:id="rId14"/>
    <p:sldLayoutId id="2147483664" r:id="rId15"/>
    <p:sldLayoutId id="2147483673" r:id="rId16"/>
    <p:sldLayoutId id="2147483668" r:id="rId17"/>
    <p:sldLayoutId id="2147483724" r:id="rId18"/>
    <p:sldLayoutId id="2147483675" r:id="rId19"/>
    <p:sldLayoutId id="2147483676" r:id="rId20"/>
    <p:sldLayoutId id="2147483698" r:id="rId21"/>
    <p:sldLayoutId id="2147483699" r:id="rId22"/>
    <p:sldLayoutId id="2147483695" r:id="rId23"/>
    <p:sldLayoutId id="2147483725" r:id="rId24"/>
    <p:sldLayoutId id="2147483728" r:id="rId2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1pPr>
      <a:lvl2pPr marL="504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2pPr>
      <a:lvl3pPr marL="7200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3pPr>
      <a:lvl4pPr marL="936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4pPr>
      <a:lvl5pPr marL="1152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orient="horz" pos="1049" userDrawn="1">
          <p15:clr>
            <a:srgbClr val="F26B43"/>
          </p15:clr>
        </p15:guide>
        <p15:guide id="6" pos="7469" userDrawn="1">
          <p15:clr>
            <a:srgbClr val="F26B43"/>
          </p15:clr>
        </p15:guide>
        <p15:guide id="7" pos="1572" userDrawn="1">
          <p15:clr>
            <a:srgbClr val="F26B43"/>
          </p15:clr>
        </p15:guide>
        <p15:guide id="8" pos="5654" userDrawn="1">
          <p15:clr>
            <a:srgbClr val="F26B43"/>
          </p15:clr>
        </p15:guide>
        <p15:guide id="9" pos="1118" userDrawn="1">
          <p15:clr>
            <a:srgbClr val="9FCC3B"/>
          </p15:clr>
        </p15:guide>
        <p15:guide id="10" pos="3386" userDrawn="1">
          <p15:clr>
            <a:srgbClr val="F26B43"/>
          </p15:clr>
        </p15:guide>
        <p15:guide id="11" pos="6562" userDrawn="1">
          <p15:clr>
            <a:srgbClr val="9FCC3B"/>
          </p15:clr>
        </p15:guide>
        <p15:guide id="12" pos="4747" userDrawn="1">
          <p15:clr>
            <a:srgbClr val="F26B43"/>
          </p15:clr>
        </p15:guide>
        <p15:guide id="13" pos="665" userDrawn="1">
          <p15:clr>
            <a:srgbClr val="F26B43"/>
          </p15:clr>
        </p15:guide>
        <p15:guide id="14" pos="6992" userDrawn="1">
          <p15:clr>
            <a:srgbClr val="F26B43"/>
          </p15:clr>
        </p15:guide>
        <p15:guide id="15" pos="6108" userDrawn="1">
          <p15:clr>
            <a:srgbClr val="F26B43"/>
          </p15:clr>
        </p15:guide>
        <p15:guide id="16" pos="5201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2933" userDrawn="1">
          <p15:clr>
            <a:srgbClr val="F26B43"/>
          </p15:clr>
        </p15:guide>
        <p15:guide id="19" pos="2479" userDrawn="1">
          <p15:clr>
            <a:srgbClr val="F26B43"/>
          </p15:clr>
        </p15:guide>
        <p15:guide id="20" pos="2026" userDrawn="1">
          <p15:clr>
            <a:srgbClr val="F26B43"/>
          </p15:clr>
        </p15:guide>
        <p15:guide id="21" pos="438" userDrawn="1">
          <p15:clr>
            <a:srgbClr val="F26B43"/>
          </p15:clr>
        </p15:guide>
        <p15:guide id="22" pos="7242" userDrawn="1">
          <p15:clr>
            <a:srgbClr val="F26B43"/>
          </p15:clr>
        </p15:guide>
        <p15:guide id="23" orient="horz" pos="210" userDrawn="1">
          <p15:clr>
            <a:srgbClr val="F26B43"/>
          </p15:clr>
        </p15:guide>
        <p15:guide id="24" orient="horz" pos="4110" userDrawn="1">
          <p15:clr>
            <a:srgbClr val="F26B43"/>
          </p15:clr>
        </p15:guide>
        <p15:guide id="25" orient="horz" pos="1230" userDrawn="1">
          <p15:clr>
            <a:srgbClr val="F26B43"/>
          </p15:clr>
        </p15:guide>
        <p15:guide id="26" orient="horz" pos="3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F807F9-2F21-A9DB-AF65-B7AC31D60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Transition</a:t>
            </a:r>
            <a:r>
              <a:rPr lang="nb-NO" dirty="0"/>
              <a:t> to RT2 – </a:t>
            </a:r>
            <a:r>
              <a:rPr lang="nb-NO" dirty="0" err="1"/>
              <a:t>nursing</a:t>
            </a:r>
            <a:r>
              <a:rPr lang="nb-NO" dirty="0"/>
              <a:t> refsets in Norway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09855EA-F814-0AE5-C63F-6D97E1E696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b-NO" dirty="0" err="1"/>
              <a:t>Nursing</a:t>
            </a:r>
            <a:r>
              <a:rPr lang="nb-NO" dirty="0"/>
              <a:t> CRG April business </a:t>
            </a:r>
            <a:r>
              <a:rPr lang="nb-NO" dirty="0" err="1"/>
              <a:t>meeting</a:t>
            </a:r>
            <a:r>
              <a:rPr lang="nb-NO" dirty="0"/>
              <a:t> 2025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22F3722-84EB-DA75-8CC8-5EDA693478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/>
              <a:t>Marte Rime Bø and Beate Kristiansen</a:t>
            </a:r>
          </a:p>
        </p:txBody>
      </p:sp>
    </p:spTree>
    <p:extLst>
      <p:ext uri="{BB962C8B-B14F-4D97-AF65-F5344CB8AC3E}">
        <p14:creationId xmlns:p14="http://schemas.microsoft.com/office/powerpoint/2010/main" val="121793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0EA2B99-4B09-9972-817D-788C601B55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FCA9B5A6-D969-B2A9-70EA-6E34561BDF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7E73E3-1769-C137-F379-1FF9841EF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"/>
            <a:ext cx="12192000" cy="638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06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98105483-E126-140B-71F3-48AF38B56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3</a:t>
            </a:fld>
            <a:endParaRPr lang="nb-NO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3AA588A2-A439-D89E-ABE9-4CE2422CB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C65652CA-222D-1B58-D9F5-5D8961DDE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68" y="0"/>
            <a:ext cx="11118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59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45D6BDB0-DB85-3F22-F18A-30C63EA3C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4</a:t>
            </a:fld>
            <a:endParaRPr lang="nb-NO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2FAE332C-B7C6-EA7F-568C-80F3299A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8F68AAF2-74C8-0462-0721-C877AA2E4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68" y="0"/>
            <a:ext cx="11118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94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C87E85BC-7124-4C5F-591F-93E9DD69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5</a:t>
            </a:fld>
            <a:endParaRPr lang="nb-NO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08CD95ED-9580-A014-9B2D-772A16C00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965FAB43-4010-F387-7D0A-5DE37B8C9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68" y="0"/>
            <a:ext cx="11118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11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163708"/>
      </p:ext>
    </p:extLst>
  </p:cSld>
  <p:clrMapOvr>
    <a:masterClrMapping/>
  </p:clrMapOvr>
</p:sld>
</file>

<file path=ppt/theme/theme1.xml><?xml version="1.0" encoding="utf-8"?>
<a:theme xmlns:a="http://schemas.openxmlformats.org/drawingml/2006/main" name="Helsedir 2024">
  <a:themeElements>
    <a:clrScheme name="Hdir-2024">
      <a:dk1>
        <a:srgbClr val="202020"/>
      </a:dk1>
      <a:lt1>
        <a:srgbClr val="FFFFFF"/>
      </a:lt1>
      <a:dk2>
        <a:srgbClr val="504F4F"/>
      </a:dk2>
      <a:lt2>
        <a:srgbClr val="F0F5FF"/>
      </a:lt2>
      <a:accent1>
        <a:srgbClr val="025069"/>
      </a:accent1>
      <a:accent2>
        <a:srgbClr val="037FA2"/>
      </a:accent2>
      <a:accent3>
        <a:srgbClr val="0069E7"/>
      </a:accent3>
      <a:accent4>
        <a:srgbClr val="7C145C"/>
      </a:accent4>
      <a:accent5>
        <a:srgbClr val="366558"/>
      </a:accent5>
      <a:accent6>
        <a:srgbClr val="94DBC9"/>
      </a:accent6>
      <a:hlink>
        <a:srgbClr val="0069E7"/>
      </a:hlink>
      <a:folHlink>
        <a:srgbClr val="0069E7"/>
      </a:folHlink>
    </a:clrScheme>
    <a:fontScheme name="Tes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200" dirty="0" err="1" smtClean="0"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mal_NY versjon[67]  -  Skrivebeskyttet" id="{E5D2225B-CF60-724E-8634-BB3EBE7027E6}" vid="{44B68484-C258-6D40-9A3E-4450326D50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83cb3e-5469-4ba3-8e7f-a0f40b26c827">
      <Terms xmlns="http://schemas.microsoft.com/office/infopath/2007/PartnerControls"/>
    </lcf76f155ced4ddcb4097134ff3c332f>
    <TaxCatchAll xmlns="c56c3c49-4b7b-4732-b272-724ee8eca3e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D641ED0601B84E95C7730E98590A11" ma:contentTypeVersion="10" ma:contentTypeDescription="Opprett et nytt dokument." ma:contentTypeScope="" ma:versionID="d4446fe98beed284ee3c4cdeaf23c6e6">
  <xsd:schema xmlns:xsd="http://www.w3.org/2001/XMLSchema" xmlns:xs="http://www.w3.org/2001/XMLSchema" xmlns:p="http://schemas.microsoft.com/office/2006/metadata/properties" xmlns:ns2="8d83cb3e-5469-4ba3-8e7f-a0f40b26c827" xmlns:ns3="c56c3c49-4b7b-4732-b272-724ee8eca3e9" targetNamespace="http://schemas.microsoft.com/office/2006/metadata/properties" ma:root="true" ma:fieldsID="e8390578ca246f8405023ccaa1c91ee3" ns2:_="" ns3:_="">
    <xsd:import namespace="8d83cb3e-5469-4ba3-8e7f-a0f40b26c827"/>
    <xsd:import namespace="c56c3c49-4b7b-4732-b272-724ee8eca3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83cb3e-5469-4ba3-8e7f-a0f40b26c8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emerkelapper" ma:readOnly="false" ma:fieldId="{5cf76f15-5ced-4ddc-b409-7134ff3c332f}" ma:taxonomyMulti="true" ma:sspId="44bd27e2-62de-4af1-85f7-19d8bf2bfc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6c3c49-4b7b-4732-b272-724ee8eca3e9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812a2d0-645d-4f23-9e48-ace78da76045}" ma:internalName="TaxCatchAll" ma:showField="CatchAllData" ma:web="c56c3c49-4b7b-4732-b272-724ee8eca3e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DE6656-7D40-49FF-8310-EF271454CE17}">
  <ds:schemaRefs>
    <ds:schemaRef ds:uri="http://schemas.microsoft.com/office/2006/metadata/properties"/>
    <ds:schemaRef ds:uri="http://schemas.microsoft.com/office/infopath/2007/PartnerControls"/>
    <ds:schemaRef ds:uri="8d83cb3e-5469-4ba3-8e7f-a0f40b26c827"/>
    <ds:schemaRef ds:uri="c56c3c49-4b7b-4732-b272-724ee8eca3e9"/>
  </ds:schemaRefs>
</ds:datastoreItem>
</file>

<file path=customXml/itemProps2.xml><?xml version="1.0" encoding="utf-8"?>
<ds:datastoreItem xmlns:ds="http://schemas.openxmlformats.org/officeDocument/2006/customXml" ds:itemID="{A58C70EF-4204-48CC-9705-9783C12D26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06CC38-64B4-4842-9ED1-8E27A76D07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83cb3e-5469-4ba3-8e7f-a0f40b26c827"/>
    <ds:schemaRef ds:uri="c56c3c49-4b7b-4732-b272-724ee8eca3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Powerpointmal_Helsedirektoratet (1)</Template>
  <TotalTime>249</TotalTime>
  <Words>579</Words>
  <Application>Microsoft Office PowerPoint</Application>
  <PresentationFormat>Widescreen</PresentationFormat>
  <Paragraphs>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Roboto Light</vt:lpstr>
      <vt:lpstr>Helsedir 2024</vt:lpstr>
      <vt:lpstr>Transition to RT2 – nursing refsets in Norway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Marte Rime Bø</dc:creator>
  <cp:lastModifiedBy>Marte Rime Bø</cp:lastModifiedBy>
  <cp:revision>1</cp:revision>
  <dcterms:created xsi:type="dcterms:W3CDTF">2025-03-31T06:28:37Z</dcterms:created>
  <dcterms:modified xsi:type="dcterms:W3CDTF">2025-03-31T10:38:24Z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0x010100A4D641ED0601B84E95C7730E98590A11</vt:lpwstr>
  </property>
</Properties>
</file>