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841" r:id="rId1"/>
    <p:sldMasterId id="2147483842" r:id="rId2"/>
  </p:sldMasterIdLst>
  <p:notesMasterIdLst>
    <p:notesMasterId r:id="rId28"/>
  </p:notesMasterIdLst>
  <p:sldIdLst>
    <p:sldId id="257" r:id="rId3"/>
    <p:sldId id="270" r:id="rId4"/>
    <p:sldId id="983" r:id="rId5"/>
    <p:sldId id="984" r:id="rId6"/>
    <p:sldId id="985" r:id="rId7"/>
    <p:sldId id="988" r:id="rId8"/>
    <p:sldId id="987" r:id="rId9"/>
    <p:sldId id="975" r:id="rId10"/>
    <p:sldId id="279" r:id="rId11"/>
    <p:sldId id="310" r:id="rId12"/>
    <p:sldId id="970" r:id="rId13"/>
    <p:sldId id="995" r:id="rId14"/>
    <p:sldId id="971" r:id="rId15"/>
    <p:sldId id="997" r:id="rId16"/>
    <p:sldId id="285" r:id="rId17"/>
    <p:sldId id="996" r:id="rId18"/>
    <p:sldId id="289" r:id="rId19"/>
    <p:sldId id="288" r:id="rId20"/>
    <p:sldId id="998" r:id="rId21"/>
    <p:sldId id="999" r:id="rId22"/>
    <p:sldId id="1001" r:id="rId23"/>
    <p:sldId id="1002" r:id="rId24"/>
    <p:sldId id="1003" r:id="rId25"/>
    <p:sldId id="1004" r:id="rId26"/>
    <p:sldId id="989" r:id="rId27"/>
  </p:sldIdLst>
  <p:sldSz cx="12192000" cy="6858000"/>
  <p:notesSz cx="6858000" cy="9144000"/>
  <p:embeddedFontLst>
    <p:embeddedFont>
      <p:font typeface="Bierstadt" panose="020B0004020202020204" pitchFamily="34" charset="0"/>
      <p:regular r:id="rId29"/>
      <p:bold r:id="rId30"/>
      <p:italic r:id="rId31"/>
      <p:boldItalic r:id="rId32"/>
    </p:embeddedFont>
    <p:embeddedFont>
      <p:font typeface="Gill Sans MT" panose="020B0502020104020203" pitchFamily="34" charset="0"/>
      <p:regular r:id="rId33"/>
      <p:bold r:id="rId34"/>
      <p:italic r:id="rId35"/>
      <p:boldItalic r:id="rId36"/>
    </p:embeddedFont>
    <p:embeddedFont>
      <p:font typeface="Roboto" panose="02000000000000000000" pitchFamily="2" charset="0"/>
      <p:regular r:id="rId37"/>
      <p:bold r:id="rId38"/>
      <p:italic r:id="rId39"/>
      <p:boldItalic r:id="rId4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15743D9A-8334-49A8-ACD9-10B59F30565B}">
          <p14:sldIdLst>
            <p14:sldId id="257"/>
          </p14:sldIdLst>
        </p14:section>
        <p14:section name="1. Chronology" id="{22D985C5-0F4E-4858-A896-9166DA1D2F79}">
          <p14:sldIdLst>
            <p14:sldId id="270"/>
            <p14:sldId id="983"/>
            <p14:sldId id="984"/>
            <p14:sldId id="985"/>
            <p14:sldId id="988"/>
            <p14:sldId id="987"/>
          </p14:sldIdLst>
        </p14:section>
        <p14:section name="2. Overview" id="{DB76F212-7824-46FC-9C38-70BC39001620}">
          <p14:sldIdLst>
            <p14:sldId id="975"/>
            <p14:sldId id="279"/>
            <p14:sldId id="310"/>
            <p14:sldId id="970"/>
            <p14:sldId id="995"/>
            <p14:sldId id="971"/>
          </p14:sldIdLst>
        </p14:section>
        <p14:section name="3. MyHarmony" id="{C4AFC90E-ED70-4F18-A86A-A2E430368A92}">
          <p14:sldIdLst>
            <p14:sldId id="997"/>
            <p14:sldId id="285"/>
            <p14:sldId id="996"/>
            <p14:sldId id="289"/>
            <p14:sldId id="288"/>
            <p14:sldId id="998"/>
            <p14:sldId id="999"/>
            <p14:sldId id="1001"/>
            <p14:sldId id="1002"/>
            <p14:sldId id="1003"/>
            <p14:sldId id="1004"/>
            <p14:sldId id="98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D3F5"/>
    <a:srgbClr val="8631D2"/>
    <a:srgbClr val="93CDDD"/>
    <a:srgbClr val="91DFB1"/>
    <a:srgbClr val="F0F0F0"/>
    <a:srgbClr val="F8B27C"/>
    <a:srgbClr val="FF8379"/>
    <a:srgbClr val="F8D389"/>
    <a:srgbClr val="8ED7E8"/>
    <a:srgbClr val="63B1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40D1A9-8E34-41CA-9925-8DA67247F842}" v="300" dt="2024-10-20T18:33:20.6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33" autoAdjust="0"/>
    <p:restoredTop sz="94061" autoAdjust="0"/>
  </p:normalViewPr>
  <p:slideViewPr>
    <p:cSldViewPr snapToGrid="0">
      <p:cViewPr>
        <p:scale>
          <a:sx n="60" d="100"/>
          <a:sy n="60" d="100"/>
        </p:scale>
        <p:origin x="987" y="76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1.fntdata"/><Relationship Id="rId21" Type="http://schemas.openxmlformats.org/officeDocument/2006/relationships/slide" Target="slides/slide19.xml"/><Relationship Id="rId34" Type="http://schemas.openxmlformats.org/officeDocument/2006/relationships/font" Target="fonts/font6.fntdata"/><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38" Type="http://schemas.openxmlformats.org/officeDocument/2006/relationships/font" Target="fonts/font10.fntdata"/><Relationship Id="rId46"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smat Mohd Sulaiman" userId="f3381f8a37e1a5de" providerId="LiveId" clId="{1840D1A9-8E34-41CA-9925-8DA67247F842}"/>
    <pc:docChg chg="undo custSel addSld delSld modSld sldOrd delMainMaster addSection delSection modSection">
      <pc:chgData name="Ismat Mohd Sulaiman" userId="f3381f8a37e1a5de" providerId="LiveId" clId="{1840D1A9-8E34-41CA-9925-8DA67247F842}" dt="2024-10-20T18:40:35.648" v="3289" actId="2711"/>
      <pc:docMkLst>
        <pc:docMk/>
      </pc:docMkLst>
      <pc:sldChg chg="delSp modSp del mod">
        <pc:chgData name="Ismat Mohd Sulaiman" userId="f3381f8a37e1a5de" providerId="LiveId" clId="{1840D1A9-8E34-41CA-9925-8DA67247F842}" dt="2024-10-20T18:21:12.267" v="2605" actId="47"/>
        <pc:sldMkLst>
          <pc:docMk/>
          <pc:sldMk cId="0" sldId="264"/>
        </pc:sldMkLst>
        <pc:spChg chg="del">
          <ac:chgData name="Ismat Mohd Sulaiman" userId="f3381f8a37e1a5de" providerId="LiveId" clId="{1840D1A9-8E34-41CA-9925-8DA67247F842}" dt="2024-10-20T18:16:10.674" v="2457" actId="478"/>
          <ac:spMkLst>
            <pc:docMk/>
            <pc:sldMk cId="0" sldId="264"/>
            <ac:spMk id="553" creationId="{00000000-0000-0000-0000-000000000000}"/>
          </ac:spMkLst>
        </pc:spChg>
        <pc:picChg chg="mod">
          <ac:chgData name="Ismat Mohd Sulaiman" userId="f3381f8a37e1a5de" providerId="LiveId" clId="{1840D1A9-8E34-41CA-9925-8DA67247F842}" dt="2024-10-20T18:15:22.373" v="2446" actId="1076"/>
          <ac:picMkLst>
            <pc:docMk/>
            <pc:sldMk cId="0" sldId="264"/>
            <ac:picMk id="2" creationId="{0565867A-F000-DB26-E507-B07E85965AEC}"/>
          </ac:picMkLst>
        </pc:picChg>
      </pc:sldChg>
      <pc:sldChg chg="del">
        <pc:chgData name="Ismat Mohd Sulaiman" userId="f3381f8a37e1a5de" providerId="LiveId" clId="{1840D1A9-8E34-41CA-9925-8DA67247F842}" dt="2024-10-20T18:04:43.674" v="2330" actId="47"/>
        <pc:sldMkLst>
          <pc:docMk/>
          <pc:sldMk cId="1390089845" sldId="268"/>
        </pc:sldMkLst>
      </pc:sldChg>
      <pc:sldChg chg="addSp delSp modSp mod">
        <pc:chgData name="Ismat Mohd Sulaiman" userId="f3381f8a37e1a5de" providerId="LiveId" clId="{1840D1A9-8E34-41CA-9925-8DA67247F842}" dt="2024-10-20T16:11:24.628" v="656" actId="20577"/>
        <pc:sldMkLst>
          <pc:docMk/>
          <pc:sldMk cId="1593784164" sldId="270"/>
        </pc:sldMkLst>
        <pc:spChg chg="mod">
          <ac:chgData name="Ismat Mohd Sulaiman" userId="f3381f8a37e1a5de" providerId="LiveId" clId="{1840D1A9-8E34-41CA-9925-8DA67247F842}" dt="2024-10-20T16:09:26.406" v="608" actId="6549"/>
          <ac:spMkLst>
            <pc:docMk/>
            <pc:sldMk cId="1593784164" sldId="270"/>
            <ac:spMk id="2" creationId="{9702E4C6-5D99-4CA6-9CDD-EDF756008C4A}"/>
          </ac:spMkLst>
        </pc:spChg>
        <pc:spChg chg="mod">
          <ac:chgData name="Ismat Mohd Sulaiman" userId="f3381f8a37e1a5de" providerId="LiveId" clId="{1840D1A9-8E34-41CA-9925-8DA67247F842}" dt="2024-10-20T16:09:32.097" v="619" actId="20577"/>
          <ac:spMkLst>
            <pc:docMk/>
            <pc:sldMk cId="1593784164" sldId="270"/>
            <ac:spMk id="3" creationId="{EF4ED97B-88E6-5F2D-0737-604B5A00E148}"/>
          </ac:spMkLst>
        </pc:spChg>
        <pc:spChg chg="del">
          <ac:chgData name="Ismat Mohd Sulaiman" userId="f3381f8a37e1a5de" providerId="LiveId" clId="{1840D1A9-8E34-41CA-9925-8DA67247F842}" dt="2024-10-20T15:55:19.700" v="335" actId="478"/>
          <ac:spMkLst>
            <pc:docMk/>
            <pc:sldMk cId="1593784164" sldId="270"/>
            <ac:spMk id="4" creationId="{AFD6DB56-18A9-7122-6589-763420919DDA}"/>
          </ac:spMkLst>
        </pc:spChg>
        <pc:spChg chg="mod">
          <ac:chgData name="Ismat Mohd Sulaiman" userId="f3381f8a37e1a5de" providerId="LiveId" clId="{1840D1A9-8E34-41CA-9925-8DA67247F842}" dt="2024-10-20T16:08:52.126" v="578" actId="403"/>
          <ac:spMkLst>
            <pc:docMk/>
            <pc:sldMk cId="1593784164" sldId="270"/>
            <ac:spMk id="5" creationId="{1B65A52A-C085-7E9A-B471-9425E5BA55C3}"/>
          </ac:spMkLst>
        </pc:spChg>
        <pc:spChg chg="add del mod topLvl">
          <ac:chgData name="Ismat Mohd Sulaiman" userId="f3381f8a37e1a5de" providerId="LiveId" clId="{1840D1A9-8E34-41CA-9925-8DA67247F842}" dt="2024-10-20T16:04:30.868" v="467" actId="478"/>
          <ac:spMkLst>
            <pc:docMk/>
            <pc:sldMk cId="1593784164" sldId="270"/>
            <ac:spMk id="7" creationId="{266BC5E8-32F7-DACA-4E30-C4220D3E0B8F}"/>
          </ac:spMkLst>
        </pc:spChg>
        <pc:spChg chg="mod">
          <ac:chgData name="Ismat Mohd Sulaiman" userId="f3381f8a37e1a5de" providerId="LiveId" clId="{1840D1A9-8E34-41CA-9925-8DA67247F842}" dt="2024-10-20T16:09:08.879" v="593" actId="20577"/>
          <ac:spMkLst>
            <pc:docMk/>
            <pc:sldMk cId="1593784164" sldId="270"/>
            <ac:spMk id="8" creationId="{8237AA4E-FB25-17BC-4E65-A6E6693C56A3}"/>
          </ac:spMkLst>
        </pc:spChg>
        <pc:spChg chg="mod">
          <ac:chgData name="Ismat Mohd Sulaiman" userId="f3381f8a37e1a5de" providerId="LiveId" clId="{1840D1A9-8E34-41CA-9925-8DA67247F842}" dt="2024-10-20T16:10:54.125" v="649" actId="14100"/>
          <ac:spMkLst>
            <pc:docMk/>
            <pc:sldMk cId="1593784164" sldId="270"/>
            <ac:spMk id="9" creationId="{384EDD5D-05D9-D424-440D-9B07844D2288}"/>
          </ac:spMkLst>
        </pc:spChg>
        <pc:spChg chg="mod">
          <ac:chgData name="Ismat Mohd Sulaiman" userId="f3381f8a37e1a5de" providerId="LiveId" clId="{1840D1A9-8E34-41CA-9925-8DA67247F842}" dt="2024-10-20T16:11:24.628" v="656" actId="20577"/>
          <ac:spMkLst>
            <pc:docMk/>
            <pc:sldMk cId="1593784164" sldId="270"/>
            <ac:spMk id="12" creationId="{02C7592E-20D4-984E-45B1-940465F159FF}"/>
          </ac:spMkLst>
        </pc:spChg>
        <pc:spChg chg="add del mod">
          <ac:chgData name="Ismat Mohd Sulaiman" userId="f3381f8a37e1a5de" providerId="LiveId" clId="{1840D1A9-8E34-41CA-9925-8DA67247F842}" dt="2024-10-20T16:04:52.752" v="468" actId="478"/>
          <ac:spMkLst>
            <pc:docMk/>
            <pc:sldMk cId="1593784164" sldId="270"/>
            <ac:spMk id="14" creationId="{40906DC7-E058-7E84-FC90-2BC5719C6C81}"/>
          </ac:spMkLst>
        </pc:spChg>
        <pc:grpChg chg="mod topLvl">
          <ac:chgData name="Ismat Mohd Sulaiman" userId="f3381f8a37e1a5de" providerId="LiveId" clId="{1840D1A9-8E34-41CA-9925-8DA67247F842}" dt="2024-10-20T15:57:07.349" v="378" actId="165"/>
          <ac:grpSpMkLst>
            <pc:docMk/>
            <pc:sldMk cId="1593784164" sldId="270"/>
            <ac:grpSpMk id="10" creationId="{7ACD144E-4B7B-2B45-9616-B4134B134641}"/>
          </ac:grpSpMkLst>
        </pc:grpChg>
        <pc:grpChg chg="add del mod">
          <ac:chgData name="Ismat Mohd Sulaiman" userId="f3381f8a37e1a5de" providerId="LiveId" clId="{1840D1A9-8E34-41CA-9925-8DA67247F842}" dt="2024-10-20T15:57:07.349" v="378" actId="165"/>
          <ac:grpSpMkLst>
            <pc:docMk/>
            <pc:sldMk cId="1593784164" sldId="270"/>
            <ac:grpSpMk id="13" creationId="{9FD66AB2-1679-422A-7B03-EE7FDF772BA4}"/>
          </ac:grpSpMkLst>
        </pc:grpChg>
        <pc:picChg chg="ord">
          <ac:chgData name="Ismat Mohd Sulaiman" userId="f3381f8a37e1a5de" providerId="LiveId" clId="{1840D1A9-8E34-41CA-9925-8DA67247F842}" dt="2024-10-20T15:55:15.871" v="334" actId="167"/>
          <ac:picMkLst>
            <pc:docMk/>
            <pc:sldMk cId="1593784164" sldId="270"/>
            <ac:picMk id="6" creationId="{7BC26DFB-C0BE-75AE-41F6-FEE6669CF675}"/>
          </ac:picMkLst>
        </pc:picChg>
      </pc:sldChg>
      <pc:sldChg chg="modSp mod ord">
        <pc:chgData name="Ismat Mohd Sulaiman" userId="f3381f8a37e1a5de" providerId="LiveId" clId="{1840D1A9-8E34-41CA-9925-8DA67247F842}" dt="2024-10-20T17:47:09.671" v="2072" actId="20577"/>
        <pc:sldMkLst>
          <pc:docMk/>
          <pc:sldMk cId="2007536682" sldId="285"/>
        </pc:sldMkLst>
        <pc:spChg chg="mod">
          <ac:chgData name="Ismat Mohd Sulaiman" userId="f3381f8a37e1a5de" providerId="LiveId" clId="{1840D1A9-8E34-41CA-9925-8DA67247F842}" dt="2024-10-20T17:47:09.671" v="2072" actId="20577"/>
          <ac:spMkLst>
            <pc:docMk/>
            <pc:sldMk cId="2007536682" sldId="285"/>
            <ac:spMk id="2" creationId="{6477E5E4-5232-45E7-8C51-1CFDC4A03078}"/>
          </ac:spMkLst>
        </pc:spChg>
      </pc:sldChg>
      <pc:sldChg chg="del">
        <pc:chgData name="Ismat Mohd Sulaiman" userId="f3381f8a37e1a5de" providerId="LiveId" clId="{1840D1A9-8E34-41CA-9925-8DA67247F842}" dt="2024-10-20T17:49:24.486" v="2077" actId="47"/>
        <pc:sldMkLst>
          <pc:docMk/>
          <pc:sldMk cId="927084037" sldId="287"/>
        </pc:sldMkLst>
      </pc:sldChg>
      <pc:sldChg chg="addSp delSp modSp mod ord modShow">
        <pc:chgData name="Ismat Mohd Sulaiman" userId="f3381f8a37e1a5de" providerId="LiveId" clId="{1840D1A9-8E34-41CA-9925-8DA67247F842}" dt="2024-10-20T17:55:50.592" v="2193" actId="13822"/>
        <pc:sldMkLst>
          <pc:docMk/>
          <pc:sldMk cId="4055523666" sldId="288"/>
        </pc:sldMkLst>
        <pc:spChg chg="add mod">
          <ac:chgData name="Ismat Mohd Sulaiman" userId="f3381f8a37e1a5de" providerId="LiveId" clId="{1840D1A9-8E34-41CA-9925-8DA67247F842}" dt="2024-10-20T17:54:10.608" v="2180" actId="20577"/>
          <ac:spMkLst>
            <pc:docMk/>
            <pc:sldMk cId="4055523666" sldId="288"/>
            <ac:spMk id="2" creationId="{534D6E05-94A5-FE33-BF0A-99639BBD98C5}"/>
          </ac:spMkLst>
        </pc:spChg>
        <pc:spChg chg="add mod">
          <ac:chgData name="Ismat Mohd Sulaiman" userId="f3381f8a37e1a5de" providerId="LiveId" clId="{1840D1A9-8E34-41CA-9925-8DA67247F842}" dt="2024-10-20T17:55:50.592" v="2193" actId="13822"/>
          <ac:spMkLst>
            <pc:docMk/>
            <pc:sldMk cId="4055523666" sldId="288"/>
            <ac:spMk id="3" creationId="{5EB16BF3-C82E-2C0C-E0BD-5343427490AA}"/>
          </ac:spMkLst>
        </pc:spChg>
        <pc:spChg chg="del mod">
          <ac:chgData name="Ismat Mohd Sulaiman" userId="f3381f8a37e1a5de" providerId="LiveId" clId="{1840D1A9-8E34-41CA-9925-8DA67247F842}" dt="2024-10-20T17:55:15.397" v="2187" actId="478"/>
          <ac:spMkLst>
            <pc:docMk/>
            <pc:sldMk cId="4055523666" sldId="288"/>
            <ac:spMk id="5" creationId="{2F00FEF3-8EBB-42A4-ADBC-D5193CE00DD0}"/>
          </ac:spMkLst>
        </pc:spChg>
        <pc:spChg chg="del mod">
          <ac:chgData name="Ismat Mohd Sulaiman" userId="f3381f8a37e1a5de" providerId="LiveId" clId="{1840D1A9-8E34-41CA-9925-8DA67247F842}" dt="2024-10-20T17:55:12.801" v="2186" actId="478"/>
          <ac:spMkLst>
            <pc:docMk/>
            <pc:sldMk cId="4055523666" sldId="288"/>
            <ac:spMk id="6" creationId="{2B9154C9-9A7B-49E5-ABAE-97B3BCDE149B}"/>
          </ac:spMkLst>
        </pc:spChg>
        <pc:picChg chg="mod modCrop">
          <ac:chgData name="Ismat Mohd Sulaiman" userId="f3381f8a37e1a5de" providerId="LiveId" clId="{1840D1A9-8E34-41CA-9925-8DA67247F842}" dt="2024-10-20T17:55:17.224" v="2188" actId="1076"/>
          <ac:picMkLst>
            <pc:docMk/>
            <pc:sldMk cId="4055523666" sldId="288"/>
            <ac:picMk id="7" creationId="{AB24E7F4-7AD9-49AB-9D8F-3F852E43C168}"/>
          </ac:picMkLst>
        </pc:picChg>
        <pc:picChg chg="mod modCrop">
          <ac:chgData name="Ismat Mohd Sulaiman" userId="f3381f8a37e1a5de" providerId="LiveId" clId="{1840D1A9-8E34-41CA-9925-8DA67247F842}" dt="2024-10-20T17:55:20.274" v="2189" actId="1076"/>
          <ac:picMkLst>
            <pc:docMk/>
            <pc:sldMk cId="4055523666" sldId="288"/>
            <ac:picMk id="8" creationId="{2A5EADD7-6303-4F61-A08D-D2BD1840F479}"/>
          </ac:picMkLst>
        </pc:picChg>
      </pc:sldChg>
      <pc:sldChg chg="addSp delSp modSp mod">
        <pc:chgData name="Ismat Mohd Sulaiman" userId="f3381f8a37e1a5de" providerId="LiveId" clId="{1840D1A9-8E34-41CA-9925-8DA67247F842}" dt="2024-10-20T17:53:54.838" v="2152" actId="20577"/>
        <pc:sldMkLst>
          <pc:docMk/>
          <pc:sldMk cId="2892980951" sldId="289"/>
        </pc:sldMkLst>
        <pc:spChg chg="add del mod">
          <ac:chgData name="Ismat Mohd Sulaiman" userId="f3381f8a37e1a5de" providerId="LiveId" clId="{1840D1A9-8E34-41CA-9925-8DA67247F842}" dt="2024-10-20T17:49:45.067" v="2082" actId="478"/>
          <ac:spMkLst>
            <pc:docMk/>
            <pc:sldMk cId="2892980951" sldId="289"/>
            <ac:spMk id="3" creationId="{FF6ACF9D-F122-B983-9073-3C53ACD9F998}"/>
          </ac:spMkLst>
        </pc:spChg>
        <pc:spChg chg="del">
          <ac:chgData name="Ismat Mohd Sulaiman" userId="f3381f8a37e1a5de" providerId="LiveId" clId="{1840D1A9-8E34-41CA-9925-8DA67247F842}" dt="2024-10-20T17:49:41.990" v="2081" actId="478"/>
          <ac:spMkLst>
            <pc:docMk/>
            <pc:sldMk cId="2892980951" sldId="289"/>
            <ac:spMk id="4" creationId="{00000000-0000-0000-0000-000000000000}"/>
          </ac:spMkLst>
        </pc:spChg>
        <pc:spChg chg="add mod">
          <ac:chgData name="Ismat Mohd Sulaiman" userId="f3381f8a37e1a5de" providerId="LiveId" clId="{1840D1A9-8E34-41CA-9925-8DA67247F842}" dt="2024-10-20T17:53:54.838" v="2152" actId="20577"/>
          <ac:spMkLst>
            <pc:docMk/>
            <pc:sldMk cId="2892980951" sldId="289"/>
            <ac:spMk id="5" creationId="{1969996C-29A0-0FC9-2B1B-DCD17FE9C09C}"/>
          </ac:spMkLst>
        </pc:spChg>
        <pc:picChg chg="mod modCrop">
          <ac:chgData name="Ismat Mohd Sulaiman" userId="f3381f8a37e1a5de" providerId="LiveId" clId="{1840D1A9-8E34-41CA-9925-8DA67247F842}" dt="2024-10-20T17:50:58.515" v="2125" actId="1076"/>
          <ac:picMkLst>
            <pc:docMk/>
            <pc:sldMk cId="2892980951" sldId="289"/>
            <ac:picMk id="6" creationId="{89CB07F9-234C-43DE-9354-B69DFFA9C9C7}"/>
          </ac:picMkLst>
        </pc:picChg>
      </pc:sldChg>
      <pc:sldChg chg="del">
        <pc:chgData name="Ismat Mohd Sulaiman" userId="f3381f8a37e1a5de" providerId="LiveId" clId="{1840D1A9-8E34-41CA-9925-8DA67247F842}" dt="2024-10-20T18:21:35.441" v="2606" actId="47"/>
        <pc:sldMkLst>
          <pc:docMk/>
          <pc:sldMk cId="2415548902" sldId="309"/>
        </pc:sldMkLst>
      </pc:sldChg>
      <pc:sldChg chg="addSp modSp mod">
        <pc:chgData name="Ismat Mohd Sulaiman" userId="f3381f8a37e1a5de" providerId="LiveId" clId="{1840D1A9-8E34-41CA-9925-8DA67247F842}" dt="2024-10-20T17:19:32.868" v="1111" actId="20577"/>
        <pc:sldMkLst>
          <pc:docMk/>
          <pc:sldMk cId="1227047144" sldId="310"/>
        </pc:sldMkLst>
        <pc:grpChg chg="add mod">
          <ac:chgData name="Ismat Mohd Sulaiman" userId="f3381f8a37e1a5de" providerId="LiveId" clId="{1840D1A9-8E34-41CA-9925-8DA67247F842}" dt="2024-10-20T16:28:22.643" v="944" actId="1076"/>
          <ac:grpSpMkLst>
            <pc:docMk/>
            <pc:sldMk cId="1227047144" sldId="310"/>
            <ac:grpSpMk id="5" creationId="{7BEE02B9-F732-5E88-693A-19BD72E9CDD5}"/>
          </ac:grpSpMkLst>
        </pc:grpChg>
        <pc:graphicFrameChg chg="mod">
          <ac:chgData name="Ismat Mohd Sulaiman" userId="f3381f8a37e1a5de" providerId="LiveId" clId="{1840D1A9-8E34-41CA-9925-8DA67247F842}" dt="2024-10-20T17:19:32.868" v="1111" actId="20577"/>
          <ac:graphicFrameMkLst>
            <pc:docMk/>
            <pc:sldMk cId="1227047144" sldId="310"/>
            <ac:graphicFrameMk id="20" creationId="{E6FE997C-7CCF-8AB2-DCBD-413F0AE58DAD}"/>
          </ac:graphicFrameMkLst>
        </pc:graphicFrameChg>
        <pc:picChg chg="mod">
          <ac:chgData name="Ismat Mohd Sulaiman" userId="f3381f8a37e1a5de" providerId="LiveId" clId="{1840D1A9-8E34-41CA-9925-8DA67247F842}" dt="2024-10-20T16:25:54.734" v="917" actId="164"/>
          <ac:picMkLst>
            <pc:docMk/>
            <pc:sldMk cId="1227047144" sldId="310"/>
            <ac:picMk id="2" creationId="{5FBE987F-EE06-FFD6-B952-CF5B44B5A966}"/>
          </ac:picMkLst>
        </pc:picChg>
        <pc:picChg chg="add mod">
          <ac:chgData name="Ismat Mohd Sulaiman" userId="f3381f8a37e1a5de" providerId="LiveId" clId="{1840D1A9-8E34-41CA-9925-8DA67247F842}" dt="2024-10-20T16:25:54.734" v="917" actId="164"/>
          <ac:picMkLst>
            <pc:docMk/>
            <pc:sldMk cId="1227047144" sldId="310"/>
            <ac:picMk id="4" creationId="{C3E7B0DE-F5DB-42BE-2157-DB8018687B4B}"/>
          </ac:picMkLst>
        </pc:picChg>
      </pc:sldChg>
      <pc:sldChg chg="del">
        <pc:chgData name="Ismat Mohd Sulaiman" userId="f3381f8a37e1a5de" providerId="LiveId" clId="{1840D1A9-8E34-41CA-9925-8DA67247F842}" dt="2024-10-20T18:38:09.035" v="3279" actId="47"/>
        <pc:sldMkLst>
          <pc:docMk/>
          <pc:sldMk cId="117945324" sldId="312"/>
        </pc:sldMkLst>
      </pc:sldChg>
      <pc:sldChg chg="modSp del mod">
        <pc:chgData name="Ismat Mohd Sulaiman" userId="f3381f8a37e1a5de" providerId="LiveId" clId="{1840D1A9-8E34-41CA-9925-8DA67247F842}" dt="2024-10-20T18:38:10.864" v="3280" actId="47"/>
        <pc:sldMkLst>
          <pc:docMk/>
          <pc:sldMk cId="725341819" sldId="313"/>
        </pc:sldMkLst>
        <pc:picChg chg="mod">
          <ac:chgData name="Ismat Mohd Sulaiman" userId="f3381f8a37e1a5de" providerId="LiveId" clId="{1840D1A9-8E34-41CA-9925-8DA67247F842}" dt="2024-10-20T18:31:31.399" v="2877" actId="1076"/>
          <ac:picMkLst>
            <pc:docMk/>
            <pc:sldMk cId="725341819" sldId="313"/>
            <ac:picMk id="4" creationId="{00000000-0000-0000-0000-000000000000}"/>
          </ac:picMkLst>
        </pc:picChg>
      </pc:sldChg>
      <pc:sldChg chg="del">
        <pc:chgData name="Ismat Mohd Sulaiman" userId="f3381f8a37e1a5de" providerId="LiveId" clId="{1840D1A9-8E34-41CA-9925-8DA67247F842}" dt="2024-10-20T18:04:48.444" v="2331" actId="47"/>
        <pc:sldMkLst>
          <pc:docMk/>
          <pc:sldMk cId="3319982639" sldId="965"/>
        </pc:sldMkLst>
      </pc:sldChg>
      <pc:sldChg chg="del">
        <pc:chgData name="Ismat Mohd Sulaiman" userId="f3381f8a37e1a5de" providerId="LiveId" clId="{1840D1A9-8E34-41CA-9925-8DA67247F842}" dt="2024-10-20T18:04:51.232" v="2332" actId="47"/>
        <pc:sldMkLst>
          <pc:docMk/>
          <pc:sldMk cId="1596109102" sldId="966"/>
        </pc:sldMkLst>
      </pc:sldChg>
      <pc:sldChg chg="addSp delSp modSp mod">
        <pc:chgData name="Ismat Mohd Sulaiman" userId="f3381f8a37e1a5de" providerId="LiveId" clId="{1840D1A9-8E34-41CA-9925-8DA67247F842}" dt="2024-10-20T17:34:29.953" v="1726" actId="1076"/>
        <pc:sldMkLst>
          <pc:docMk/>
          <pc:sldMk cId="944011563" sldId="970"/>
        </pc:sldMkLst>
        <pc:spChg chg="add del mod topLvl">
          <ac:chgData name="Ismat Mohd Sulaiman" userId="f3381f8a37e1a5de" providerId="LiveId" clId="{1840D1A9-8E34-41CA-9925-8DA67247F842}" dt="2024-10-20T17:22:24.778" v="1139" actId="478"/>
          <ac:spMkLst>
            <pc:docMk/>
            <pc:sldMk cId="944011563" sldId="970"/>
            <ac:spMk id="9" creationId="{CBABA062-907C-2E6A-9C8E-293C96A667D0}"/>
          </ac:spMkLst>
        </pc:spChg>
        <pc:grpChg chg="add del mod">
          <ac:chgData name="Ismat Mohd Sulaiman" userId="f3381f8a37e1a5de" providerId="LiveId" clId="{1840D1A9-8E34-41CA-9925-8DA67247F842}" dt="2024-10-20T17:22:24.778" v="1139" actId="478"/>
          <ac:grpSpMkLst>
            <pc:docMk/>
            <pc:sldMk cId="944011563" sldId="970"/>
            <ac:grpSpMk id="10" creationId="{C3D86227-E3C2-CC45-6AF1-6C6D26497427}"/>
          </ac:grpSpMkLst>
        </pc:grpChg>
        <pc:graphicFrameChg chg="add mod">
          <ac:chgData name="Ismat Mohd Sulaiman" userId="f3381f8a37e1a5de" providerId="LiveId" clId="{1840D1A9-8E34-41CA-9925-8DA67247F842}" dt="2024-10-20T17:19:40.814" v="1113"/>
          <ac:graphicFrameMkLst>
            <pc:docMk/>
            <pc:sldMk cId="944011563" sldId="970"/>
            <ac:graphicFrameMk id="3" creationId="{D4924F7C-A198-DC2D-CB3D-51C5019159D7}"/>
          </ac:graphicFrameMkLst>
        </pc:graphicFrameChg>
        <pc:graphicFrameChg chg="del">
          <ac:chgData name="Ismat Mohd Sulaiman" userId="f3381f8a37e1a5de" providerId="LiveId" clId="{1840D1A9-8E34-41CA-9925-8DA67247F842}" dt="2024-10-20T17:19:40.499" v="1112" actId="478"/>
          <ac:graphicFrameMkLst>
            <pc:docMk/>
            <pc:sldMk cId="944011563" sldId="970"/>
            <ac:graphicFrameMk id="6" creationId="{1353041E-5FA2-D4C4-2F4A-28DD1B762B81}"/>
          </ac:graphicFrameMkLst>
        </pc:graphicFrameChg>
        <pc:graphicFrameChg chg="add mod">
          <ac:chgData name="Ismat Mohd Sulaiman" userId="f3381f8a37e1a5de" providerId="LiveId" clId="{1840D1A9-8E34-41CA-9925-8DA67247F842}" dt="2024-10-20T17:20:14.011" v="1121"/>
          <ac:graphicFrameMkLst>
            <pc:docMk/>
            <pc:sldMk cId="944011563" sldId="970"/>
            <ac:graphicFrameMk id="7" creationId="{1ABC967B-963B-33D8-7D68-1EAB06C5F551}"/>
          </ac:graphicFrameMkLst>
        </pc:graphicFrameChg>
        <pc:picChg chg="add mod">
          <ac:chgData name="Ismat Mohd Sulaiman" userId="f3381f8a37e1a5de" providerId="LiveId" clId="{1840D1A9-8E34-41CA-9925-8DA67247F842}" dt="2024-10-20T17:34:27.418" v="1725" actId="1076"/>
          <ac:picMkLst>
            <pc:docMk/>
            <pc:sldMk cId="944011563" sldId="970"/>
            <ac:picMk id="2" creationId="{85AEDFBF-8CAB-4DD0-8E16-D9F39BC7F740}"/>
          </ac:picMkLst>
        </pc:picChg>
        <pc:picChg chg="mod">
          <ac:chgData name="Ismat Mohd Sulaiman" userId="f3381f8a37e1a5de" providerId="LiveId" clId="{1840D1A9-8E34-41CA-9925-8DA67247F842}" dt="2024-10-20T17:34:29.953" v="1726" actId="1076"/>
          <ac:picMkLst>
            <pc:docMk/>
            <pc:sldMk cId="944011563" sldId="970"/>
            <ac:picMk id="4" creationId="{144A2579-BD3A-FBC1-6D8D-8F18A071082C}"/>
          </ac:picMkLst>
        </pc:picChg>
        <pc:picChg chg="del">
          <ac:chgData name="Ismat Mohd Sulaiman" userId="f3381f8a37e1a5de" providerId="LiveId" clId="{1840D1A9-8E34-41CA-9925-8DA67247F842}" dt="2024-10-20T16:29:02.478" v="945" actId="478"/>
          <ac:picMkLst>
            <pc:docMk/>
            <pc:sldMk cId="944011563" sldId="970"/>
            <ac:picMk id="8" creationId="{779D3C76-83AA-CF54-AE4D-3F2B5F5BE2F7}"/>
          </ac:picMkLst>
        </pc:picChg>
        <pc:picChg chg="add del mod topLvl modCrop">
          <ac:chgData name="Ismat Mohd Sulaiman" userId="f3381f8a37e1a5de" providerId="LiveId" clId="{1840D1A9-8E34-41CA-9925-8DA67247F842}" dt="2024-10-20T17:22:24.778" v="1139" actId="478"/>
          <ac:picMkLst>
            <pc:docMk/>
            <pc:sldMk cId="944011563" sldId="970"/>
            <ac:picMk id="8" creationId="{7AAEF1D0-0B58-2259-1325-6981340E847D}"/>
          </ac:picMkLst>
        </pc:picChg>
        <pc:picChg chg="add del mod">
          <ac:chgData name="Ismat Mohd Sulaiman" userId="f3381f8a37e1a5de" providerId="LiveId" clId="{1840D1A9-8E34-41CA-9925-8DA67247F842}" dt="2024-10-20T17:34:21.387" v="1722" actId="478"/>
          <ac:picMkLst>
            <pc:docMk/>
            <pc:sldMk cId="944011563" sldId="970"/>
            <ac:picMk id="13" creationId="{01865017-C355-0E95-687B-CA672260B73F}"/>
          </ac:picMkLst>
        </pc:picChg>
      </pc:sldChg>
      <pc:sldChg chg="addSp delSp modSp mod">
        <pc:chgData name="Ismat Mohd Sulaiman" userId="f3381f8a37e1a5de" providerId="LiveId" clId="{1840D1A9-8E34-41CA-9925-8DA67247F842}" dt="2024-10-20T17:19:48.030" v="1117"/>
        <pc:sldMkLst>
          <pc:docMk/>
          <pc:sldMk cId="1512562854" sldId="971"/>
        </pc:sldMkLst>
        <pc:graphicFrameChg chg="add mod">
          <ac:chgData name="Ismat Mohd Sulaiman" userId="f3381f8a37e1a5de" providerId="LiveId" clId="{1840D1A9-8E34-41CA-9925-8DA67247F842}" dt="2024-10-20T17:19:48.030" v="1117"/>
          <ac:graphicFrameMkLst>
            <pc:docMk/>
            <pc:sldMk cId="1512562854" sldId="971"/>
            <ac:graphicFrameMk id="4" creationId="{F001610F-E349-1A31-9CA4-F4EAC2E0BC59}"/>
          </ac:graphicFrameMkLst>
        </pc:graphicFrameChg>
        <pc:graphicFrameChg chg="del">
          <ac:chgData name="Ismat Mohd Sulaiman" userId="f3381f8a37e1a5de" providerId="LiveId" clId="{1840D1A9-8E34-41CA-9925-8DA67247F842}" dt="2024-10-20T17:19:47.936" v="1116" actId="478"/>
          <ac:graphicFrameMkLst>
            <pc:docMk/>
            <pc:sldMk cId="1512562854" sldId="971"/>
            <ac:graphicFrameMk id="8" creationId="{3D710169-39FD-AD2C-2F77-8DE6433ECE0D}"/>
          </ac:graphicFrameMkLst>
        </pc:graphicFrameChg>
      </pc:sldChg>
      <pc:sldChg chg="addSp delSp modSp del mod">
        <pc:chgData name="Ismat Mohd Sulaiman" userId="f3381f8a37e1a5de" providerId="LiveId" clId="{1840D1A9-8E34-41CA-9925-8DA67247F842}" dt="2024-10-20T17:29:33.327" v="1658" actId="47"/>
        <pc:sldMkLst>
          <pc:docMk/>
          <pc:sldMk cId="432220385" sldId="972"/>
        </pc:sldMkLst>
        <pc:graphicFrameChg chg="add mod">
          <ac:chgData name="Ismat Mohd Sulaiman" userId="f3381f8a37e1a5de" providerId="LiveId" clId="{1840D1A9-8E34-41CA-9925-8DA67247F842}" dt="2024-10-20T17:19:44.337" v="1115"/>
          <ac:graphicFrameMkLst>
            <pc:docMk/>
            <pc:sldMk cId="432220385" sldId="972"/>
            <ac:graphicFrameMk id="2" creationId="{B4A0FA37-A44F-69F1-FD65-206682B4D1A0}"/>
          </ac:graphicFrameMkLst>
        </pc:graphicFrameChg>
        <pc:graphicFrameChg chg="del">
          <ac:chgData name="Ismat Mohd Sulaiman" userId="f3381f8a37e1a5de" providerId="LiveId" clId="{1840D1A9-8E34-41CA-9925-8DA67247F842}" dt="2024-10-20T17:19:44.212" v="1114" actId="478"/>
          <ac:graphicFrameMkLst>
            <pc:docMk/>
            <pc:sldMk cId="432220385" sldId="972"/>
            <ac:graphicFrameMk id="8" creationId="{C268AAA6-7278-C765-C00E-3C0B440F114A}"/>
          </ac:graphicFrameMkLst>
        </pc:graphicFrameChg>
      </pc:sldChg>
      <pc:sldChg chg="addSp delSp modSp del mod ord addAnim delAnim modAnim">
        <pc:chgData name="Ismat Mohd Sulaiman" userId="f3381f8a37e1a5de" providerId="LiveId" clId="{1840D1A9-8E34-41CA-9925-8DA67247F842}" dt="2024-10-20T17:46:51.548" v="2064" actId="47"/>
        <pc:sldMkLst>
          <pc:docMk/>
          <pc:sldMk cId="1302340583" sldId="981"/>
        </pc:sldMkLst>
        <pc:spChg chg="mod">
          <ac:chgData name="Ismat Mohd Sulaiman" userId="f3381f8a37e1a5de" providerId="LiveId" clId="{1840D1A9-8E34-41CA-9925-8DA67247F842}" dt="2024-10-20T17:45:15.690" v="2045" actId="1076"/>
          <ac:spMkLst>
            <pc:docMk/>
            <pc:sldMk cId="1302340583" sldId="981"/>
            <ac:spMk id="2" creationId="{8025069D-2AF4-4437-ADB5-C2A315DE81FE}"/>
          </ac:spMkLst>
        </pc:spChg>
        <pc:spChg chg="mod">
          <ac:chgData name="Ismat Mohd Sulaiman" userId="f3381f8a37e1a5de" providerId="LiveId" clId="{1840D1A9-8E34-41CA-9925-8DA67247F842}" dt="2024-10-20T17:42:07.694" v="1970" actId="20577"/>
          <ac:spMkLst>
            <pc:docMk/>
            <pc:sldMk cId="1302340583" sldId="981"/>
            <ac:spMk id="3" creationId="{6F091142-81B4-4192-95A8-756AA88CF1F0}"/>
          </ac:spMkLst>
        </pc:spChg>
        <pc:spChg chg="add del mod">
          <ac:chgData name="Ismat Mohd Sulaiman" userId="f3381f8a37e1a5de" providerId="LiveId" clId="{1840D1A9-8E34-41CA-9925-8DA67247F842}" dt="2024-10-20T16:38:07.735" v="1044" actId="478"/>
          <ac:spMkLst>
            <pc:docMk/>
            <pc:sldMk cId="1302340583" sldId="981"/>
            <ac:spMk id="4" creationId="{3A9F982E-8B7A-AA10-C003-97447896D69B}"/>
          </ac:spMkLst>
        </pc:spChg>
        <pc:spChg chg="add mod">
          <ac:chgData name="Ismat Mohd Sulaiman" userId="f3381f8a37e1a5de" providerId="LiveId" clId="{1840D1A9-8E34-41CA-9925-8DA67247F842}" dt="2024-10-20T17:43:50.788" v="2041" actId="403"/>
          <ac:spMkLst>
            <pc:docMk/>
            <pc:sldMk cId="1302340583" sldId="981"/>
            <ac:spMk id="5" creationId="{3A9F982E-8B7A-AA10-C003-97447896D69B}"/>
          </ac:spMkLst>
        </pc:spChg>
        <pc:spChg chg="add mod">
          <ac:chgData name="Ismat Mohd Sulaiman" userId="f3381f8a37e1a5de" providerId="LiveId" clId="{1840D1A9-8E34-41CA-9925-8DA67247F842}" dt="2024-10-20T17:42:48.730" v="1976" actId="13822"/>
          <ac:spMkLst>
            <pc:docMk/>
            <pc:sldMk cId="1302340583" sldId="981"/>
            <ac:spMk id="6" creationId="{8B160806-A4F0-6E25-6CAF-4B4CD00BA40F}"/>
          </ac:spMkLst>
        </pc:spChg>
        <pc:picChg chg="add mod">
          <ac:chgData name="Ismat Mohd Sulaiman" userId="f3381f8a37e1a5de" providerId="LiveId" clId="{1840D1A9-8E34-41CA-9925-8DA67247F842}" dt="2024-10-20T17:43:55.309" v="2042" actId="1076"/>
          <ac:picMkLst>
            <pc:docMk/>
            <pc:sldMk cId="1302340583" sldId="981"/>
            <ac:picMk id="4" creationId="{C88FD26C-7025-4CC7-4A55-B67B84C6A0F9}"/>
          </ac:picMkLst>
        </pc:picChg>
      </pc:sldChg>
      <pc:sldChg chg="del">
        <pc:chgData name="Ismat Mohd Sulaiman" userId="f3381f8a37e1a5de" providerId="LiveId" clId="{1840D1A9-8E34-41CA-9925-8DA67247F842}" dt="2024-10-20T17:56:27.178" v="2194" actId="47"/>
        <pc:sldMkLst>
          <pc:docMk/>
          <pc:sldMk cId="2184731403" sldId="982"/>
        </pc:sldMkLst>
      </pc:sldChg>
      <pc:sldChg chg="modSp mod">
        <pc:chgData name="Ismat Mohd Sulaiman" userId="f3381f8a37e1a5de" providerId="LiveId" clId="{1840D1A9-8E34-41CA-9925-8DA67247F842}" dt="2024-10-20T16:13:34.558" v="706" actId="6549"/>
        <pc:sldMkLst>
          <pc:docMk/>
          <pc:sldMk cId="854954142" sldId="983"/>
        </pc:sldMkLst>
        <pc:spChg chg="mod">
          <ac:chgData name="Ismat Mohd Sulaiman" userId="f3381f8a37e1a5de" providerId="LiveId" clId="{1840D1A9-8E34-41CA-9925-8DA67247F842}" dt="2024-10-20T16:13:34.558" v="706" actId="6549"/>
          <ac:spMkLst>
            <pc:docMk/>
            <pc:sldMk cId="854954142" sldId="983"/>
            <ac:spMk id="38" creationId="{1F79380A-AF2D-667B-2F86-002BD579D926}"/>
          </ac:spMkLst>
        </pc:spChg>
      </pc:sldChg>
      <pc:sldChg chg="modSp mod">
        <pc:chgData name="Ismat Mohd Sulaiman" userId="f3381f8a37e1a5de" providerId="LiveId" clId="{1840D1A9-8E34-41CA-9925-8DA67247F842}" dt="2024-10-20T18:34:20.109" v="2947" actId="20577"/>
        <pc:sldMkLst>
          <pc:docMk/>
          <pc:sldMk cId="852554603" sldId="984"/>
        </pc:sldMkLst>
        <pc:spChg chg="mod">
          <ac:chgData name="Ismat Mohd Sulaiman" userId="f3381f8a37e1a5de" providerId="LiveId" clId="{1840D1A9-8E34-41CA-9925-8DA67247F842}" dt="2024-10-20T18:34:20.109" v="2947" actId="20577"/>
          <ac:spMkLst>
            <pc:docMk/>
            <pc:sldMk cId="852554603" sldId="984"/>
            <ac:spMk id="38" creationId="{7BD23A4C-A14D-3509-5D15-7D6556C4E9EA}"/>
          </ac:spMkLst>
        </pc:spChg>
      </pc:sldChg>
      <pc:sldChg chg="addSp delSp modSp mod">
        <pc:chgData name="Ismat Mohd Sulaiman" userId="f3381f8a37e1a5de" providerId="LiveId" clId="{1840D1A9-8E34-41CA-9925-8DA67247F842}" dt="2024-10-20T18:39:48.786" v="3288" actId="20577"/>
        <pc:sldMkLst>
          <pc:docMk/>
          <pc:sldMk cId="1450988924" sldId="985"/>
        </pc:sldMkLst>
        <pc:spChg chg="add mod">
          <ac:chgData name="Ismat Mohd Sulaiman" userId="f3381f8a37e1a5de" providerId="LiveId" clId="{1840D1A9-8E34-41CA-9925-8DA67247F842}" dt="2024-10-20T18:39:48.786" v="3288" actId="20577"/>
          <ac:spMkLst>
            <pc:docMk/>
            <pc:sldMk cId="1450988924" sldId="985"/>
            <ac:spMk id="3" creationId="{60B415E7-5667-25EC-DAD3-8E563AA05591}"/>
          </ac:spMkLst>
        </pc:spChg>
        <pc:spChg chg="del mod">
          <ac:chgData name="Ismat Mohd Sulaiman" userId="f3381f8a37e1a5de" providerId="LiveId" clId="{1840D1A9-8E34-41CA-9925-8DA67247F842}" dt="2024-10-20T16:12:04.958" v="658" actId="478"/>
          <ac:spMkLst>
            <pc:docMk/>
            <pc:sldMk cId="1450988924" sldId="985"/>
            <ac:spMk id="78" creationId="{A0D28277-CAA1-6AC9-FBA0-254DACA8A5AC}"/>
          </ac:spMkLst>
        </pc:spChg>
        <pc:spChg chg="mod">
          <ac:chgData name="Ismat Mohd Sulaiman" userId="f3381f8a37e1a5de" providerId="LiveId" clId="{1840D1A9-8E34-41CA-9925-8DA67247F842}" dt="2024-10-20T18:30:03.772" v="2869" actId="20577"/>
          <ac:spMkLst>
            <pc:docMk/>
            <pc:sldMk cId="1450988924" sldId="985"/>
            <ac:spMk id="82" creationId="{8332845D-8260-17DB-1D05-4A33319C429C}"/>
          </ac:spMkLst>
        </pc:spChg>
        <pc:picChg chg="mod">
          <ac:chgData name="Ismat Mohd Sulaiman" userId="f3381f8a37e1a5de" providerId="LiveId" clId="{1840D1A9-8E34-41CA-9925-8DA67247F842}" dt="2024-10-20T18:30:06.410" v="2870" actId="1076"/>
          <ac:picMkLst>
            <pc:docMk/>
            <pc:sldMk cId="1450988924" sldId="985"/>
            <ac:picMk id="79" creationId="{F3DCFC9F-AF5A-9F70-36CC-F768CA44BFDD}"/>
          </ac:picMkLst>
        </pc:picChg>
        <pc:picChg chg="mod">
          <ac:chgData name="Ismat Mohd Sulaiman" userId="f3381f8a37e1a5de" providerId="LiveId" clId="{1840D1A9-8E34-41CA-9925-8DA67247F842}" dt="2024-10-20T18:30:09.152" v="2871" actId="1076"/>
          <ac:picMkLst>
            <pc:docMk/>
            <pc:sldMk cId="1450988924" sldId="985"/>
            <ac:picMk id="81" creationId="{99574FBA-EC82-5F3F-F44F-06A90F74600F}"/>
          </ac:picMkLst>
        </pc:picChg>
      </pc:sldChg>
      <pc:sldChg chg="modSp mod">
        <pc:chgData name="Ismat Mohd Sulaiman" userId="f3381f8a37e1a5de" providerId="LiveId" clId="{1840D1A9-8E34-41CA-9925-8DA67247F842}" dt="2024-10-20T16:18:14.140" v="909" actId="20577"/>
        <pc:sldMkLst>
          <pc:docMk/>
          <pc:sldMk cId="3050393968" sldId="987"/>
        </pc:sldMkLst>
        <pc:spChg chg="mod">
          <ac:chgData name="Ismat Mohd Sulaiman" userId="f3381f8a37e1a5de" providerId="LiveId" clId="{1840D1A9-8E34-41CA-9925-8DA67247F842}" dt="2024-10-20T16:18:14.140" v="909" actId="20577"/>
          <ac:spMkLst>
            <pc:docMk/>
            <pc:sldMk cId="3050393968" sldId="987"/>
            <ac:spMk id="38" creationId="{B2D6F8B4-0107-95C1-128F-7331B1F53CEE}"/>
          </ac:spMkLst>
        </pc:spChg>
      </pc:sldChg>
      <pc:sldChg chg="modSp mod">
        <pc:chgData name="Ismat Mohd Sulaiman" userId="f3381f8a37e1a5de" providerId="LiveId" clId="{1840D1A9-8E34-41CA-9925-8DA67247F842}" dt="2024-10-20T16:16:35.601" v="858" actId="20577"/>
        <pc:sldMkLst>
          <pc:docMk/>
          <pc:sldMk cId="1814324267" sldId="988"/>
        </pc:sldMkLst>
        <pc:spChg chg="mod">
          <ac:chgData name="Ismat Mohd Sulaiman" userId="f3381f8a37e1a5de" providerId="LiveId" clId="{1840D1A9-8E34-41CA-9925-8DA67247F842}" dt="2024-10-20T16:16:35.601" v="858" actId="20577"/>
          <ac:spMkLst>
            <pc:docMk/>
            <pc:sldMk cId="1814324267" sldId="988"/>
            <ac:spMk id="38" creationId="{980554B6-7E9D-831F-D3B8-72BE51C5214F}"/>
          </ac:spMkLst>
        </pc:spChg>
      </pc:sldChg>
      <pc:sldChg chg="ord">
        <pc:chgData name="Ismat Mohd Sulaiman" userId="f3381f8a37e1a5de" providerId="LiveId" clId="{1840D1A9-8E34-41CA-9925-8DA67247F842}" dt="2024-10-20T18:39:19.122" v="3284"/>
        <pc:sldMkLst>
          <pc:docMk/>
          <pc:sldMk cId="2725167350" sldId="989"/>
        </pc:sldMkLst>
      </pc:sldChg>
      <pc:sldChg chg="del ord modTransition">
        <pc:chgData name="Ismat Mohd Sulaiman" userId="f3381f8a37e1a5de" providerId="LiveId" clId="{1840D1A9-8E34-41CA-9925-8DA67247F842}" dt="2024-10-20T18:39:27.361" v="3286" actId="47"/>
        <pc:sldMkLst>
          <pc:docMk/>
          <pc:sldMk cId="3734152961" sldId="990"/>
        </pc:sldMkLst>
      </pc:sldChg>
      <pc:sldChg chg="del">
        <pc:chgData name="Ismat Mohd Sulaiman" userId="f3381f8a37e1a5de" providerId="LiveId" clId="{1840D1A9-8E34-41CA-9925-8DA67247F842}" dt="2024-10-20T17:57:35.958" v="2202" actId="47"/>
        <pc:sldMkLst>
          <pc:docMk/>
          <pc:sldMk cId="169260122" sldId="991"/>
        </pc:sldMkLst>
      </pc:sldChg>
      <pc:sldChg chg="modSp del mod">
        <pc:chgData name="Ismat Mohd Sulaiman" userId="f3381f8a37e1a5de" providerId="LiveId" clId="{1840D1A9-8E34-41CA-9925-8DA67247F842}" dt="2024-10-20T17:58:57.056" v="2213" actId="47"/>
        <pc:sldMkLst>
          <pc:docMk/>
          <pc:sldMk cId="3376809891" sldId="992"/>
        </pc:sldMkLst>
        <pc:picChg chg="mod modCrop">
          <ac:chgData name="Ismat Mohd Sulaiman" userId="f3381f8a37e1a5de" providerId="LiveId" clId="{1840D1A9-8E34-41CA-9925-8DA67247F842}" dt="2024-10-20T17:57:15.372" v="2201" actId="1076"/>
          <ac:picMkLst>
            <pc:docMk/>
            <pc:sldMk cId="3376809891" sldId="992"/>
            <ac:picMk id="2" creationId="{47BD23E1-6F48-4D08-A1FA-BC84675F7FB3}"/>
          </ac:picMkLst>
        </pc:picChg>
      </pc:sldChg>
      <pc:sldChg chg="del">
        <pc:chgData name="Ismat Mohd Sulaiman" userId="f3381f8a37e1a5de" providerId="LiveId" clId="{1840D1A9-8E34-41CA-9925-8DA67247F842}" dt="2024-10-20T17:59:29.851" v="2214" actId="47"/>
        <pc:sldMkLst>
          <pc:docMk/>
          <pc:sldMk cId="767457450" sldId="993"/>
        </pc:sldMkLst>
      </pc:sldChg>
      <pc:sldChg chg="del">
        <pc:chgData name="Ismat Mohd Sulaiman" userId="f3381f8a37e1a5de" providerId="LiveId" clId="{1840D1A9-8E34-41CA-9925-8DA67247F842}" dt="2024-10-20T18:04:39.496" v="2329" actId="47"/>
        <pc:sldMkLst>
          <pc:docMk/>
          <pc:sldMk cId="741534563" sldId="994"/>
        </pc:sldMkLst>
      </pc:sldChg>
      <pc:sldChg chg="addSp delSp modSp add mod">
        <pc:chgData name="Ismat Mohd Sulaiman" userId="f3381f8a37e1a5de" providerId="LiveId" clId="{1840D1A9-8E34-41CA-9925-8DA67247F842}" dt="2024-10-20T17:34:17.013" v="1721" actId="1076"/>
        <pc:sldMkLst>
          <pc:docMk/>
          <pc:sldMk cId="1814717507" sldId="995"/>
        </pc:sldMkLst>
        <pc:spChg chg="add mod">
          <ac:chgData name="Ismat Mohd Sulaiman" userId="f3381f8a37e1a5de" providerId="LiveId" clId="{1840D1A9-8E34-41CA-9925-8DA67247F842}" dt="2024-10-20T17:32:54.025" v="1703" actId="1076"/>
          <ac:spMkLst>
            <pc:docMk/>
            <pc:sldMk cId="1814717507" sldId="995"/>
            <ac:spMk id="7" creationId="{154D5269-F90C-B2D8-351A-471B932FFD2F}"/>
          </ac:spMkLst>
        </pc:spChg>
        <pc:spChg chg="add del mod">
          <ac:chgData name="Ismat Mohd Sulaiman" userId="f3381f8a37e1a5de" providerId="LiveId" clId="{1840D1A9-8E34-41CA-9925-8DA67247F842}" dt="2024-10-20T17:28:53.454" v="1652" actId="478"/>
          <ac:spMkLst>
            <pc:docMk/>
            <pc:sldMk cId="1814717507" sldId="995"/>
            <ac:spMk id="8" creationId="{60A45C6B-4019-971E-9483-28BAA2AE3B12}"/>
          </ac:spMkLst>
        </pc:spChg>
        <pc:spChg chg="add del mod">
          <ac:chgData name="Ismat Mohd Sulaiman" userId="f3381f8a37e1a5de" providerId="LiveId" clId="{1840D1A9-8E34-41CA-9925-8DA67247F842}" dt="2024-10-20T17:33:27.040" v="1710" actId="478"/>
          <ac:spMkLst>
            <pc:docMk/>
            <pc:sldMk cId="1814717507" sldId="995"/>
            <ac:spMk id="12" creationId="{43642652-11AC-EEB4-0605-1A261E0FC3F6}"/>
          </ac:spMkLst>
        </pc:spChg>
        <pc:spChg chg="add del mod topLvl">
          <ac:chgData name="Ismat Mohd Sulaiman" userId="f3381f8a37e1a5de" providerId="LiveId" clId="{1840D1A9-8E34-41CA-9925-8DA67247F842}" dt="2024-10-20T17:34:02.060" v="1718" actId="478"/>
          <ac:spMkLst>
            <pc:docMk/>
            <pc:sldMk cId="1814717507" sldId="995"/>
            <ac:spMk id="13" creationId="{858C4AD2-4BE2-AC0C-46CE-B9403030F928}"/>
          </ac:spMkLst>
        </pc:spChg>
        <pc:grpChg chg="add del mod">
          <ac:chgData name="Ismat Mohd Sulaiman" userId="f3381f8a37e1a5de" providerId="LiveId" clId="{1840D1A9-8E34-41CA-9925-8DA67247F842}" dt="2024-10-20T17:34:00.215" v="1716" actId="478"/>
          <ac:grpSpMkLst>
            <pc:docMk/>
            <pc:sldMk cId="1814717507" sldId="995"/>
            <ac:grpSpMk id="14" creationId="{2BB5BE78-BA71-0BE2-38BB-BA94376218A7}"/>
          </ac:grpSpMkLst>
        </pc:grpChg>
        <pc:picChg chg="del">
          <ac:chgData name="Ismat Mohd Sulaiman" userId="f3381f8a37e1a5de" providerId="LiveId" clId="{1840D1A9-8E34-41CA-9925-8DA67247F842}" dt="2024-10-20T17:28:58.259" v="1653" actId="478"/>
          <ac:picMkLst>
            <pc:docMk/>
            <pc:sldMk cId="1814717507" sldId="995"/>
            <ac:picMk id="3" creationId="{23E93982-AEC9-C60C-7D07-B96A322A828E}"/>
          </ac:picMkLst>
        </pc:picChg>
        <pc:picChg chg="del mod">
          <ac:chgData name="Ismat Mohd Sulaiman" userId="f3381f8a37e1a5de" providerId="LiveId" clId="{1840D1A9-8E34-41CA-9925-8DA67247F842}" dt="2024-10-20T17:26:43.717" v="1438" actId="478"/>
          <ac:picMkLst>
            <pc:docMk/>
            <pc:sldMk cId="1814717507" sldId="995"/>
            <ac:picMk id="5" creationId="{4C6CA697-03BF-DC38-2B15-214DCD5E60BF}"/>
          </ac:picMkLst>
        </pc:picChg>
        <pc:picChg chg="add mod">
          <ac:chgData name="Ismat Mohd Sulaiman" userId="f3381f8a37e1a5de" providerId="LiveId" clId="{1840D1A9-8E34-41CA-9925-8DA67247F842}" dt="2024-10-20T17:33:00.851" v="1705" actId="1076"/>
          <ac:picMkLst>
            <pc:docMk/>
            <pc:sldMk cId="1814717507" sldId="995"/>
            <ac:picMk id="6" creationId="{FE04C3A6-F921-F567-1B9D-11BF80BDA800}"/>
          </ac:picMkLst>
        </pc:picChg>
        <pc:picChg chg="add del mod">
          <ac:chgData name="Ismat Mohd Sulaiman" userId="f3381f8a37e1a5de" providerId="LiveId" clId="{1840D1A9-8E34-41CA-9925-8DA67247F842}" dt="2024-10-20T17:30:41.629" v="1677" actId="478"/>
          <ac:picMkLst>
            <pc:docMk/>
            <pc:sldMk cId="1814717507" sldId="995"/>
            <ac:picMk id="9" creationId="{D4B36E00-0C3D-03D2-6AAE-B86621EA412C}"/>
          </ac:picMkLst>
        </pc:picChg>
        <pc:picChg chg="add del mod topLvl modCrop">
          <ac:chgData name="Ismat Mohd Sulaiman" userId="f3381f8a37e1a5de" providerId="LiveId" clId="{1840D1A9-8E34-41CA-9925-8DA67247F842}" dt="2024-10-20T17:34:00.215" v="1716" actId="478"/>
          <ac:picMkLst>
            <pc:docMk/>
            <pc:sldMk cId="1814717507" sldId="995"/>
            <ac:picMk id="10" creationId="{BDA499C5-7F8D-F925-8B80-FEE7BB2B41FD}"/>
          </ac:picMkLst>
        </pc:picChg>
        <pc:picChg chg="add mod">
          <ac:chgData name="Ismat Mohd Sulaiman" userId="f3381f8a37e1a5de" providerId="LiveId" clId="{1840D1A9-8E34-41CA-9925-8DA67247F842}" dt="2024-10-20T17:34:17.013" v="1721" actId="1076"/>
          <ac:picMkLst>
            <pc:docMk/>
            <pc:sldMk cId="1814717507" sldId="995"/>
            <ac:picMk id="16" creationId="{D07F88E9-BC73-63A9-E073-CAD76EFD8CB6}"/>
          </ac:picMkLst>
        </pc:picChg>
      </pc:sldChg>
      <pc:sldChg chg="addSp delSp modSp add mod ord">
        <pc:chgData name="Ismat Mohd Sulaiman" userId="f3381f8a37e1a5de" providerId="LiveId" clId="{1840D1A9-8E34-41CA-9925-8DA67247F842}" dt="2024-10-20T17:47:42.859" v="2076" actId="1076"/>
        <pc:sldMkLst>
          <pc:docMk/>
          <pc:sldMk cId="2625436462" sldId="996"/>
        </pc:sldMkLst>
        <pc:spChg chg="mod">
          <ac:chgData name="Ismat Mohd Sulaiman" userId="f3381f8a37e1a5de" providerId="LiveId" clId="{1840D1A9-8E34-41CA-9925-8DA67247F842}" dt="2024-10-20T17:38:53.266" v="1761" actId="1076"/>
          <ac:spMkLst>
            <pc:docMk/>
            <pc:sldMk cId="2625436462" sldId="996"/>
            <ac:spMk id="3" creationId="{991BB2C4-3342-4DE3-B1B3-3ED33F60D3BB}"/>
          </ac:spMkLst>
        </pc:spChg>
        <pc:graphicFrameChg chg="del">
          <ac:chgData name="Ismat Mohd Sulaiman" userId="f3381f8a37e1a5de" providerId="LiveId" clId="{1840D1A9-8E34-41CA-9925-8DA67247F842}" dt="2024-10-20T17:39:00.307" v="1764" actId="478"/>
          <ac:graphicFrameMkLst>
            <pc:docMk/>
            <pc:sldMk cId="2625436462" sldId="996"/>
            <ac:graphicFrameMk id="4" creationId="{CB10FCF9-659D-2751-7851-B9302641A3AB}"/>
          </ac:graphicFrameMkLst>
        </pc:graphicFrameChg>
        <pc:picChg chg="del">
          <ac:chgData name="Ismat Mohd Sulaiman" userId="f3381f8a37e1a5de" providerId="LiveId" clId="{1840D1A9-8E34-41CA-9925-8DA67247F842}" dt="2024-10-20T17:38:56.770" v="1762" actId="478"/>
          <ac:picMkLst>
            <pc:docMk/>
            <pc:sldMk cId="2625436462" sldId="996"/>
            <ac:picMk id="2" creationId="{C0424D47-4093-1F36-9B27-333F8A8CE062}"/>
          </ac:picMkLst>
        </pc:picChg>
        <pc:picChg chg="add mod modCrop">
          <ac:chgData name="Ismat Mohd Sulaiman" userId="f3381f8a37e1a5de" providerId="LiveId" clId="{1840D1A9-8E34-41CA-9925-8DA67247F842}" dt="2024-10-20T17:47:42.859" v="2076" actId="1076"/>
          <ac:picMkLst>
            <pc:docMk/>
            <pc:sldMk cId="2625436462" sldId="996"/>
            <ac:picMk id="5" creationId="{FF2D4576-FF0A-5187-3555-CB971E7815F1}"/>
          </ac:picMkLst>
        </pc:picChg>
        <pc:picChg chg="del">
          <ac:chgData name="Ismat Mohd Sulaiman" userId="f3381f8a37e1a5de" providerId="LiveId" clId="{1840D1A9-8E34-41CA-9925-8DA67247F842}" dt="2024-10-20T17:38:57.982" v="1763" actId="478"/>
          <ac:picMkLst>
            <pc:docMk/>
            <pc:sldMk cId="2625436462" sldId="996"/>
            <ac:picMk id="7" creationId="{20AC683F-53E5-07A3-51D3-8EA754F5AF64}"/>
          </ac:picMkLst>
        </pc:picChg>
      </pc:sldChg>
      <pc:sldChg chg="addSp delSp modSp add mod ord delAnim modAnim">
        <pc:chgData name="Ismat Mohd Sulaiman" userId="f3381f8a37e1a5de" providerId="LiveId" clId="{1840D1A9-8E34-41CA-9925-8DA67247F842}" dt="2024-10-20T18:40:35.648" v="3289" actId="2711"/>
        <pc:sldMkLst>
          <pc:docMk/>
          <pc:sldMk cId="4025944418" sldId="997"/>
        </pc:sldMkLst>
        <pc:spChg chg="del">
          <ac:chgData name="Ismat Mohd Sulaiman" userId="f3381f8a37e1a5de" providerId="LiveId" clId="{1840D1A9-8E34-41CA-9925-8DA67247F842}" dt="2024-10-20T17:45:30.860" v="2049" actId="478"/>
          <ac:spMkLst>
            <pc:docMk/>
            <pc:sldMk cId="4025944418" sldId="997"/>
            <ac:spMk id="2" creationId="{84B52251-B199-5461-C15E-57B29D541791}"/>
          </ac:spMkLst>
        </pc:spChg>
        <pc:spChg chg="add del mod">
          <ac:chgData name="Ismat Mohd Sulaiman" userId="f3381f8a37e1a5de" providerId="LiveId" clId="{1840D1A9-8E34-41CA-9925-8DA67247F842}" dt="2024-10-20T17:46:05.213" v="2058" actId="478"/>
          <ac:spMkLst>
            <pc:docMk/>
            <pc:sldMk cId="4025944418" sldId="997"/>
            <ac:spMk id="4" creationId="{0A6FFF2D-9577-9699-1CC4-4E45DF3F3832}"/>
          </ac:spMkLst>
        </pc:spChg>
        <pc:spChg chg="add mod">
          <ac:chgData name="Ismat Mohd Sulaiman" userId="f3381f8a37e1a5de" providerId="LiveId" clId="{1840D1A9-8E34-41CA-9925-8DA67247F842}" dt="2024-10-20T18:08:16.098" v="2410" actId="20577"/>
          <ac:spMkLst>
            <pc:docMk/>
            <pc:sldMk cId="4025944418" sldId="997"/>
            <ac:spMk id="5" creationId="{44CFEEB2-D532-70D8-BB33-D33678B5ECEA}"/>
          </ac:spMkLst>
        </pc:spChg>
        <pc:spChg chg="add mod">
          <ac:chgData name="Ismat Mohd Sulaiman" userId="f3381f8a37e1a5de" providerId="LiveId" clId="{1840D1A9-8E34-41CA-9925-8DA67247F842}" dt="2024-10-20T17:46:01.542" v="2057" actId="1076"/>
          <ac:spMkLst>
            <pc:docMk/>
            <pc:sldMk cId="4025944418" sldId="997"/>
            <ac:spMk id="6" creationId="{F9820C47-075F-6E98-9EBF-F43FFF8B16F1}"/>
          </ac:spMkLst>
        </pc:spChg>
        <pc:spChg chg="add del mod">
          <ac:chgData name="Ismat Mohd Sulaiman" userId="f3381f8a37e1a5de" providerId="LiveId" clId="{1840D1A9-8E34-41CA-9925-8DA67247F842}" dt="2024-10-20T17:46:07.523" v="2059" actId="478"/>
          <ac:spMkLst>
            <pc:docMk/>
            <pc:sldMk cId="4025944418" sldId="997"/>
            <ac:spMk id="8" creationId="{8EC49851-9677-558F-EC1C-239D314E0A92}"/>
          </ac:spMkLst>
        </pc:spChg>
        <pc:spChg chg="add mod">
          <ac:chgData name="Ismat Mohd Sulaiman" userId="f3381f8a37e1a5de" providerId="LiveId" clId="{1840D1A9-8E34-41CA-9925-8DA67247F842}" dt="2024-10-20T18:40:35.648" v="3289" actId="2711"/>
          <ac:spMkLst>
            <pc:docMk/>
            <pc:sldMk cId="4025944418" sldId="997"/>
            <ac:spMk id="9" creationId="{2C61DFBC-BCE0-4AC3-EE9F-D6E0FD9BD2E9}"/>
          </ac:spMkLst>
        </pc:spChg>
        <pc:spChg chg="add mod">
          <ac:chgData name="Ismat Mohd Sulaiman" userId="f3381f8a37e1a5de" providerId="LiveId" clId="{1840D1A9-8E34-41CA-9925-8DA67247F842}" dt="2024-10-20T17:46:27.444" v="2062" actId="164"/>
          <ac:spMkLst>
            <pc:docMk/>
            <pc:sldMk cId="4025944418" sldId="997"/>
            <ac:spMk id="11" creationId="{AB4C6AF9-BF2D-92B1-EB64-0CD21311C51A}"/>
          </ac:spMkLst>
        </pc:spChg>
        <pc:spChg chg="del">
          <ac:chgData name="Ismat Mohd Sulaiman" userId="f3381f8a37e1a5de" providerId="LiveId" clId="{1840D1A9-8E34-41CA-9925-8DA67247F842}" dt="2024-10-20T17:46:05.213" v="2058" actId="478"/>
          <ac:spMkLst>
            <pc:docMk/>
            <pc:sldMk cId="4025944418" sldId="997"/>
            <ac:spMk id="12" creationId="{05012A3C-C083-E280-5F12-374D145EE4DF}"/>
          </ac:spMkLst>
        </pc:spChg>
        <pc:spChg chg="del">
          <ac:chgData name="Ismat Mohd Sulaiman" userId="f3381f8a37e1a5de" providerId="LiveId" clId="{1840D1A9-8E34-41CA-9925-8DA67247F842}" dt="2024-10-20T17:46:05.213" v="2058" actId="478"/>
          <ac:spMkLst>
            <pc:docMk/>
            <pc:sldMk cId="4025944418" sldId="997"/>
            <ac:spMk id="19" creationId="{D17A5566-673E-4A98-AD86-2A9368C72C44}"/>
          </ac:spMkLst>
        </pc:spChg>
        <pc:grpChg chg="add mod">
          <ac:chgData name="Ismat Mohd Sulaiman" userId="f3381f8a37e1a5de" providerId="LiveId" clId="{1840D1A9-8E34-41CA-9925-8DA67247F842}" dt="2024-10-20T17:46:27.444" v="2062" actId="164"/>
          <ac:grpSpMkLst>
            <pc:docMk/>
            <pc:sldMk cId="4025944418" sldId="997"/>
            <ac:grpSpMk id="13" creationId="{CAA70302-1ABD-705A-25F1-C92BE27AA113}"/>
          </ac:grpSpMkLst>
        </pc:grpChg>
        <pc:graphicFrameChg chg="del">
          <ac:chgData name="Ismat Mohd Sulaiman" userId="f3381f8a37e1a5de" providerId="LiveId" clId="{1840D1A9-8E34-41CA-9925-8DA67247F842}" dt="2024-10-20T17:46:05.213" v="2058" actId="478"/>
          <ac:graphicFrameMkLst>
            <pc:docMk/>
            <pc:sldMk cId="4025944418" sldId="997"/>
            <ac:graphicFrameMk id="17" creationId="{0DF9DA0E-4903-418E-8E5E-00C09639D504}"/>
          </ac:graphicFrameMkLst>
        </pc:graphicFrameChg>
        <pc:graphicFrameChg chg="del">
          <ac:chgData name="Ismat Mohd Sulaiman" userId="f3381f8a37e1a5de" providerId="LiveId" clId="{1840D1A9-8E34-41CA-9925-8DA67247F842}" dt="2024-10-20T17:46:05.213" v="2058" actId="478"/>
          <ac:graphicFrameMkLst>
            <pc:docMk/>
            <pc:sldMk cId="4025944418" sldId="997"/>
            <ac:graphicFrameMk id="18" creationId="{D59D19FB-CBC9-E8C8-D84E-2CECED39F06F}"/>
          </ac:graphicFrameMkLst>
        </pc:graphicFrameChg>
        <pc:picChg chg="add mod">
          <ac:chgData name="Ismat Mohd Sulaiman" userId="f3381f8a37e1a5de" providerId="LiveId" clId="{1840D1A9-8E34-41CA-9925-8DA67247F842}" dt="2024-10-20T17:46:27.444" v="2062" actId="164"/>
          <ac:picMkLst>
            <pc:docMk/>
            <pc:sldMk cId="4025944418" sldId="997"/>
            <ac:picMk id="10" creationId="{6A6906CA-9485-6880-D752-B465656507F1}"/>
          </ac:picMkLst>
        </pc:picChg>
      </pc:sldChg>
      <pc:sldChg chg="addSp delSp modSp add mod modTransition modAnim">
        <pc:chgData name="Ismat Mohd Sulaiman" userId="f3381f8a37e1a5de" providerId="LiveId" clId="{1840D1A9-8E34-41CA-9925-8DA67247F842}" dt="2024-10-20T18:03:55.578" v="2328" actId="1076"/>
        <pc:sldMkLst>
          <pc:docMk/>
          <pc:sldMk cId="1443355205" sldId="998"/>
        </pc:sldMkLst>
        <pc:spChg chg="mod">
          <ac:chgData name="Ismat Mohd Sulaiman" userId="f3381f8a37e1a5de" providerId="LiveId" clId="{1840D1A9-8E34-41CA-9925-8DA67247F842}" dt="2024-10-20T18:02:47.468" v="2297" actId="20577"/>
          <ac:spMkLst>
            <pc:docMk/>
            <pc:sldMk cId="1443355205" sldId="998"/>
            <ac:spMk id="2" creationId="{877BE1B7-6ED3-77D8-0D7E-853E5EC7B75D}"/>
          </ac:spMkLst>
        </pc:spChg>
        <pc:spChg chg="del mod">
          <ac:chgData name="Ismat Mohd Sulaiman" userId="f3381f8a37e1a5de" providerId="LiveId" clId="{1840D1A9-8E34-41CA-9925-8DA67247F842}" dt="2024-10-20T18:02:05.665" v="2238" actId="478"/>
          <ac:spMkLst>
            <pc:docMk/>
            <pc:sldMk cId="1443355205" sldId="998"/>
            <ac:spMk id="3" creationId="{CC023A35-74BA-E35C-C75C-6480842A8CB3}"/>
          </ac:spMkLst>
        </pc:spChg>
        <pc:spChg chg="add mod">
          <ac:chgData name="Ismat Mohd Sulaiman" userId="f3381f8a37e1a5de" providerId="LiveId" clId="{1840D1A9-8E34-41CA-9925-8DA67247F842}" dt="2024-10-20T18:03:55.578" v="2328" actId="1076"/>
          <ac:spMkLst>
            <pc:docMk/>
            <pc:sldMk cId="1443355205" sldId="998"/>
            <ac:spMk id="5" creationId="{29DC9A9E-0F41-C840-EE36-670A30B12C33}"/>
          </ac:spMkLst>
        </pc:spChg>
        <pc:picChg chg="add mod modCrop">
          <ac:chgData name="Ismat Mohd Sulaiman" userId="f3381f8a37e1a5de" providerId="LiveId" clId="{1840D1A9-8E34-41CA-9925-8DA67247F842}" dt="2024-10-20T18:03:49.526" v="2327" actId="732"/>
          <ac:picMkLst>
            <pc:docMk/>
            <pc:sldMk cId="1443355205" sldId="998"/>
            <ac:picMk id="4" creationId="{5A5B4F7F-81D0-1820-1C25-6615219FA3E1}"/>
          </ac:picMkLst>
        </pc:picChg>
        <pc:picChg chg="del mod">
          <ac:chgData name="Ismat Mohd Sulaiman" userId="f3381f8a37e1a5de" providerId="LiveId" clId="{1840D1A9-8E34-41CA-9925-8DA67247F842}" dt="2024-10-20T18:02:04.026" v="2237" actId="478"/>
          <ac:picMkLst>
            <pc:docMk/>
            <pc:sldMk cId="1443355205" sldId="998"/>
            <ac:picMk id="7" creationId="{1D10C84E-96EC-6853-C991-6AD2332339FA}"/>
          </ac:picMkLst>
        </pc:picChg>
        <pc:picChg chg="del mod">
          <ac:chgData name="Ismat Mohd Sulaiman" userId="f3381f8a37e1a5de" providerId="LiveId" clId="{1840D1A9-8E34-41CA-9925-8DA67247F842}" dt="2024-10-20T18:03:26.687" v="2322" actId="478"/>
          <ac:picMkLst>
            <pc:docMk/>
            <pc:sldMk cId="1443355205" sldId="998"/>
            <ac:picMk id="8" creationId="{7B1D241F-138A-C3F9-5BCE-A5971D73812A}"/>
          </ac:picMkLst>
        </pc:picChg>
      </pc:sldChg>
      <pc:sldChg chg="addSp delSp modSp add mod modTransition delAnim">
        <pc:chgData name="Ismat Mohd Sulaiman" userId="f3381f8a37e1a5de" providerId="LiveId" clId="{1840D1A9-8E34-41CA-9925-8DA67247F842}" dt="2024-10-20T18:06:35.397" v="2350" actId="20577"/>
        <pc:sldMkLst>
          <pc:docMk/>
          <pc:sldMk cId="1953162799" sldId="999"/>
        </pc:sldMkLst>
        <pc:spChg chg="mod">
          <ac:chgData name="Ismat Mohd Sulaiman" userId="f3381f8a37e1a5de" providerId="LiveId" clId="{1840D1A9-8E34-41CA-9925-8DA67247F842}" dt="2024-10-20T18:06:35.397" v="2350" actId="20577"/>
          <ac:spMkLst>
            <pc:docMk/>
            <pc:sldMk cId="1953162799" sldId="999"/>
            <ac:spMk id="2" creationId="{58F054C1-56CC-CEE3-4CE9-F1AD70D2617A}"/>
          </ac:spMkLst>
        </pc:spChg>
        <pc:spChg chg="del">
          <ac:chgData name="Ismat Mohd Sulaiman" userId="f3381f8a37e1a5de" providerId="LiveId" clId="{1840D1A9-8E34-41CA-9925-8DA67247F842}" dt="2024-10-20T18:00:02.741" v="2217" actId="478"/>
          <ac:spMkLst>
            <pc:docMk/>
            <pc:sldMk cId="1953162799" sldId="999"/>
            <ac:spMk id="3" creationId="{891FF2C6-539E-BE6E-D511-919FD9206EEA}"/>
          </ac:spMkLst>
        </pc:spChg>
        <pc:spChg chg="mod">
          <ac:chgData name="Ismat Mohd Sulaiman" userId="f3381f8a37e1a5de" providerId="LiveId" clId="{1840D1A9-8E34-41CA-9925-8DA67247F842}" dt="2024-10-20T18:00:18.324" v="2218" actId="1076"/>
          <ac:spMkLst>
            <pc:docMk/>
            <pc:sldMk cId="1953162799" sldId="999"/>
            <ac:spMk id="5" creationId="{B9463B17-0FFC-7191-FDFA-A5001021EF05}"/>
          </ac:spMkLst>
        </pc:spChg>
        <pc:spChg chg="add mod">
          <ac:chgData name="Ismat Mohd Sulaiman" userId="f3381f8a37e1a5de" providerId="LiveId" clId="{1840D1A9-8E34-41CA-9925-8DA67247F842}" dt="2024-10-20T18:00:55.718" v="2227" actId="1076"/>
          <ac:spMkLst>
            <pc:docMk/>
            <pc:sldMk cId="1953162799" sldId="999"/>
            <ac:spMk id="9" creationId="{ECAE55D7-91D3-E303-58DD-60D618208CDE}"/>
          </ac:spMkLst>
        </pc:spChg>
        <pc:picChg chg="del mod">
          <ac:chgData name="Ismat Mohd Sulaiman" userId="f3381f8a37e1a5de" providerId="LiveId" clId="{1840D1A9-8E34-41CA-9925-8DA67247F842}" dt="2024-10-20T18:03:02.038" v="2319" actId="478"/>
          <ac:picMkLst>
            <pc:docMk/>
            <pc:sldMk cId="1953162799" sldId="999"/>
            <ac:picMk id="4" creationId="{ADBDD001-EA79-067C-AD87-1FF17480469D}"/>
          </ac:picMkLst>
        </pc:picChg>
        <pc:picChg chg="add mod">
          <ac:chgData name="Ismat Mohd Sulaiman" userId="f3381f8a37e1a5de" providerId="LiveId" clId="{1840D1A9-8E34-41CA-9925-8DA67247F842}" dt="2024-10-20T18:00:52.895" v="2226" actId="1076"/>
          <ac:picMkLst>
            <pc:docMk/>
            <pc:sldMk cId="1953162799" sldId="999"/>
            <ac:picMk id="6" creationId="{D242A0A8-AA1F-BA51-7D45-07CA66FC1542}"/>
          </ac:picMkLst>
        </pc:picChg>
        <pc:picChg chg="del">
          <ac:chgData name="Ismat Mohd Sulaiman" userId="f3381f8a37e1a5de" providerId="LiveId" clId="{1840D1A9-8E34-41CA-9925-8DA67247F842}" dt="2024-10-20T18:00:00.992" v="2216" actId="478"/>
          <ac:picMkLst>
            <pc:docMk/>
            <pc:sldMk cId="1953162799" sldId="999"/>
            <ac:picMk id="7" creationId="{E9FBDE74-51DB-9965-48D4-1DD9F3AFDBBD}"/>
          </ac:picMkLst>
        </pc:picChg>
        <pc:picChg chg="mod">
          <ac:chgData name="Ismat Mohd Sulaiman" userId="f3381f8a37e1a5de" providerId="LiveId" clId="{1840D1A9-8E34-41CA-9925-8DA67247F842}" dt="2024-10-20T18:00:18.324" v="2218" actId="1076"/>
          <ac:picMkLst>
            <pc:docMk/>
            <pc:sldMk cId="1953162799" sldId="999"/>
            <ac:picMk id="8" creationId="{07CD7DD2-9ACA-D990-B6BA-10D46796C785}"/>
          </ac:picMkLst>
        </pc:picChg>
      </pc:sldChg>
      <pc:sldChg chg="add del">
        <pc:chgData name="Ismat Mohd Sulaiman" userId="f3381f8a37e1a5de" providerId="LiveId" clId="{1840D1A9-8E34-41CA-9925-8DA67247F842}" dt="2024-10-20T18:07:32.718" v="2371" actId="47"/>
        <pc:sldMkLst>
          <pc:docMk/>
          <pc:sldMk cId="1430564821" sldId="1000"/>
        </pc:sldMkLst>
      </pc:sldChg>
      <pc:sldChg chg="addSp delSp modSp mod modTransition delAnim">
        <pc:chgData name="Ismat Mohd Sulaiman" userId="f3381f8a37e1a5de" providerId="LiveId" clId="{1840D1A9-8E34-41CA-9925-8DA67247F842}" dt="2024-10-20T18:23:14.409" v="2612" actId="478"/>
        <pc:sldMkLst>
          <pc:docMk/>
          <pc:sldMk cId="1948141904" sldId="1001"/>
        </pc:sldMkLst>
        <pc:spChg chg="mod">
          <ac:chgData name="Ismat Mohd Sulaiman" userId="f3381f8a37e1a5de" providerId="LiveId" clId="{1840D1A9-8E34-41CA-9925-8DA67247F842}" dt="2024-10-20T18:08:24.891" v="2422" actId="20577"/>
          <ac:spMkLst>
            <pc:docMk/>
            <pc:sldMk cId="1948141904" sldId="1001"/>
            <ac:spMk id="5" creationId="{56AA13DD-8765-BE79-9152-D5C9C5F0F755}"/>
          </ac:spMkLst>
        </pc:spChg>
        <pc:spChg chg="mod">
          <ac:chgData name="Ismat Mohd Sulaiman" userId="f3381f8a37e1a5de" providerId="LiveId" clId="{1840D1A9-8E34-41CA-9925-8DA67247F842}" dt="2024-10-20T18:07:52.674" v="2397" actId="20577"/>
          <ac:spMkLst>
            <pc:docMk/>
            <pc:sldMk cId="1948141904" sldId="1001"/>
            <ac:spMk id="6" creationId="{8AEE5B11-5E60-6162-BE26-9D130EE8521D}"/>
          </ac:spMkLst>
        </pc:spChg>
        <pc:spChg chg="add mod">
          <ac:chgData name="Ismat Mohd Sulaiman" userId="f3381f8a37e1a5de" providerId="LiveId" clId="{1840D1A9-8E34-41CA-9925-8DA67247F842}" dt="2024-10-20T18:23:14.409" v="2612" actId="478"/>
          <ac:spMkLst>
            <pc:docMk/>
            <pc:sldMk cId="1948141904" sldId="1001"/>
            <ac:spMk id="7" creationId="{74432B94-E3E0-8043-B104-E85E0A7CF51B}"/>
          </ac:spMkLst>
        </pc:spChg>
        <pc:grpChg chg="del">
          <ac:chgData name="Ismat Mohd Sulaiman" userId="f3381f8a37e1a5de" providerId="LiveId" clId="{1840D1A9-8E34-41CA-9925-8DA67247F842}" dt="2024-10-20T18:07:00.635" v="2356" actId="478"/>
          <ac:grpSpMkLst>
            <pc:docMk/>
            <pc:sldMk cId="1948141904" sldId="1001"/>
            <ac:grpSpMk id="13" creationId="{C50EF71E-8CB3-8C9B-FB1F-269A28F9EDF0}"/>
          </ac:grpSpMkLst>
        </pc:grpChg>
        <pc:picChg chg="add del mod">
          <ac:chgData name="Ismat Mohd Sulaiman" userId="f3381f8a37e1a5de" providerId="LiveId" clId="{1840D1A9-8E34-41CA-9925-8DA67247F842}" dt="2024-10-20T18:23:14.409" v="2612" actId="478"/>
          <ac:picMkLst>
            <pc:docMk/>
            <pc:sldMk cId="1948141904" sldId="1001"/>
            <ac:picMk id="2" creationId="{273379A1-36FF-1072-E90C-F6E47F799EFC}"/>
          </ac:picMkLst>
        </pc:picChg>
        <pc:picChg chg="add del mod modCrop">
          <ac:chgData name="Ismat Mohd Sulaiman" userId="f3381f8a37e1a5de" providerId="LiveId" clId="{1840D1A9-8E34-41CA-9925-8DA67247F842}" dt="2024-10-20T18:23:01.433" v="2610" actId="478"/>
          <ac:picMkLst>
            <pc:docMk/>
            <pc:sldMk cId="1948141904" sldId="1001"/>
            <ac:picMk id="3" creationId="{73A4A07F-C256-2161-B24E-41DE913CE568}"/>
          </ac:picMkLst>
        </pc:picChg>
      </pc:sldChg>
      <pc:sldChg chg="addSp delSp modSp add del mod setBg delDesignElem">
        <pc:chgData name="Ismat Mohd Sulaiman" userId="f3381f8a37e1a5de" providerId="LiveId" clId="{1840D1A9-8E34-41CA-9925-8DA67247F842}" dt="2024-10-20T18:06:53.307" v="2355"/>
        <pc:sldMkLst>
          <pc:docMk/>
          <pc:sldMk cId="1962994184" sldId="1001"/>
        </pc:sldMkLst>
        <pc:spChg chg="mod">
          <ac:chgData name="Ismat Mohd Sulaiman" userId="f3381f8a37e1a5de" providerId="LiveId" clId="{1840D1A9-8E34-41CA-9925-8DA67247F842}" dt="2024-10-20T18:06:53.307" v="2355"/>
          <ac:spMkLst>
            <pc:docMk/>
            <pc:sldMk cId="1962994184" sldId="1001"/>
            <ac:spMk id="6" creationId="{EA835BE7-7626-2989-A9F5-34F4C07F580E}"/>
          </ac:spMkLst>
        </pc:spChg>
        <pc:spChg chg="add del">
          <ac:chgData name="Ismat Mohd Sulaiman" userId="f3381f8a37e1a5de" providerId="LiveId" clId="{1840D1A9-8E34-41CA-9925-8DA67247F842}" dt="2024-10-20T18:06:53.307" v="2355"/>
          <ac:spMkLst>
            <pc:docMk/>
            <pc:sldMk cId="1962994184" sldId="1001"/>
            <ac:spMk id="15" creationId="{976A9BE7-2DEF-92F5-CD2B-1D6067C5461B}"/>
          </ac:spMkLst>
        </pc:spChg>
        <pc:spChg chg="add del">
          <ac:chgData name="Ismat Mohd Sulaiman" userId="f3381f8a37e1a5de" providerId="LiveId" clId="{1840D1A9-8E34-41CA-9925-8DA67247F842}" dt="2024-10-20T18:06:53.307" v="2355"/>
          <ac:spMkLst>
            <pc:docMk/>
            <pc:sldMk cId="1962994184" sldId="1001"/>
            <ac:spMk id="16" creationId="{059F80B5-4042-6859-5CFB-E4042F3E69C2}"/>
          </ac:spMkLst>
        </pc:spChg>
      </pc:sldChg>
      <pc:sldChg chg="addSp delSp modSp add mod ord modTransition">
        <pc:chgData name="Ismat Mohd Sulaiman" userId="f3381f8a37e1a5de" providerId="LiveId" clId="{1840D1A9-8E34-41CA-9925-8DA67247F842}" dt="2024-10-20T18:22:57.783" v="2608"/>
        <pc:sldMkLst>
          <pc:docMk/>
          <pc:sldMk cId="3228940868" sldId="1002"/>
        </pc:sldMkLst>
        <pc:spChg chg="mod">
          <ac:chgData name="Ismat Mohd Sulaiman" userId="f3381f8a37e1a5de" providerId="LiveId" clId="{1840D1A9-8E34-41CA-9925-8DA67247F842}" dt="2024-10-20T18:17:10.213" v="2499" actId="1076"/>
          <ac:spMkLst>
            <pc:docMk/>
            <pc:sldMk cId="3228940868" sldId="1002"/>
            <ac:spMk id="2" creationId="{63C79F47-A5CA-FB50-5FDF-CB504EC776C9}"/>
          </ac:spMkLst>
        </pc:spChg>
        <pc:spChg chg="del">
          <ac:chgData name="Ismat Mohd Sulaiman" userId="f3381f8a37e1a5de" providerId="LiveId" clId="{1840D1A9-8E34-41CA-9925-8DA67247F842}" dt="2024-10-20T18:16:54.644" v="2493" actId="478"/>
          <ac:spMkLst>
            <pc:docMk/>
            <pc:sldMk cId="3228940868" sldId="1002"/>
            <ac:spMk id="5" creationId="{11818D1E-C737-F30F-7465-30802864D3B9}"/>
          </ac:spMkLst>
        </pc:spChg>
        <pc:spChg chg="add mod">
          <ac:chgData name="Ismat Mohd Sulaiman" userId="f3381f8a37e1a5de" providerId="LiveId" clId="{1840D1A9-8E34-41CA-9925-8DA67247F842}" dt="2024-10-20T18:19:12.950" v="2568" actId="207"/>
          <ac:spMkLst>
            <pc:docMk/>
            <pc:sldMk cId="3228940868" sldId="1002"/>
            <ac:spMk id="7" creationId="{63E18405-A108-F85E-2049-828E022CBEDF}"/>
          </ac:spMkLst>
        </pc:spChg>
        <pc:spChg chg="del">
          <ac:chgData name="Ismat Mohd Sulaiman" userId="f3381f8a37e1a5de" providerId="LiveId" clId="{1840D1A9-8E34-41CA-9925-8DA67247F842}" dt="2024-10-20T18:16:25.237" v="2461" actId="478"/>
          <ac:spMkLst>
            <pc:docMk/>
            <pc:sldMk cId="3228940868" sldId="1002"/>
            <ac:spMk id="9" creationId="{82759BA2-C975-12D9-53D7-306A9262A1B4}"/>
          </ac:spMkLst>
        </pc:spChg>
        <pc:spChg chg="add mod">
          <ac:chgData name="Ismat Mohd Sulaiman" userId="f3381f8a37e1a5de" providerId="LiveId" clId="{1840D1A9-8E34-41CA-9925-8DA67247F842}" dt="2024-10-20T18:19:17.353" v="2570" actId="207"/>
          <ac:spMkLst>
            <pc:docMk/>
            <pc:sldMk cId="3228940868" sldId="1002"/>
            <ac:spMk id="10" creationId="{B6A2E6EF-3E12-6A08-999B-646646CA4629}"/>
          </ac:spMkLst>
        </pc:spChg>
        <pc:spChg chg="add mod">
          <ac:chgData name="Ismat Mohd Sulaiman" userId="f3381f8a37e1a5de" providerId="LiveId" clId="{1840D1A9-8E34-41CA-9925-8DA67247F842}" dt="2024-10-20T18:20:58.643" v="2604" actId="113"/>
          <ac:spMkLst>
            <pc:docMk/>
            <pc:sldMk cId="3228940868" sldId="1002"/>
            <ac:spMk id="11" creationId="{5E03266E-0487-7E4A-3F47-06D1C7B56507}"/>
          </ac:spMkLst>
        </pc:spChg>
        <pc:picChg chg="add mod modCrop">
          <ac:chgData name="Ismat Mohd Sulaiman" userId="f3381f8a37e1a5de" providerId="LiveId" clId="{1840D1A9-8E34-41CA-9925-8DA67247F842}" dt="2024-10-20T18:20:17.523" v="2571" actId="732"/>
          <ac:picMkLst>
            <pc:docMk/>
            <pc:sldMk cId="3228940868" sldId="1002"/>
            <ac:picMk id="3" creationId="{0D16B255-A5EC-5A3E-FB21-056BB4B51251}"/>
          </ac:picMkLst>
        </pc:picChg>
        <pc:picChg chg="del">
          <ac:chgData name="Ismat Mohd Sulaiman" userId="f3381f8a37e1a5de" providerId="LiveId" clId="{1840D1A9-8E34-41CA-9925-8DA67247F842}" dt="2024-10-20T18:16:25.237" v="2461" actId="478"/>
          <ac:picMkLst>
            <pc:docMk/>
            <pc:sldMk cId="3228940868" sldId="1002"/>
            <ac:picMk id="6" creationId="{89EEADB9-4A67-1312-A29C-65C01356CC87}"/>
          </ac:picMkLst>
        </pc:picChg>
        <pc:picChg chg="del">
          <ac:chgData name="Ismat Mohd Sulaiman" userId="f3381f8a37e1a5de" providerId="LiveId" clId="{1840D1A9-8E34-41CA-9925-8DA67247F842}" dt="2024-10-20T18:16:55.836" v="2494" actId="478"/>
          <ac:picMkLst>
            <pc:docMk/>
            <pc:sldMk cId="3228940868" sldId="1002"/>
            <ac:picMk id="8" creationId="{A3E6FC3A-5F55-E2F0-4703-231FCEB90976}"/>
          </ac:picMkLst>
        </pc:picChg>
      </pc:sldChg>
      <pc:sldChg chg="delSp modSp mod">
        <pc:chgData name="Ismat Mohd Sulaiman" userId="f3381f8a37e1a5de" providerId="LiveId" clId="{1840D1A9-8E34-41CA-9925-8DA67247F842}" dt="2024-10-20T18:24:40.699" v="2700" actId="113"/>
        <pc:sldMkLst>
          <pc:docMk/>
          <pc:sldMk cId="360174407" sldId="1003"/>
        </pc:sldMkLst>
        <pc:spChg chg="mod">
          <ac:chgData name="Ismat Mohd Sulaiman" userId="f3381f8a37e1a5de" providerId="LiveId" clId="{1840D1A9-8E34-41CA-9925-8DA67247F842}" dt="2024-10-20T18:24:40.699" v="2700" actId="113"/>
          <ac:spMkLst>
            <pc:docMk/>
            <pc:sldMk cId="360174407" sldId="1003"/>
            <ac:spMk id="5" creationId="{76CCE41C-9066-9B2A-ABEB-6CE7CC8AB60D}"/>
          </ac:spMkLst>
        </pc:spChg>
        <pc:spChg chg="del">
          <ac:chgData name="Ismat Mohd Sulaiman" userId="f3381f8a37e1a5de" providerId="LiveId" clId="{1840D1A9-8E34-41CA-9925-8DA67247F842}" dt="2024-10-20T18:23:45.927" v="2616" actId="478"/>
          <ac:spMkLst>
            <pc:docMk/>
            <pc:sldMk cId="360174407" sldId="1003"/>
            <ac:spMk id="7" creationId="{07DF59F7-CFE1-9D3C-12EA-DA97DC80024A}"/>
          </ac:spMkLst>
        </pc:spChg>
      </pc:sldChg>
      <pc:sldChg chg="delSp add del setBg delDesignElem">
        <pc:chgData name="Ismat Mohd Sulaiman" userId="f3381f8a37e1a5de" providerId="LiveId" clId="{1840D1A9-8E34-41CA-9925-8DA67247F842}" dt="2024-10-20T18:23:23.048" v="2615" actId="47"/>
        <pc:sldMkLst>
          <pc:docMk/>
          <pc:sldMk cId="2231229507" sldId="1003"/>
        </pc:sldMkLst>
        <pc:spChg chg="del">
          <ac:chgData name="Ismat Mohd Sulaiman" userId="f3381f8a37e1a5de" providerId="LiveId" clId="{1840D1A9-8E34-41CA-9925-8DA67247F842}" dt="2024-10-20T18:23:20.315" v="2614"/>
          <ac:spMkLst>
            <pc:docMk/>
            <pc:sldMk cId="2231229507" sldId="1003"/>
            <ac:spMk id="15" creationId="{C52DFF7E-04E6-EC05-FA43-421EC6DDEFDD}"/>
          </ac:spMkLst>
        </pc:spChg>
        <pc:spChg chg="del">
          <ac:chgData name="Ismat Mohd Sulaiman" userId="f3381f8a37e1a5de" providerId="LiveId" clId="{1840D1A9-8E34-41CA-9925-8DA67247F842}" dt="2024-10-20T18:23:20.315" v="2614"/>
          <ac:spMkLst>
            <pc:docMk/>
            <pc:sldMk cId="2231229507" sldId="1003"/>
            <ac:spMk id="16" creationId="{95170343-C22E-3A93-904F-B54990CD372C}"/>
          </ac:spMkLst>
        </pc:spChg>
      </pc:sldChg>
      <pc:sldChg chg="addSp delSp modSp mod">
        <pc:chgData name="Ismat Mohd Sulaiman" userId="f3381f8a37e1a5de" providerId="LiveId" clId="{1840D1A9-8E34-41CA-9925-8DA67247F842}" dt="2024-10-20T18:38:05.687" v="3278" actId="14100"/>
        <pc:sldMkLst>
          <pc:docMk/>
          <pc:sldMk cId="904721669" sldId="1004"/>
        </pc:sldMkLst>
        <pc:spChg chg="mod">
          <ac:chgData name="Ismat Mohd Sulaiman" userId="f3381f8a37e1a5de" providerId="LiveId" clId="{1840D1A9-8E34-41CA-9925-8DA67247F842}" dt="2024-10-20T18:32:47.290" v="2924" actId="20577"/>
          <ac:spMkLst>
            <pc:docMk/>
            <pc:sldMk cId="904721669" sldId="1004"/>
            <ac:spMk id="2" creationId="{E1A015CB-184A-55AE-3241-C2DA75B18468}"/>
          </ac:spMkLst>
        </pc:spChg>
        <pc:spChg chg="add mod">
          <ac:chgData name="Ismat Mohd Sulaiman" userId="f3381f8a37e1a5de" providerId="LiveId" clId="{1840D1A9-8E34-41CA-9925-8DA67247F842}" dt="2024-10-20T18:37:58.457" v="3276" actId="1076"/>
          <ac:spMkLst>
            <pc:docMk/>
            <pc:sldMk cId="904721669" sldId="1004"/>
            <ac:spMk id="5" creationId="{4C6E7C38-67F8-171C-40F7-7A458B4DDDB4}"/>
          </ac:spMkLst>
        </pc:spChg>
        <pc:spChg chg="del">
          <ac:chgData name="Ismat Mohd Sulaiman" userId="f3381f8a37e1a5de" providerId="LiveId" clId="{1840D1A9-8E34-41CA-9925-8DA67247F842}" dt="2024-10-20T18:32:50.473" v="2925" actId="478"/>
          <ac:spMkLst>
            <pc:docMk/>
            <pc:sldMk cId="904721669" sldId="1004"/>
            <ac:spMk id="7" creationId="{1B864D14-FB1F-BE0E-6DD3-B2948FF26DAC}"/>
          </ac:spMkLst>
        </pc:spChg>
        <pc:spChg chg="del">
          <ac:chgData name="Ismat Mohd Sulaiman" userId="f3381f8a37e1a5de" providerId="LiveId" clId="{1840D1A9-8E34-41CA-9925-8DA67247F842}" dt="2024-10-20T18:32:50.473" v="2925" actId="478"/>
          <ac:spMkLst>
            <pc:docMk/>
            <pc:sldMk cId="904721669" sldId="1004"/>
            <ac:spMk id="10" creationId="{DA64F16C-A0D7-85C7-4A74-1499E572C8FA}"/>
          </ac:spMkLst>
        </pc:spChg>
        <pc:spChg chg="del">
          <ac:chgData name="Ismat Mohd Sulaiman" userId="f3381f8a37e1a5de" providerId="LiveId" clId="{1840D1A9-8E34-41CA-9925-8DA67247F842}" dt="2024-10-20T18:32:50.473" v="2925" actId="478"/>
          <ac:spMkLst>
            <pc:docMk/>
            <pc:sldMk cId="904721669" sldId="1004"/>
            <ac:spMk id="11" creationId="{8F085C19-B9A6-F599-B0CC-24DEF68D5D4E}"/>
          </ac:spMkLst>
        </pc:spChg>
        <pc:picChg chg="del">
          <ac:chgData name="Ismat Mohd Sulaiman" userId="f3381f8a37e1a5de" providerId="LiveId" clId="{1840D1A9-8E34-41CA-9925-8DA67247F842}" dt="2024-10-20T18:32:50.473" v="2925" actId="478"/>
          <ac:picMkLst>
            <pc:docMk/>
            <pc:sldMk cId="904721669" sldId="1004"/>
            <ac:picMk id="3" creationId="{BCA9E97C-DEB9-DE0E-EB46-5FD52458286F}"/>
          </ac:picMkLst>
        </pc:picChg>
        <pc:picChg chg="add mod">
          <ac:chgData name="Ismat Mohd Sulaiman" userId="f3381f8a37e1a5de" providerId="LiveId" clId="{1840D1A9-8E34-41CA-9925-8DA67247F842}" dt="2024-10-20T18:38:05.687" v="3278" actId="14100"/>
          <ac:picMkLst>
            <pc:docMk/>
            <pc:sldMk cId="904721669" sldId="1004"/>
            <ac:picMk id="4" creationId="{103D96FA-B0BB-4953-3BD4-F72FFCFF4452}"/>
          </ac:picMkLst>
        </pc:picChg>
      </pc:sldChg>
      <pc:sldChg chg="add del">
        <pc:chgData name="Ismat Mohd Sulaiman" userId="f3381f8a37e1a5de" providerId="LiveId" clId="{1840D1A9-8E34-41CA-9925-8DA67247F842}" dt="2024-10-20T18:32:11.960" v="2879"/>
        <pc:sldMkLst>
          <pc:docMk/>
          <pc:sldMk cId="1665373006" sldId="1004"/>
        </pc:sldMkLst>
      </pc:sldChg>
      <pc:sldMasterChg chg="del delSldLayout">
        <pc:chgData name="Ismat Mohd Sulaiman" userId="f3381f8a37e1a5de" providerId="LiveId" clId="{1840D1A9-8E34-41CA-9925-8DA67247F842}" dt="2024-10-20T18:38:10.864" v="3280" actId="47"/>
        <pc:sldMasterMkLst>
          <pc:docMk/>
          <pc:sldMasterMk cId="2055827300" sldId="2147483854"/>
        </pc:sldMasterMkLst>
        <pc:sldLayoutChg chg="del">
          <pc:chgData name="Ismat Mohd Sulaiman" userId="f3381f8a37e1a5de" providerId="LiveId" clId="{1840D1A9-8E34-41CA-9925-8DA67247F842}" dt="2024-10-20T18:38:10.864" v="3280" actId="47"/>
          <pc:sldLayoutMkLst>
            <pc:docMk/>
            <pc:sldMasterMk cId="2055827300" sldId="2147483854"/>
            <pc:sldLayoutMk cId="3945903285" sldId="2147483855"/>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3189652106" sldId="2147483856"/>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4034562847" sldId="2147483857"/>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3327072886" sldId="2147483858"/>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3859516901" sldId="2147483859"/>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177490462" sldId="2147483860"/>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3833139308" sldId="2147483861"/>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643907645" sldId="2147483862"/>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3905036028" sldId="2147483863"/>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878665438" sldId="2147483864"/>
          </pc:sldLayoutMkLst>
        </pc:sldLayoutChg>
        <pc:sldLayoutChg chg="del">
          <pc:chgData name="Ismat Mohd Sulaiman" userId="f3381f8a37e1a5de" providerId="LiveId" clId="{1840D1A9-8E34-41CA-9925-8DA67247F842}" dt="2024-10-20T18:38:10.864" v="3280" actId="47"/>
          <pc:sldLayoutMkLst>
            <pc:docMk/>
            <pc:sldMasterMk cId="2055827300" sldId="2147483854"/>
            <pc:sldLayoutMk cId="4085470394" sldId="2147483865"/>
          </pc:sldLayoutMkLst>
        </pc:sldLayoutChg>
      </pc:sldMasterChg>
      <pc:sldMasterChg chg="del delSldLayout">
        <pc:chgData name="Ismat Mohd Sulaiman" userId="f3381f8a37e1a5de" providerId="LiveId" clId="{1840D1A9-8E34-41CA-9925-8DA67247F842}" dt="2024-10-20T18:21:35.441" v="2606" actId="47"/>
        <pc:sldMasterMkLst>
          <pc:docMk/>
          <pc:sldMasterMk cId="2146566167" sldId="2147483854"/>
        </pc:sldMasterMkLst>
        <pc:sldLayoutChg chg="del">
          <pc:chgData name="Ismat Mohd Sulaiman" userId="f3381f8a37e1a5de" providerId="LiveId" clId="{1840D1A9-8E34-41CA-9925-8DA67247F842}" dt="2024-10-20T18:21:35.441" v="2606" actId="47"/>
          <pc:sldLayoutMkLst>
            <pc:docMk/>
            <pc:sldMasterMk cId="2146566167" sldId="2147483854"/>
            <pc:sldLayoutMk cId="467810413" sldId="2147483855"/>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3328479472" sldId="2147483856"/>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3519519197" sldId="2147483857"/>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3911944726" sldId="2147483858"/>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1712624146" sldId="2147483859"/>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1947278263" sldId="2147483860"/>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113622490" sldId="2147483861"/>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4037423044" sldId="2147483862"/>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3188995159" sldId="2147483863"/>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4005945265" sldId="2147483864"/>
          </pc:sldLayoutMkLst>
        </pc:sldLayoutChg>
        <pc:sldLayoutChg chg="del">
          <pc:chgData name="Ismat Mohd Sulaiman" userId="f3381f8a37e1a5de" providerId="LiveId" clId="{1840D1A9-8E34-41CA-9925-8DA67247F842}" dt="2024-10-20T18:21:35.441" v="2606" actId="47"/>
          <pc:sldLayoutMkLst>
            <pc:docMk/>
            <pc:sldMasterMk cId="2146566167" sldId="2147483854"/>
            <pc:sldLayoutMk cId="3291505623" sldId="2147483865"/>
          </pc:sldLayoutMkLst>
        </pc:sldLayoutChg>
      </pc:sldMasterChg>
      <pc:sldMasterChg chg="del delSldLayout">
        <pc:chgData name="Ismat Mohd Sulaiman" userId="f3381f8a37e1a5de" providerId="LiveId" clId="{1840D1A9-8E34-41CA-9925-8DA67247F842}" dt="2024-10-20T18:04:51.232" v="2332" actId="47"/>
        <pc:sldMasterMkLst>
          <pc:docMk/>
          <pc:sldMasterMk cId="2488699333" sldId="2147483854"/>
        </pc:sldMasterMkLst>
        <pc:sldLayoutChg chg="del">
          <pc:chgData name="Ismat Mohd Sulaiman" userId="f3381f8a37e1a5de" providerId="LiveId" clId="{1840D1A9-8E34-41CA-9925-8DA67247F842}" dt="2024-10-20T18:04:51.232" v="2332" actId="47"/>
          <pc:sldLayoutMkLst>
            <pc:docMk/>
            <pc:sldMasterMk cId="2488699333" sldId="2147483854"/>
            <pc:sldLayoutMk cId="972464435" sldId="2147483855"/>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2301618278" sldId="2147483856"/>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482045893" sldId="2147483857"/>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520822695" sldId="2147483858"/>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3292307399" sldId="2147483859"/>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3040412124" sldId="2147483860"/>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3171101141" sldId="2147483861"/>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752045106" sldId="2147483862"/>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3866165562" sldId="2147483863"/>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82994207" sldId="2147483864"/>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779004313" sldId="2147483865"/>
          </pc:sldLayoutMkLst>
        </pc:sldLayoutChg>
        <pc:sldLayoutChg chg="del">
          <pc:chgData name="Ismat Mohd Sulaiman" userId="f3381f8a37e1a5de" providerId="LiveId" clId="{1840D1A9-8E34-41CA-9925-8DA67247F842}" dt="2024-10-20T18:04:51.232" v="2332" actId="47"/>
          <pc:sldLayoutMkLst>
            <pc:docMk/>
            <pc:sldMasterMk cId="2488699333" sldId="2147483854"/>
            <pc:sldLayoutMk cId="3616648098" sldId="2147483866"/>
          </pc:sldLayoutMkLst>
        </pc:sldLayoutChg>
      </pc:sldMasterChg>
      <pc:sldMasterChg chg="del delSldLayout">
        <pc:chgData name="Ismat Mohd Sulaiman" userId="f3381f8a37e1a5de" providerId="LiveId" clId="{1840D1A9-8E34-41CA-9925-8DA67247F842}" dt="2024-10-20T18:21:12.267" v="2605" actId="47"/>
        <pc:sldMasterMkLst>
          <pc:docMk/>
          <pc:sldMasterMk cId="3407851413" sldId="2147483866"/>
        </pc:sldMasterMkLst>
        <pc:sldLayoutChg chg="del">
          <pc:chgData name="Ismat Mohd Sulaiman" userId="f3381f8a37e1a5de" providerId="LiveId" clId="{1840D1A9-8E34-41CA-9925-8DA67247F842}" dt="2024-10-20T18:21:12.267" v="2605" actId="47"/>
          <pc:sldLayoutMkLst>
            <pc:docMk/>
            <pc:sldMasterMk cId="3407851413" sldId="2147483866"/>
            <pc:sldLayoutMk cId="2976564061" sldId="2147483867"/>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1697940194" sldId="2147483868"/>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2425624037" sldId="2147483869"/>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2933354944" sldId="2147483870"/>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2698544777" sldId="2147483871"/>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716303022" sldId="2147483872"/>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2759389180" sldId="2147483873"/>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3933844696" sldId="2147483874"/>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2288980965" sldId="2147483875"/>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2245493176" sldId="2147483876"/>
          </pc:sldLayoutMkLst>
        </pc:sldLayoutChg>
        <pc:sldLayoutChg chg="del">
          <pc:chgData name="Ismat Mohd Sulaiman" userId="f3381f8a37e1a5de" providerId="LiveId" clId="{1840D1A9-8E34-41CA-9925-8DA67247F842}" dt="2024-10-20T18:21:12.267" v="2605" actId="47"/>
          <pc:sldLayoutMkLst>
            <pc:docMk/>
            <pc:sldMasterMk cId="3407851413" sldId="2147483866"/>
            <pc:sldLayoutMk cId="617040022" sldId="2147483877"/>
          </pc:sldLayoutMkLst>
        </pc:sldLayoutChg>
      </pc:sldMasterChg>
    </pc:docChg>
  </pc:docChgLst>
</pc:chgInfo>
</file>

<file path=ppt/diagrams/_rels/data5.xml.rels><?xml version="1.0" encoding="UTF-8" standalone="yes"?>
<Relationships xmlns="http://schemas.openxmlformats.org/package/2006/relationships"><Relationship Id="rId8" Type="http://schemas.openxmlformats.org/officeDocument/2006/relationships/image" Target="../media/image78.sv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svg"/><Relationship Id="rId1" Type="http://schemas.openxmlformats.org/officeDocument/2006/relationships/image" Target="../media/image71.png"/><Relationship Id="rId6" Type="http://schemas.openxmlformats.org/officeDocument/2006/relationships/image" Target="../media/image76.svg"/><Relationship Id="rId5" Type="http://schemas.openxmlformats.org/officeDocument/2006/relationships/image" Target="../media/image75.png"/><Relationship Id="rId4" Type="http://schemas.openxmlformats.org/officeDocument/2006/relationships/image" Target="../media/image74.svg"/></Relationships>
</file>

<file path=ppt/diagrams/_rels/data6.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svg"/><Relationship Id="rId1" Type="http://schemas.openxmlformats.org/officeDocument/2006/relationships/image" Target="../media/image79.png"/><Relationship Id="rId6" Type="http://schemas.openxmlformats.org/officeDocument/2006/relationships/image" Target="../media/image84.svg"/><Relationship Id="rId5" Type="http://schemas.openxmlformats.org/officeDocument/2006/relationships/image" Target="../media/image83.png"/><Relationship Id="rId4" Type="http://schemas.openxmlformats.org/officeDocument/2006/relationships/image" Target="../media/image82.svg"/></Relationships>
</file>

<file path=ppt/diagrams/_rels/drawing5.xml.rels><?xml version="1.0" encoding="UTF-8" standalone="yes"?>
<Relationships xmlns="http://schemas.openxmlformats.org/package/2006/relationships"><Relationship Id="rId8" Type="http://schemas.openxmlformats.org/officeDocument/2006/relationships/image" Target="../media/image78.sv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svg"/><Relationship Id="rId1" Type="http://schemas.openxmlformats.org/officeDocument/2006/relationships/image" Target="../media/image71.png"/><Relationship Id="rId6" Type="http://schemas.openxmlformats.org/officeDocument/2006/relationships/image" Target="../media/image76.svg"/><Relationship Id="rId5" Type="http://schemas.openxmlformats.org/officeDocument/2006/relationships/image" Target="../media/image75.png"/><Relationship Id="rId4" Type="http://schemas.openxmlformats.org/officeDocument/2006/relationships/image" Target="../media/image74.svg"/></Relationships>
</file>

<file path=ppt/diagrams/_rels/drawing6.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svg"/><Relationship Id="rId1" Type="http://schemas.openxmlformats.org/officeDocument/2006/relationships/image" Target="../media/image79.png"/><Relationship Id="rId6" Type="http://schemas.openxmlformats.org/officeDocument/2006/relationships/image" Target="../media/image84.svg"/><Relationship Id="rId5" Type="http://schemas.openxmlformats.org/officeDocument/2006/relationships/image" Target="../media/image83.png"/><Relationship Id="rId4" Type="http://schemas.openxmlformats.org/officeDocument/2006/relationships/image" Target="../media/image82.svg"/></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5F3F79-F501-4BFD-893E-098B26D715D0}" type="doc">
      <dgm:prSet loTypeId="urn:microsoft.com/office/officeart/2005/8/layout/process3" loCatId="process" qsTypeId="urn:microsoft.com/office/officeart/2005/8/quickstyle/simple1" qsCatId="simple" csTypeId="urn:microsoft.com/office/officeart/2005/8/colors/accent5_2" csCatId="accent5" phldr="1"/>
      <dgm:spPr/>
      <dgm:t>
        <a:bodyPr/>
        <a:lstStyle/>
        <a:p>
          <a:endParaRPr lang="en-GB"/>
        </a:p>
      </dgm:t>
    </dgm:pt>
    <dgm:pt modelId="{851230CE-3712-4BDA-BC51-09CB7B08C89C}">
      <dgm:prSet phldrT="[Text]"/>
      <dgm:spPr/>
      <dgm:t>
        <a:bodyPr/>
        <a:lstStyle/>
        <a:p>
          <a:r>
            <a:rPr lang="en-MY" dirty="0"/>
            <a:t>HIMS Blueprint</a:t>
          </a:r>
          <a:endParaRPr lang="en-GB" dirty="0"/>
        </a:p>
      </dgm:t>
    </dgm:pt>
    <dgm:pt modelId="{1BF76FF3-BDB3-4021-B5DC-CD6C9A59C58C}" type="parTrans" cxnId="{7B1C4804-9DA5-4A27-B67A-D91E4EEFEB62}">
      <dgm:prSet/>
      <dgm:spPr/>
      <dgm:t>
        <a:bodyPr/>
        <a:lstStyle/>
        <a:p>
          <a:endParaRPr lang="en-GB"/>
        </a:p>
      </dgm:t>
    </dgm:pt>
    <dgm:pt modelId="{C63B45E5-B048-4C6C-A661-66511974E582}" type="sibTrans" cxnId="{7B1C4804-9DA5-4A27-B67A-D91E4EEFEB62}">
      <dgm:prSet/>
      <dgm:spPr/>
      <dgm:t>
        <a:bodyPr/>
        <a:lstStyle/>
        <a:p>
          <a:endParaRPr lang="en-GB"/>
        </a:p>
      </dgm:t>
    </dgm:pt>
    <dgm:pt modelId="{016E1161-EEAB-431B-809D-B11DD605CEC7}">
      <dgm:prSet phldrT="[Text]"/>
      <dgm:spPr/>
      <dgm:t>
        <a:bodyPr/>
        <a:lstStyle/>
        <a:p>
          <a:r>
            <a:rPr lang="en-MY" dirty="0"/>
            <a:t>2010-2013</a:t>
          </a:r>
          <a:endParaRPr lang="en-GB" dirty="0"/>
        </a:p>
      </dgm:t>
    </dgm:pt>
    <dgm:pt modelId="{B59A927F-23C4-432F-8B3E-D58230AA278E}" type="parTrans" cxnId="{9A866F6F-FA2C-46FA-839E-9BA92A9A7A38}">
      <dgm:prSet/>
      <dgm:spPr/>
      <dgm:t>
        <a:bodyPr/>
        <a:lstStyle/>
        <a:p>
          <a:endParaRPr lang="en-GB"/>
        </a:p>
      </dgm:t>
    </dgm:pt>
    <dgm:pt modelId="{AD2DA4CF-1188-45D4-8C03-05ECC71CCA50}" type="sibTrans" cxnId="{9A866F6F-FA2C-46FA-839E-9BA92A9A7A38}">
      <dgm:prSet/>
      <dgm:spPr/>
      <dgm:t>
        <a:bodyPr/>
        <a:lstStyle/>
        <a:p>
          <a:endParaRPr lang="en-GB"/>
        </a:p>
      </dgm:t>
    </dgm:pt>
    <dgm:pt modelId="{7BB88450-2C5A-4432-BC92-1FBDC42B02D8}">
      <dgm:prSet phldrT="[Text]"/>
      <dgm:spPr/>
      <dgm:t>
        <a:bodyPr/>
        <a:lstStyle/>
        <a:p>
          <a:r>
            <a:rPr lang="en-MY" dirty="0"/>
            <a:t>SMRP 1.0 &amp; 1.1</a:t>
          </a:r>
          <a:endParaRPr lang="en-GB" dirty="0"/>
        </a:p>
      </dgm:t>
    </dgm:pt>
    <dgm:pt modelId="{73C5D367-7D5E-412F-BA24-3DB2D7AEA11F}" type="parTrans" cxnId="{42634C98-5433-42E7-A117-F24BC600AA03}">
      <dgm:prSet/>
      <dgm:spPr/>
      <dgm:t>
        <a:bodyPr/>
        <a:lstStyle/>
        <a:p>
          <a:endParaRPr lang="en-GB"/>
        </a:p>
      </dgm:t>
    </dgm:pt>
    <dgm:pt modelId="{7FB964A9-9F9B-4B7A-A3C4-C95A16C30687}" type="sibTrans" cxnId="{42634C98-5433-42E7-A117-F24BC600AA03}">
      <dgm:prSet/>
      <dgm:spPr/>
      <dgm:t>
        <a:bodyPr/>
        <a:lstStyle/>
        <a:p>
          <a:endParaRPr lang="en-GB"/>
        </a:p>
      </dgm:t>
    </dgm:pt>
    <dgm:pt modelId="{B4FC0B2D-ACC8-4659-B957-68CBC140A593}">
      <dgm:prSet phldrT="[Text]"/>
      <dgm:spPr/>
      <dgm:t>
        <a:bodyPr/>
        <a:lstStyle/>
        <a:p>
          <a:r>
            <a:rPr lang="en-MY" dirty="0"/>
            <a:t>2015-2016</a:t>
          </a:r>
          <a:endParaRPr lang="en-GB" dirty="0"/>
        </a:p>
      </dgm:t>
    </dgm:pt>
    <dgm:pt modelId="{8FF70C20-4A0F-4E2F-9208-A3B3A427B275}" type="parTrans" cxnId="{F178D569-43FD-4947-8FB8-428FC1024484}">
      <dgm:prSet/>
      <dgm:spPr/>
      <dgm:t>
        <a:bodyPr/>
        <a:lstStyle/>
        <a:p>
          <a:endParaRPr lang="en-GB"/>
        </a:p>
      </dgm:t>
    </dgm:pt>
    <dgm:pt modelId="{7FB2D9AF-0255-43EA-A5FA-157356C1A213}" type="sibTrans" cxnId="{F178D569-43FD-4947-8FB8-428FC1024484}">
      <dgm:prSet/>
      <dgm:spPr/>
      <dgm:t>
        <a:bodyPr/>
        <a:lstStyle/>
        <a:p>
          <a:endParaRPr lang="en-GB"/>
        </a:p>
      </dgm:t>
    </dgm:pt>
    <dgm:pt modelId="{716F7479-0140-4493-A44C-B7EFC405D314}">
      <dgm:prSet phldrT="[Text]"/>
      <dgm:spPr/>
      <dgm:t>
        <a:bodyPr/>
        <a:lstStyle/>
        <a:p>
          <a:r>
            <a:rPr lang="en-MY" dirty="0"/>
            <a:t>MyHDW for analysis</a:t>
          </a:r>
          <a:endParaRPr lang="en-GB" dirty="0"/>
        </a:p>
      </dgm:t>
    </dgm:pt>
    <dgm:pt modelId="{F7C7AA46-ADBA-477F-B4B2-0827C868E54A}" type="parTrans" cxnId="{E17ACBEA-BAD5-4476-AB19-5F66C5A0B451}">
      <dgm:prSet/>
      <dgm:spPr/>
      <dgm:t>
        <a:bodyPr/>
        <a:lstStyle/>
        <a:p>
          <a:endParaRPr lang="en-GB"/>
        </a:p>
      </dgm:t>
    </dgm:pt>
    <dgm:pt modelId="{65EAAFB4-8102-423A-B997-40E888192CB0}" type="sibTrans" cxnId="{E17ACBEA-BAD5-4476-AB19-5F66C5A0B451}">
      <dgm:prSet/>
      <dgm:spPr/>
      <dgm:t>
        <a:bodyPr/>
        <a:lstStyle/>
        <a:p>
          <a:endParaRPr lang="en-GB"/>
        </a:p>
      </dgm:t>
    </dgm:pt>
    <dgm:pt modelId="{8685B867-604D-41D1-B928-C0EB93CB7104}">
      <dgm:prSet phldrT="[Text]"/>
      <dgm:spPr/>
      <dgm:t>
        <a:bodyPr/>
        <a:lstStyle/>
        <a:p>
          <a:r>
            <a:rPr lang="en-MY" dirty="0"/>
            <a:t>2017-2019</a:t>
          </a:r>
          <a:endParaRPr lang="en-GB" dirty="0"/>
        </a:p>
      </dgm:t>
    </dgm:pt>
    <dgm:pt modelId="{08A659DA-6FF2-4837-ACFD-C16E8FD53C08}" type="parTrans" cxnId="{A6A2B2F1-8CDC-489B-9B8B-D5B0A9C48340}">
      <dgm:prSet/>
      <dgm:spPr/>
      <dgm:t>
        <a:bodyPr/>
        <a:lstStyle/>
        <a:p>
          <a:endParaRPr lang="en-GB"/>
        </a:p>
      </dgm:t>
    </dgm:pt>
    <dgm:pt modelId="{BF89F9D5-D6B2-4B18-ACAE-2D83EC150525}" type="sibTrans" cxnId="{A6A2B2F1-8CDC-489B-9B8B-D5B0A9C48340}">
      <dgm:prSet/>
      <dgm:spPr/>
      <dgm:t>
        <a:bodyPr/>
        <a:lstStyle/>
        <a:p>
          <a:endParaRPr lang="en-GB"/>
        </a:p>
      </dgm:t>
    </dgm:pt>
    <dgm:pt modelId="{CCDEFD17-B63D-4B8D-B8EB-D6DE0042A6FF}">
      <dgm:prSet phldrT="[Text]"/>
      <dgm:spPr/>
      <dgm:t>
        <a:bodyPr/>
        <a:lstStyle/>
        <a:p>
          <a:r>
            <a:rPr lang="en-MY" dirty="0"/>
            <a:t>GIS</a:t>
          </a:r>
          <a:endParaRPr lang="en-GB" dirty="0"/>
        </a:p>
      </dgm:t>
    </dgm:pt>
    <dgm:pt modelId="{A0A29D87-6A05-4106-8FEE-70709AD1B50D}" type="parTrans" cxnId="{A681AF26-4018-4244-B2B0-19E65F0E797B}">
      <dgm:prSet/>
      <dgm:spPr/>
      <dgm:t>
        <a:bodyPr/>
        <a:lstStyle/>
        <a:p>
          <a:endParaRPr lang="en-GB"/>
        </a:p>
      </dgm:t>
    </dgm:pt>
    <dgm:pt modelId="{530E423E-1EA2-4348-B079-BD93F5FFCD39}" type="sibTrans" cxnId="{A681AF26-4018-4244-B2B0-19E65F0E797B}">
      <dgm:prSet/>
      <dgm:spPr/>
      <dgm:t>
        <a:bodyPr/>
        <a:lstStyle/>
        <a:p>
          <a:endParaRPr lang="en-GB"/>
        </a:p>
      </dgm:t>
    </dgm:pt>
    <dgm:pt modelId="{CE31AA67-CD81-4B0B-9DB6-7760A90C1131}">
      <dgm:prSet phldrT="[Text]"/>
      <dgm:spPr/>
      <dgm:t>
        <a:bodyPr/>
        <a:lstStyle/>
        <a:p>
          <a:r>
            <a:rPr lang="en-MY" dirty="0"/>
            <a:t>2006-2007</a:t>
          </a:r>
          <a:endParaRPr lang="en-GB" dirty="0"/>
        </a:p>
      </dgm:t>
    </dgm:pt>
    <dgm:pt modelId="{59064F72-B4F3-49F7-929B-AF53B135781D}" type="parTrans" cxnId="{EFE15BE1-A40D-4D56-AFBE-153D1B5127A2}">
      <dgm:prSet/>
      <dgm:spPr/>
      <dgm:t>
        <a:bodyPr/>
        <a:lstStyle/>
        <a:p>
          <a:endParaRPr lang="en-GB"/>
        </a:p>
      </dgm:t>
    </dgm:pt>
    <dgm:pt modelId="{AAE63FBE-B596-4531-A615-F5C9954D502A}" type="sibTrans" cxnId="{EFE15BE1-A40D-4D56-AFBE-153D1B5127A2}">
      <dgm:prSet/>
      <dgm:spPr/>
      <dgm:t>
        <a:bodyPr/>
        <a:lstStyle/>
        <a:p>
          <a:endParaRPr lang="en-GB"/>
        </a:p>
      </dgm:t>
    </dgm:pt>
    <dgm:pt modelId="{9F0584B7-1A4C-430C-B137-CF6FEC4A8F3C}">
      <dgm:prSet phldrT="[Text]"/>
      <dgm:spPr/>
      <dgm:t>
        <a:bodyPr/>
        <a:lstStyle/>
        <a:p>
          <a:r>
            <a:rPr lang="en-MY" dirty="0"/>
            <a:t>SMRP 2.0 P1</a:t>
          </a:r>
          <a:endParaRPr lang="en-GB" dirty="0"/>
        </a:p>
      </dgm:t>
    </dgm:pt>
    <dgm:pt modelId="{AE37AF4F-D2E5-4590-A5D0-C386EF745CB3}" type="parTrans" cxnId="{22899423-A86C-4CCF-B6A8-998C237597CA}">
      <dgm:prSet/>
      <dgm:spPr/>
      <dgm:t>
        <a:bodyPr/>
        <a:lstStyle/>
        <a:p>
          <a:endParaRPr lang="en-GB"/>
        </a:p>
      </dgm:t>
    </dgm:pt>
    <dgm:pt modelId="{7BD53066-6F7D-41BD-86EC-68BD8E5049D5}" type="sibTrans" cxnId="{22899423-A86C-4CCF-B6A8-998C237597CA}">
      <dgm:prSet/>
      <dgm:spPr/>
      <dgm:t>
        <a:bodyPr/>
        <a:lstStyle/>
        <a:p>
          <a:endParaRPr lang="en-GB"/>
        </a:p>
      </dgm:t>
    </dgm:pt>
    <dgm:pt modelId="{4D6807F3-95C4-451F-B638-2CF28EEBC1FA}">
      <dgm:prSet phldrT="[Text]"/>
      <dgm:spPr/>
      <dgm:t>
        <a:bodyPr/>
        <a:lstStyle/>
        <a:p>
          <a:r>
            <a:rPr lang="en-MY" dirty="0"/>
            <a:t>1999</a:t>
          </a:r>
          <a:endParaRPr lang="en-GB" dirty="0"/>
        </a:p>
      </dgm:t>
    </dgm:pt>
    <dgm:pt modelId="{8B48C235-F311-446E-AD31-64C286304C1A}" type="parTrans" cxnId="{F6C2D6AD-1F4B-4B96-AE52-B6D069D570F9}">
      <dgm:prSet/>
      <dgm:spPr/>
      <dgm:t>
        <a:bodyPr/>
        <a:lstStyle/>
        <a:p>
          <a:endParaRPr lang="en-GB"/>
        </a:p>
      </dgm:t>
    </dgm:pt>
    <dgm:pt modelId="{E93BFFAF-1CDD-438A-B28A-B29E66621C79}" type="sibTrans" cxnId="{F6C2D6AD-1F4B-4B96-AE52-B6D069D570F9}">
      <dgm:prSet/>
      <dgm:spPr/>
      <dgm:t>
        <a:bodyPr/>
        <a:lstStyle/>
        <a:p>
          <a:endParaRPr lang="en-GB"/>
        </a:p>
      </dgm:t>
    </dgm:pt>
    <dgm:pt modelId="{4E2A03E3-3EC8-4A7A-A389-6046137130CC}">
      <dgm:prSet phldrT="[Text]"/>
      <dgm:spPr/>
      <dgm:t>
        <a:bodyPr/>
        <a:lstStyle/>
        <a:p>
          <a:r>
            <a:rPr lang="en-MY" dirty="0"/>
            <a:t>SMRP client-based</a:t>
          </a:r>
          <a:endParaRPr lang="en-GB" dirty="0"/>
        </a:p>
      </dgm:t>
    </dgm:pt>
    <dgm:pt modelId="{6EAA53A2-D920-4025-A904-320BAEB41774}" type="parTrans" cxnId="{FA177842-3863-4784-9F4E-EC4F5C77A499}">
      <dgm:prSet/>
      <dgm:spPr/>
      <dgm:t>
        <a:bodyPr/>
        <a:lstStyle/>
        <a:p>
          <a:endParaRPr lang="en-GB"/>
        </a:p>
      </dgm:t>
    </dgm:pt>
    <dgm:pt modelId="{BD8FD8EA-581D-4BC4-8085-16A06501A04B}" type="sibTrans" cxnId="{FA177842-3863-4784-9F4E-EC4F5C77A499}">
      <dgm:prSet/>
      <dgm:spPr/>
      <dgm:t>
        <a:bodyPr/>
        <a:lstStyle/>
        <a:p>
          <a:endParaRPr lang="en-GB"/>
        </a:p>
      </dgm:t>
    </dgm:pt>
    <dgm:pt modelId="{CFC1A49E-E540-4175-89D6-63098FEF8AA8}">
      <dgm:prSet phldrT="[Text]"/>
      <dgm:spPr/>
      <dgm:t>
        <a:bodyPr/>
        <a:lstStyle/>
        <a:p>
          <a:r>
            <a:rPr lang="en-MY" dirty="0" err="1"/>
            <a:t>eReporting</a:t>
          </a:r>
          <a:endParaRPr lang="en-GB" dirty="0"/>
        </a:p>
      </dgm:t>
    </dgm:pt>
    <dgm:pt modelId="{0E56FB6B-ACF2-4A8E-80C5-6594768C4668}" type="parTrans" cxnId="{3B8C948B-1C82-4A30-88BD-2C7734596A60}">
      <dgm:prSet/>
      <dgm:spPr/>
      <dgm:t>
        <a:bodyPr/>
        <a:lstStyle/>
        <a:p>
          <a:endParaRPr lang="en-GB"/>
        </a:p>
      </dgm:t>
    </dgm:pt>
    <dgm:pt modelId="{562D55C8-7366-4600-ABB9-67B74127D163}" type="sibTrans" cxnId="{3B8C948B-1C82-4A30-88BD-2C7734596A60}">
      <dgm:prSet/>
      <dgm:spPr/>
      <dgm:t>
        <a:bodyPr/>
        <a:lstStyle/>
        <a:p>
          <a:endParaRPr lang="en-GB"/>
        </a:p>
      </dgm:t>
    </dgm:pt>
    <dgm:pt modelId="{85B160DA-11FE-47A0-A817-13A385C6932E}">
      <dgm:prSet phldrT="[Text]"/>
      <dgm:spPr/>
      <dgm:t>
        <a:bodyPr/>
        <a:lstStyle/>
        <a:p>
          <a:r>
            <a:rPr lang="en-MY" dirty="0"/>
            <a:t>Integration</a:t>
          </a:r>
          <a:endParaRPr lang="en-GB" dirty="0"/>
        </a:p>
      </dgm:t>
    </dgm:pt>
    <dgm:pt modelId="{B134E8F6-A31F-472D-9518-82E5F9032AAA}" type="parTrans" cxnId="{567A6342-9027-4D55-BE98-9CD924294092}">
      <dgm:prSet/>
      <dgm:spPr/>
      <dgm:t>
        <a:bodyPr/>
        <a:lstStyle/>
        <a:p>
          <a:endParaRPr lang="en-GB"/>
        </a:p>
      </dgm:t>
    </dgm:pt>
    <dgm:pt modelId="{72A98EE2-2F0F-427D-A453-66E2BC348330}" type="sibTrans" cxnId="{567A6342-9027-4D55-BE98-9CD924294092}">
      <dgm:prSet/>
      <dgm:spPr/>
      <dgm:t>
        <a:bodyPr/>
        <a:lstStyle/>
        <a:p>
          <a:endParaRPr lang="en-GB"/>
        </a:p>
      </dgm:t>
    </dgm:pt>
    <dgm:pt modelId="{FA4C5626-A85E-470E-9D7C-0A88B3AB4F22}">
      <dgm:prSet phldrT="[Text]"/>
      <dgm:spPr/>
      <dgm:t>
        <a:bodyPr/>
        <a:lstStyle/>
        <a:p>
          <a:r>
            <a:rPr lang="en-MY" dirty="0"/>
            <a:t>Web-based</a:t>
          </a:r>
          <a:endParaRPr lang="en-GB" dirty="0"/>
        </a:p>
      </dgm:t>
    </dgm:pt>
    <dgm:pt modelId="{E19114E2-C218-4CCA-84DC-736DFB4ECD7F}" type="parTrans" cxnId="{9E620599-6F1C-4B12-BC89-6DD764BC1898}">
      <dgm:prSet/>
      <dgm:spPr/>
      <dgm:t>
        <a:bodyPr/>
        <a:lstStyle/>
        <a:p>
          <a:endParaRPr lang="en-GB"/>
        </a:p>
      </dgm:t>
    </dgm:pt>
    <dgm:pt modelId="{D094BA88-78C2-4912-8C24-E1C7AC3A9660}" type="sibTrans" cxnId="{9E620599-6F1C-4B12-BC89-6DD764BC1898}">
      <dgm:prSet/>
      <dgm:spPr/>
      <dgm:t>
        <a:bodyPr/>
        <a:lstStyle/>
        <a:p>
          <a:endParaRPr lang="en-GB"/>
        </a:p>
      </dgm:t>
    </dgm:pt>
    <dgm:pt modelId="{729C5220-9589-4BCF-90CC-2B5A464EE714}">
      <dgm:prSet phldrT="[Text]"/>
      <dgm:spPr/>
      <dgm:t>
        <a:bodyPr/>
        <a:lstStyle/>
        <a:p>
          <a:r>
            <a:rPr lang="en-MY" dirty="0"/>
            <a:t>PRIS 1.0</a:t>
          </a:r>
          <a:endParaRPr lang="en-GB" dirty="0"/>
        </a:p>
      </dgm:t>
    </dgm:pt>
    <dgm:pt modelId="{49CAB340-4669-446A-88F4-34C0FDAFAF03}" type="parTrans" cxnId="{A841EF5C-9DC3-4340-88BB-20FFD967D9EF}">
      <dgm:prSet/>
      <dgm:spPr/>
      <dgm:t>
        <a:bodyPr/>
        <a:lstStyle/>
        <a:p>
          <a:endParaRPr lang="en-GB"/>
        </a:p>
      </dgm:t>
    </dgm:pt>
    <dgm:pt modelId="{311AC366-6667-45AC-90AE-80D988C78B81}" type="sibTrans" cxnId="{A841EF5C-9DC3-4340-88BB-20FFD967D9EF}">
      <dgm:prSet/>
      <dgm:spPr/>
      <dgm:t>
        <a:bodyPr/>
        <a:lstStyle/>
        <a:p>
          <a:endParaRPr lang="en-GB"/>
        </a:p>
      </dgm:t>
    </dgm:pt>
    <dgm:pt modelId="{F339C2E8-B633-465C-8066-CFD2DC8B3441}">
      <dgm:prSet phldrT="[Text]"/>
      <dgm:spPr/>
      <dgm:t>
        <a:bodyPr/>
        <a:lstStyle/>
        <a:p>
          <a:r>
            <a:rPr lang="en-MY" dirty="0"/>
            <a:t>SMRP 2.0 P2 </a:t>
          </a:r>
          <a:endParaRPr lang="en-GB" dirty="0"/>
        </a:p>
      </dgm:t>
    </dgm:pt>
    <dgm:pt modelId="{9F735E51-B94E-4D46-8688-480AA9C98C3F}" type="parTrans" cxnId="{026007C4-0F9F-4C74-977F-2D3BE36A2FAE}">
      <dgm:prSet/>
      <dgm:spPr/>
      <dgm:t>
        <a:bodyPr/>
        <a:lstStyle/>
        <a:p>
          <a:endParaRPr lang="en-GB"/>
        </a:p>
      </dgm:t>
    </dgm:pt>
    <dgm:pt modelId="{18E0BC23-07E8-45EC-86AD-6C32DA783972}" type="sibTrans" cxnId="{026007C4-0F9F-4C74-977F-2D3BE36A2FAE}">
      <dgm:prSet/>
      <dgm:spPr/>
      <dgm:t>
        <a:bodyPr/>
        <a:lstStyle/>
        <a:p>
          <a:endParaRPr lang="en-GB"/>
        </a:p>
      </dgm:t>
    </dgm:pt>
    <dgm:pt modelId="{A12D8CD4-7BE7-46A8-80F5-C6D112DDD780}">
      <dgm:prSet phldrT="[Text]"/>
      <dgm:spPr/>
      <dgm:t>
        <a:bodyPr/>
        <a:lstStyle/>
        <a:p>
          <a:r>
            <a:rPr lang="en-MY" dirty="0"/>
            <a:t>MyHarmony 2.0</a:t>
          </a:r>
          <a:endParaRPr lang="en-GB" dirty="0"/>
        </a:p>
      </dgm:t>
    </dgm:pt>
    <dgm:pt modelId="{E35843AF-4634-4784-B6D7-96C381D6272E}" type="parTrans" cxnId="{3F2B2814-19D1-4F9B-B95E-C17BB17EDCE0}">
      <dgm:prSet/>
      <dgm:spPr/>
      <dgm:t>
        <a:bodyPr/>
        <a:lstStyle/>
        <a:p>
          <a:endParaRPr lang="en-GB"/>
        </a:p>
      </dgm:t>
    </dgm:pt>
    <dgm:pt modelId="{7AF702A6-3F2E-48DA-B43F-DCE1F0CA39AB}" type="sibTrans" cxnId="{3F2B2814-19D1-4F9B-B95E-C17BB17EDCE0}">
      <dgm:prSet/>
      <dgm:spPr/>
      <dgm:t>
        <a:bodyPr/>
        <a:lstStyle/>
        <a:p>
          <a:endParaRPr lang="en-GB"/>
        </a:p>
      </dgm:t>
    </dgm:pt>
    <dgm:pt modelId="{AEE1FBE1-30D1-4EB0-B284-F32A65D67A02}">
      <dgm:prSet phldrT="[Text]"/>
      <dgm:spPr/>
      <dgm:t>
        <a:bodyPr/>
        <a:lstStyle/>
        <a:p>
          <a:r>
            <a:rPr lang="en-MY" dirty="0"/>
            <a:t>2023-2024</a:t>
          </a:r>
          <a:endParaRPr lang="en-GB" dirty="0"/>
        </a:p>
      </dgm:t>
    </dgm:pt>
    <dgm:pt modelId="{8E4AE106-D90B-4AD4-B4A1-4822817EAFD3}" type="parTrans" cxnId="{261501AB-82B4-4794-97B1-CF6A712DBFDD}">
      <dgm:prSet/>
      <dgm:spPr/>
      <dgm:t>
        <a:bodyPr/>
        <a:lstStyle/>
        <a:p>
          <a:endParaRPr lang="en-GB"/>
        </a:p>
      </dgm:t>
    </dgm:pt>
    <dgm:pt modelId="{BDB04B07-F737-4634-BBD9-FA9507B337E8}" type="sibTrans" cxnId="{261501AB-82B4-4794-97B1-CF6A712DBFDD}">
      <dgm:prSet/>
      <dgm:spPr/>
      <dgm:t>
        <a:bodyPr/>
        <a:lstStyle/>
        <a:p>
          <a:endParaRPr lang="en-GB"/>
        </a:p>
      </dgm:t>
    </dgm:pt>
    <dgm:pt modelId="{D0424503-2AD2-4018-884B-8443B87678D6}">
      <dgm:prSet phldrT="[Text]"/>
      <dgm:spPr/>
      <dgm:t>
        <a:bodyPr/>
        <a:lstStyle/>
        <a:p>
          <a:r>
            <a:rPr lang="en-MY" dirty="0"/>
            <a:t>ICD11</a:t>
          </a:r>
          <a:endParaRPr lang="en-GB" dirty="0"/>
        </a:p>
      </dgm:t>
    </dgm:pt>
    <dgm:pt modelId="{AEC4548F-3560-4CD3-92FE-0F9903A838DA}" type="parTrans" cxnId="{F36F6CF0-B84B-4537-B949-EE8A7D928995}">
      <dgm:prSet/>
      <dgm:spPr/>
      <dgm:t>
        <a:bodyPr/>
        <a:lstStyle/>
        <a:p>
          <a:endParaRPr lang="en-GB"/>
        </a:p>
      </dgm:t>
    </dgm:pt>
    <dgm:pt modelId="{6D091B07-7853-4966-93F2-1DF27EAD4609}" type="sibTrans" cxnId="{F36F6CF0-B84B-4537-B949-EE8A7D928995}">
      <dgm:prSet/>
      <dgm:spPr/>
      <dgm:t>
        <a:bodyPr/>
        <a:lstStyle/>
        <a:p>
          <a:endParaRPr lang="en-GB"/>
        </a:p>
      </dgm:t>
    </dgm:pt>
    <dgm:pt modelId="{E1DCA7C5-85D0-4940-ABAA-5E12A0C1E4CF}">
      <dgm:prSet phldrT="[Text]"/>
      <dgm:spPr/>
      <dgm:t>
        <a:bodyPr/>
        <a:lstStyle/>
        <a:p>
          <a:r>
            <a:rPr lang="en-MY" dirty="0"/>
            <a:t>Feature improvement</a:t>
          </a:r>
          <a:endParaRPr lang="en-GB" dirty="0"/>
        </a:p>
      </dgm:t>
    </dgm:pt>
    <dgm:pt modelId="{2A981EDD-AB74-4357-AC19-402F18974DCF}" type="parTrans" cxnId="{5624AAA3-E07B-4AC2-8C85-DB33CAB250A0}">
      <dgm:prSet/>
      <dgm:spPr/>
      <dgm:t>
        <a:bodyPr/>
        <a:lstStyle/>
        <a:p>
          <a:endParaRPr lang="en-GB"/>
        </a:p>
      </dgm:t>
    </dgm:pt>
    <dgm:pt modelId="{68172918-5CB5-403C-BA1E-1B840D59FA7D}" type="sibTrans" cxnId="{5624AAA3-E07B-4AC2-8C85-DB33CAB250A0}">
      <dgm:prSet/>
      <dgm:spPr/>
      <dgm:t>
        <a:bodyPr/>
        <a:lstStyle/>
        <a:p>
          <a:endParaRPr lang="en-GB"/>
        </a:p>
      </dgm:t>
    </dgm:pt>
    <dgm:pt modelId="{7CC80AD9-569B-4B1F-AF94-EC03514402B3}">
      <dgm:prSet phldrT="[Text]"/>
      <dgm:spPr/>
      <dgm:t>
        <a:bodyPr/>
        <a:lstStyle/>
        <a:p>
          <a:r>
            <a:rPr lang="en-GB" dirty="0"/>
            <a:t>MyHarmony 1.0</a:t>
          </a:r>
        </a:p>
      </dgm:t>
    </dgm:pt>
    <dgm:pt modelId="{945C5D85-EACB-45A1-9056-19D1ED501096}" type="parTrans" cxnId="{BE919440-EF1A-478C-95F1-7D33AEFCDC43}">
      <dgm:prSet/>
      <dgm:spPr/>
      <dgm:t>
        <a:bodyPr/>
        <a:lstStyle/>
        <a:p>
          <a:endParaRPr lang="en-MY"/>
        </a:p>
      </dgm:t>
    </dgm:pt>
    <dgm:pt modelId="{7D14536D-6FBC-496C-917F-00C758421022}" type="sibTrans" cxnId="{BE919440-EF1A-478C-95F1-7D33AEFCDC43}">
      <dgm:prSet/>
      <dgm:spPr/>
      <dgm:t>
        <a:bodyPr/>
        <a:lstStyle/>
        <a:p>
          <a:endParaRPr lang="en-MY"/>
        </a:p>
      </dgm:t>
    </dgm:pt>
    <dgm:pt modelId="{C680B06D-3CF1-44AF-BB09-1F413534E750}">
      <dgm:prSet phldrT="[Text]"/>
      <dgm:spPr/>
      <dgm:t>
        <a:bodyPr/>
        <a:lstStyle/>
        <a:p>
          <a:r>
            <a:rPr lang="en-GB" dirty="0"/>
            <a:t>IDS to HIC</a:t>
          </a:r>
        </a:p>
      </dgm:t>
    </dgm:pt>
    <dgm:pt modelId="{33AE5F06-B8F3-46EE-9153-43A2CB37F701}" type="parTrans" cxnId="{D62A2632-3FC3-4EB5-8931-BFAE716E00F9}">
      <dgm:prSet/>
      <dgm:spPr/>
      <dgm:t>
        <a:bodyPr/>
        <a:lstStyle/>
        <a:p>
          <a:endParaRPr lang="en-MY"/>
        </a:p>
      </dgm:t>
    </dgm:pt>
    <dgm:pt modelId="{72A5F84A-255A-438D-B3FE-88166FC83794}" type="sibTrans" cxnId="{D62A2632-3FC3-4EB5-8931-BFAE716E00F9}">
      <dgm:prSet/>
      <dgm:spPr/>
      <dgm:t>
        <a:bodyPr/>
        <a:lstStyle/>
        <a:p>
          <a:endParaRPr lang="en-MY"/>
        </a:p>
      </dgm:t>
    </dgm:pt>
    <dgm:pt modelId="{C374F42E-4357-44AD-ACBB-2C5E7167ADD4}" type="pres">
      <dgm:prSet presAssocID="{555F3F79-F501-4BFD-893E-098B26D715D0}" presName="linearFlow" presStyleCnt="0">
        <dgm:presLayoutVars>
          <dgm:dir/>
          <dgm:animLvl val="lvl"/>
          <dgm:resizeHandles val="exact"/>
        </dgm:presLayoutVars>
      </dgm:prSet>
      <dgm:spPr/>
    </dgm:pt>
    <dgm:pt modelId="{2C201886-9279-4699-B39C-A55CFEEF85BA}" type="pres">
      <dgm:prSet presAssocID="{4D6807F3-95C4-451F-B638-2CF28EEBC1FA}" presName="composite" presStyleCnt="0"/>
      <dgm:spPr/>
    </dgm:pt>
    <dgm:pt modelId="{EEE187C2-6B70-498F-8166-DBC688CCFAA4}" type="pres">
      <dgm:prSet presAssocID="{4D6807F3-95C4-451F-B638-2CF28EEBC1FA}" presName="parTx" presStyleLbl="node1" presStyleIdx="0" presStyleCnt="6">
        <dgm:presLayoutVars>
          <dgm:chMax val="0"/>
          <dgm:chPref val="0"/>
          <dgm:bulletEnabled val="1"/>
        </dgm:presLayoutVars>
      </dgm:prSet>
      <dgm:spPr/>
    </dgm:pt>
    <dgm:pt modelId="{18B668D5-1112-4C74-9528-6513A1A3E264}" type="pres">
      <dgm:prSet presAssocID="{4D6807F3-95C4-451F-B638-2CF28EEBC1FA}" presName="parSh" presStyleLbl="node1" presStyleIdx="0" presStyleCnt="6"/>
      <dgm:spPr/>
    </dgm:pt>
    <dgm:pt modelId="{449433D3-1AB6-4240-8B97-1BA170313A25}" type="pres">
      <dgm:prSet presAssocID="{4D6807F3-95C4-451F-B638-2CF28EEBC1FA}" presName="desTx" presStyleLbl="fgAcc1" presStyleIdx="0" presStyleCnt="6" custScaleX="120099">
        <dgm:presLayoutVars>
          <dgm:bulletEnabled val="1"/>
        </dgm:presLayoutVars>
      </dgm:prSet>
      <dgm:spPr/>
    </dgm:pt>
    <dgm:pt modelId="{E6D1CC48-EC77-435D-A52D-EBB2104DE1C1}" type="pres">
      <dgm:prSet presAssocID="{E93BFFAF-1CDD-438A-B28A-B29E66621C79}" presName="sibTrans" presStyleLbl="sibTrans2D1" presStyleIdx="0" presStyleCnt="5"/>
      <dgm:spPr/>
    </dgm:pt>
    <dgm:pt modelId="{67ABCE0B-C2CE-480A-B2F1-4230BC1E803F}" type="pres">
      <dgm:prSet presAssocID="{E93BFFAF-1CDD-438A-B28A-B29E66621C79}" presName="connTx" presStyleLbl="sibTrans2D1" presStyleIdx="0" presStyleCnt="5"/>
      <dgm:spPr/>
    </dgm:pt>
    <dgm:pt modelId="{F351E60A-5DBB-4C72-98EE-1BF3EA0A7236}" type="pres">
      <dgm:prSet presAssocID="{CE31AA67-CD81-4B0B-9DB6-7760A90C1131}" presName="composite" presStyleCnt="0"/>
      <dgm:spPr/>
    </dgm:pt>
    <dgm:pt modelId="{66FBF20E-7576-405B-8C05-EFCF87CF2AEA}" type="pres">
      <dgm:prSet presAssocID="{CE31AA67-CD81-4B0B-9DB6-7760A90C1131}" presName="parTx" presStyleLbl="node1" presStyleIdx="0" presStyleCnt="6">
        <dgm:presLayoutVars>
          <dgm:chMax val="0"/>
          <dgm:chPref val="0"/>
          <dgm:bulletEnabled val="1"/>
        </dgm:presLayoutVars>
      </dgm:prSet>
      <dgm:spPr/>
    </dgm:pt>
    <dgm:pt modelId="{7F7FAFFD-A560-44B1-84FD-52367DAE3F75}" type="pres">
      <dgm:prSet presAssocID="{CE31AA67-CD81-4B0B-9DB6-7760A90C1131}" presName="parSh" presStyleLbl="node1" presStyleIdx="1" presStyleCnt="6"/>
      <dgm:spPr/>
    </dgm:pt>
    <dgm:pt modelId="{D92A8FA3-18C3-4667-BD84-572F0759D225}" type="pres">
      <dgm:prSet presAssocID="{CE31AA67-CD81-4B0B-9DB6-7760A90C1131}" presName="desTx" presStyleLbl="fgAcc1" presStyleIdx="1" presStyleCnt="6" custScaleX="120099">
        <dgm:presLayoutVars>
          <dgm:bulletEnabled val="1"/>
        </dgm:presLayoutVars>
      </dgm:prSet>
      <dgm:spPr/>
    </dgm:pt>
    <dgm:pt modelId="{C8BC2A7E-3AA3-4B15-A65E-805F1DCB5368}" type="pres">
      <dgm:prSet presAssocID="{AAE63FBE-B596-4531-A615-F5C9954D502A}" presName="sibTrans" presStyleLbl="sibTrans2D1" presStyleIdx="1" presStyleCnt="5"/>
      <dgm:spPr/>
    </dgm:pt>
    <dgm:pt modelId="{6DD7EED9-62D1-4072-938C-51F1F0841CC7}" type="pres">
      <dgm:prSet presAssocID="{AAE63FBE-B596-4531-A615-F5C9954D502A}" presName="connTx" presStyleLbl="sibTrans2D1" presStyleIdx="1" presStyleCnt="5"/>
      <dgm:spPr/>
    </dgm:pt>
    <dgm:pt modelId="{DBC0818A-BFA4-477E-B015-EEC40D8739A9}" type="pres">
      <dgm:prSet presAssocID="{016E1161-EEAB-431B-809D-B11DD605CEC7}" presName="composite" presStyleCnt="0"/>
      <dgm:spPr/>
    </dgm:pt>
    <dgm:pt modelId="{ED6AE16C-CA30-4027-BC41-0739B2756DBB}" type="pres">
      <dgm:prSet presAssocID="{016E1161-EEAB-431B-809D-B11DD605CEC7}" presName="parTx" presStyleLbl="node1" presStyleIdx="1" presStyleCnt="6">
        <dgm:presLayoutVars>
          <dgm:chMax val="0"/>
          <dgm:chPref val="0"/>
          <dgm:bulletEnabled val="1"/>
        </dgm:presLayoutVars>
      </dgm:prSet>
      <dgm:spPr/>
    </dgm:pt>
    <dgm:pt modelId="{FF888577-BB9C-4E6D-A998-C37BC7191F34}" type="pres">
      <dgm:prSet presAssocID="{016E1161-EEAB-431B-809D-B11DD605CEC7}" presName="parSh" presStyleLbl="node1" presStyleIdx="2" presStyleCnt="6"/>
      <dgm:spPr/>
    </dgm:pt>
    <dgm:pt modelId="{4B629AA2-EDD3-487A-97A8-3BBC31BB0D8F}" type="pres">
      <dgm:prSet presAssocID="{016E1161-EEAB-431B-809D-B11DD605CEC7}" presName="desTx" presStyleLbl="fgAcc1" presStyleIdx="2" presStyleCnt="6" custScaleX="120099">
        <dgm:presLayoutVars>
          <dgm:bulletEnabled val="1"/>
        </dgm:presLayoutVars>
      </dgm:prSet>
      <dgm:spPr/>
    </dgm:pt>
    <dgm:pt modelId="{86FE6EF4-B34C-4ADC-BDC4-FBF62270E5BB}" type="pres">
      <dgm:prSet presAssocID="{AD2DA4CF-1188-45D4-8C03-05ECC71CCA50}" presName="sibTrans" presStyleLbl="sibTrans2D1" presStyleIdx="2" presStyleCnt="5"/>
      <dgm:spPr/>
    </dgm:pt>
    <dgm:pt modelId="{6E765C37-A310-40B5-B9E9-474DB63FC185}" type="pres">
      <dgm:prSet presAssocID="{AD2DA4CF-1188-45D4-8C03-05ECC71CCA50}" presName="connTx" presStyleLbl="sibTrans2D1" presStyleIdx="2" presStyleCnt="5"/>
      <dgm:spPr/>
    </dgm:pt>
    <dgm:pt modelId="{43C1E397-D51D-4E42-A795-0E439111D0FC}" type="pres">
      <dgm:prSet presAssocID="{B4FC0B2D-ACC8-4659-B957-68CBC140A593}" presName="composite" presStyleCnt="0"/>
      <dgm:spPr/>
    </dgm:pt>
    <dgm:pt modelId="{269D8296-75F5-43DB-8D64-7CC5FC89516C}" type="pres">
      <dgm:prSet presAssocID="{B4FC0B2D-ACC8-4659-B957-68CBC140A593}" presName="parTx" presStyleLbl="node1" presStyleIdx="2" presStyleCnt="6">
        <dgm:presLayoutVars>
          <dgm:chMax val="0"/>
          <dgm:chPref val="0"/>
          <dgm:bulletEnabled val="1"/>
        </dgm:presLayoutVars>
      </dgm:prSet>
      <dgm:spPr/>
    </dgm:pt>
    <dgm:pt modelId="{90579682-B268-485D-82CE-D88A04FA7E04}" type="pres">
      <dgm:prSet presAssocID="{B4FC0B2D-ACC8-4659-B957-68CBC140A593}" presName="parSh" presStyleLbl="node1" presStyleIdx="3" presStyleCnt="6"/>
      <dgm:spPr/>
    </dgm:pt>
    <dgm:pt modelId="{A22E040F-20B4-43D5-A265-49D20BBA6C76}" type="pres">
      <dgm:prSet presAssocID="{B4FC0B2D-ACC8-4659-B957-68CBC140A593}" presName="desTx" presStyleLbl="fgAcc1" presStyleIdx="3" presStyleCnt="6" custScaleX="120099">
        <dgm:presLayoutVars>
          <dgm:bulletEnabled val="1"/>
        </dgm:presLayoutVars>
      </dgm:prSet>
      <dgm:spPr/>
    </dgm:pt>
    <dgm:pt modelId="{5ED49587-255B-46F9-A861-B3851F1EADE9}" type="pres">
      <dgm:prSet presAssocID="{7FB2D9AF-0255-43EA-A5FA-157356C1A213}" presName="sibTrans" presStyleLbl="sibTrans2D1" presStyleIdx="3" presStyleCnt="5"/>
      <dgm:spPr/>
    </dgm:pt>
    <dgm:pt modelId="{8F723072-6927-4F24-8B99-D50AA4A9EF4A}" type="pres">
      <dgm:prSet presAssocID="{7FB2D9AF-0255-43EA-A5FA-157356C1A213}" presName="connTx" presStyleLbl="sibTrans2D1" presStyleIdx="3" presStyleCnt="5"/>
      <dgm:spPr/>
    </dgm:pt>
    <dgm:pt modelId="{63AA9A2D-8FF2-4C0B-9EE2-F79B100A688B}" type="pres">
      <dgm:prSet presAssocID="{8685B867-604D-41D1-B928-C0EB93CB7104}" presName="composite" presStyleCnt="0"/>
      <dgm:spPr/>
    </dgm:pt>
    <dgm:pt modelId="{86AD6697-06DA-4EA8-8069-1C5A18FF1F54}" type="pres">
      <dgm:prSet presAssocID="{8685B867-604D-41D1-B928-C0EB93CB7104}" presName="parTx" presStyleLbl="node1" presStyleIdx="3" presStyleCnt="6">
        <dgm:presLayoutVars>
          <dgm:chMax val="0"/>
          <dgm:chPref val="0"/>
          <dgm:bulletEnabled val="1"/>
        </dgm:presLayoutVars>
      </dgm:prSet>
      <dgm:spPr/>
    </dgm:pt>
    <dgm:pt modelId="{29BFAF7E-1C52-4CE1-BC7A-168BB1550AF2}" type="pres">
      <dgm:prSet presAssocID="{8685B867-604D-41D1-B928-C0EB93CB7104}" presName="parSh" presStyleLbl="node1" presStyleIdx="4" presStyleCnt="6"/>
      <dgm:spPr/>
    </dgm:pt>
    <dgm:pt modelId="{C5E45696-FBCA-41B5-8D4A-CD15FA3FE60E}" type="pres">
      <dgm:prSet presAssocID="{8685B867-604D-41D1-B928-C0EB93CB7104}" presName="desTx" presStyleLbl="fgAcc1" presStyleIdx="4" presStyleCnt="6" custScaleX="120099">
        <dgm:presLayoutVars>
          <dgm:bulletEnabled val="1"/>
        </dgm:presLayoutVars>
      </dgm:prSet>
      <dgm:spPr/>
    </dgm:pt>
    <dgm:pt modelId="{4D1EA56A-9009-4FA6-87C9-01CD49D08699}" type="pres">
      <dgm:prSet presAssocID="{BF89F9D5-D6B2-4B18-ACAE-2D83EC150525}" presName="sibTrans" presStyleLbl="sibTrans2D1" presStyleIdx="4" presStyleCnt="5"/>
      <dgm:spPr/>
    </dgm:pt>
    <dgm:pt modelId="{D2119062-ED43-4951-B7CE-D7C21320401B}" type="pres">
      <dgm:prSet presAssocID="{BF89F9D5-D6B2-4B18-ACAE-2D83EC150525}" presName="connTx" presStyleLbl="sibTrans2D1" presStyleIdx="4" presStyleCnt="5"/>
      <dgm:spPr/>
    </dgm:pt>
    <dgm:pt modelId="{F026AB10-565C-4FFA-9086-949BE208410D}" type="pres">
      <dgm:prSet presAssocID="{AEE1FBE1-30D1-4EB0-B284-F32A65D67A02}" presName="composite" presStyleCnt="0"/>
      <dgm:spPr/>
    </dgm:pt>
    <dgm:pt modelId="{80A7D80F-0E2E-4AAD-AC29-5AA2EBAA93A4}" type="pres">
      <dgm:prSet presAssocID="{AEE1FBE1-30D1-4EB0-B284-F32A65D67A02}" presName="parTx" presStyleLbl="node1" presStyleIdx="4" presStyleCnt="6">
        <dgm:presLayoutVars>
          <dgm:chMax val="0"/>
          <dgm:chPref val="0"/>
          <dgm:bulletEnabled val="1"/>
        </dgm:presLayoutVars>
      </dgm:prSet>
      <dgm:spPr/>
    </dgm:pt>
    <dgm:pt modelId="{0513C55A-6EA1-4B9B-9090-B6A93B10893E}" type="pres">
      <dgm:prSet presAssocID="{AEE1FBE1-30D1-4EB0-B284-F32A65D67A02}" presName="parSh" presStyleLbl="node1" presStyleIdx="5" presStyleCnt="6"/>
      <dgm:spPr/>
    </dgm:pt>
    <dgm:pt modelId="{3A8EA323-A393-498E-9A0E-459A7B31896A}" type="pres">
      <dgm:prSet presAssocID="{AEE1FBE1-30D1-4EB0-B284-F32A65D67A02}" presName="desTx" presStyleLbl="fgAcc1" presStyleIdx="5" presStyleCnt="6" custScaleX="120099">
        <dgm:presLayoutVars>
          <dgm:bulletEnabled val="1"/>
        </dgm:presLayoutVars>
      </dgm:prSet>
      <dgm:spPr/>
    </dgm:pt>
  </dgm:ptLst>
  <dgm:cxnLst>
    <dgm:cxn modelId="{7B1C4804-9DA5-4A27-B67A-D91E4EEFEB62}" srcId="{CE31AA67-CD81-4B0B-9DB6-7760A90C1131}" destId="{851230CE-3712-4BDA-BC51-09CB7B08C89C}" srcOrd="0" destOrd="0" parTransId="{1BF76FF3-BDB3-4021-B5DC-CD6C9A59C58C}" sibTransId="{C63B45E5-B048-4C6C-A661-66511974E582}"/>
    <dgm:cxn modelId="{F40DB907-98AC-40B7-A876-1548CCEFE15A}" type="presOf" srcId="{C680B06D-3CF1-44AF-BB09-1F413534E750}" destId="{D92A8FA3-18C3-4667-BD84-572F0759D225}" srcOrd="0" destOrd="2" presId="urn:microsoft.com/office/officeart/2005/8/layout/process3"/>
    <dgm:cxn modelId="{02900F09-64D6-4765-9B42-4022392F1520}" type="presOf" srcId="{4E2A03E3-3EC8-4A7A-A389-6046137130CC}" destId="{449433D3-1AB6-4240-8B97-1BA170313A25}" srcOrd="0" destOrd="0" presId="urn:microsoft.com/office/officeart/2005/8/layout/process3"/>
    <dgm:cxn modelId="{3F2B2814-19D1-4F9B-B95E-C17BB17EDCE0}" srcId="{8685B867-604D-41D1-B928-C0EB93CB7104}" destId="{A12D8CD4-7BE7-46A8-80F5-C6D112DDD780}" srcOrd="1" destOrd="0" parTransId="{E35843AF-4634-4784-B6D7-96C381D6272E}" sibTransId="{7AF702A6-3F2E-48DA-B43F-DCE1F0CA39AB}"/>
    <dgm:cxn modelId="{4AC31018-868B-460F-82C6-CBE548E8C378}" type="presOf" srcId="{7BB88450-2C5A-4432-BC92-1FBDC42B02D8}" destId="{4B629AA2-EDD3-487A-97A8-3BBC31BB0D8F}" srcOrd="0" destOrd="0" presId="urn:microsoft.com/office/officeart/2005/8/layout/process3"/>
    <dgm:cxn modelId="{449B8D19-E29F-4CCE-AC11-2F310A7A2198}" type="presOf" srcId="{016E1161-EEAB-431B-809D-B11DD605CEC7}" destId="{FF888577-BB9C-4E6D-A998-C37BC7191F34}" srcOrd="1" destOrd="0" presId="urn:microsoft.com/office/officeart/2005/8/layout/process3"/>
    <dgm:cxn modelId="{F4A5531D-61F7-4BC3-B5F9-C627756A7882}" type="presOf" srcId="{AEE1FBE1-30D1-4EB0-B284-F32A65D67A02}" destId="{0513C55A-6EA1-4B9B-9090-B6A93B10893E}" srcOrd="1" destOrd="0" presId="urn:microsoft.com/office/officeart/2005/8/layout/process3"/>
    <dgm:cxn modelId="{8860CF1D-490D-40CD-AEDD-C77C1BE38C4E}" type="presOf" srcId="{CCDEFD17-B63D-4B8D-B8EB-D6DE0042A6FF}" destId="{C5E45696-FBCA-41B5-8D4A-CD15FA3FE60E}" srcOrd="0" destOrd="0" presId="urn:microsoft.com/office/officeart/2005/8/layout/process3"/>
    <dgm:cxn modelId="{22899423-A86C-4CCF-B6A8-998C237597CA}" srcId="{B4FC0B2D-ACC8-4659-B957-68CBC140A593}" destId="{9F0584B7-1A4C-430C-B137-CF6FEC4A8F3C}" srcOrd="1" destOrd="0" parTransId="{AE37AF4F-D2E5-4590-A5D0-C386EF745CB3}" sibTransId="{7BD53066-6F7D-41BD-86EC-68BD8E5049D5}"/>
    <dgm:cxn modelId="{A681AF26-4018-4244-B2B0-19E65F0E797B}" srcId="{8685B867-604D-41D1-B928-C0EB93CB7104}" destId="{CCDEFD17-B63D-4B8D-B8EB-D6DE0042A6FF}" srcOrd="0" destOrd="0" parTransId="{A0A29D87-6A05-4106-8FEE-70709AD1B50D}" sibTransId="{530E423E-1EA2-4348-B079-BD93F5FFCD39}"/>
    <dgm:cxn modelId="{747C122A-3C6F-4B18-A496-B1964EDCC820}" type="presOf" srcId="{CE31AA67-CD81-4B0B-9DB6-7760A90C1131}" destId="{66FBF20E-7576-405B-8C05-EFCF87CF2AEA}" srcOrd="0" destOrd="0" presId="urn:microsoft.com/office/officeart/2005/8/layout/process3"/>
    <dgm:cxn modelId="{35F3A92E-C2D4-4947-AE16-B5690121E1BC}" type="presOf" srcId="{BF89F9D5-D6B2-4B18-ACAE-2D83EC150525}" destId="{D2119062-ED43-4951-B7CE-D7C21320401B}" srcOrd="1" destOrd="0" presId="urn:microsoft.com/office/officeart/2005/8/layout/process3"/>
    <dgm:cxn modelId="{D62A2632-3FC3-4EB5-8931-BFAE716E00F9}" srcId="{CE31AA67-CD81-4B0B-9DB6-7760A90C1131}" destId="{C680B06D-3CF1-44AF-BB09-1F413534E750}" srcOrd="2" destOrd="0" parTransId="{33AE5F06-B8F3-46EE-9153-43A2CB37F701}" sibTransId="{72A5F84A-255A-438D-B3FE-88166FC83794}"/>
    <dgm:cxn modelId="{7C90393C-69AE-43C9-8415-098476D926E0}" type="presOf" srcId="{716F7479-0140-4493-A44C-B7EFC405D314}" destId="{A22E040F-20B4-43D5-A265-49D20BBA6C76}" srcOrd="0" destOrd="0" presId="urn:microsoft.com/office/officeart/2005/8/layout/process3"/>
    <dgm:cxn modelId="{BE919440-EF1A-478C-95F1-7D33AEFCDC43}" srcId="{B4FC0B2D-ACC8-4659-B957-68CBC140A593}" destId="{7CC80AD9-569B-4B1F-AF94-EC03514402B3}" srcOrd="2" destOrd="0" parTransId="{945C5D85-EACB-45A1-9056-19D1ED501096}" sibTransId="{7D14536D-6FBC-496C-917F-00C758421022}"/>
    <dgm:cxn modelId="{B633735B-D3AB-4225-910E-EF18F0E7F8C7}" type="presOf" srcId="{7FB2D9AF-0255-43EA-A5FA-157356C1A213}" destId="{5ED49587-255B-46F9-A861-B3851F1EADE9}" srcOrd="0" destOrd="0" presId="urn:microsoft.com/office/officeart/2005/8/layout/process3"/>
    <dgm:cxn modelId="{A841EF5C-9DC3-4340-88BB-20FFD967D9EF}" srcId="{8685B867-604D-41D1-B928-C0EB93CB7104}" destId="{729C5220-9589-4BCF-90CC-2B5A464EE714}" srcOrd="2" destOrd="0" parTransId="{49CAB340-4669-446A-88F4-34C0FDAFAF03}" sibTransId="{311AC366-6667-45AC-90AE-80D988C78B81}"/>
    <dgm:cxn modelId="{567A6342-9027-4D55-BE98-9CD924294092}" srcId="{016E1161-EEAB-431B-809D-B11DD605CEC7}" destId="{85B160DA-11FE-47A0-A817-13A385C6932E}" srcOrd="2" destOrd="0" parTransId="{B134E8F6-A31F-472D-9518-82E5F9032AAA}" sibTransId="{72A98EE2-2F0F-427D-A453-66E2BC348330}"/>
    <dgm:cxn modelId="{FA177842-3863-4784-9F4E-EC4F5C77A499}" srcId="{4D6807F3-95C4-451F-B638-2CF28EEBC1FA}" destId="{4E2A03E3-3EC8-4A7A-A389-6046137130CC}" srcOrd="0" destOrd="0" parTransId="{6EAA53A2-D920-4025-A904-320BAEB41774}" sibTransId="{BD8FD8EA-581D-4BC4-8085-16A06501A04B}"/>
    <dgm:cxn modelId="{41640E65-8A47-4F5A-AF63-0EB2220E83E4}" type="presOf" srcId="{4D6807F3-95C4-451F-B638-2CF28EEBC1FA}" destId="{18B668D5-1112-4C74-9528-6513A1A3E264}" srcOrd="1" destOrd="0" presId="urn:microsoft.com/office/officeart/2005/8/layout/process3"/>
    <dgm:cxn modelId="{B0D06E45-69A2-4998-9067-B857645747D2}" type="presOf" srcId="{BF89F9D5-D6B2-4B18-ACAE-2D83EC150525}" destId="{4D1EA56A-9009-4FA6-87C9-01CD49D08699}" srcOrd="0" destOrd="0" presId="urn:microsoft.com/office/officeart/2005/8/layout/process3"/>
    <dgm:cxn modelId="{DFE39B45-FB49-4179-B221-C2BE1B5430E2}" type="presOf" srcId="{CFC1A49E-E540-4175-89D6-63098FEF8AA8}" destId="{D92A8FA3-18C3-4667-BD84-572F0759D225}" srcOrd="0" destOrd="1" presId="urn:microsoft.com/office/officeart/2005/8/layout/process3"/>
    <dgm:cxn modelId="{F178D569-43FD-4947-8FB8-428FC1024484}" srcId="{555F3F79-F501-4BFD-893E-098B26D715D0}" destId="{B4FC0B2D-ACC8-4659-B957-68CBC140A593}" srcOrd="3" destOrd="0" parTransId="{8FF70C20-4A0F-4E2F-9208-A3B3A427B275}" sibTransId="{7FB2D9AF-0255-43EA-A5FA-157356C1A213}"/>
    <dgm:cxn modelId="{005A736D-7788-4F2B-8DEB-6DF89C423B1B}" type="presOf" srcId="{B4FC0B2D-ACC8-4659-B957-68CBC140A593}" destId="{90579682-B268-485D-82CE-D88A04FA7E04}" srcOrd="1" destOrd="0" presId="urn:microsoft.com/office/officeart/2005/8/layout/process3"/>
    <dgm:cxn modelId="{F0272D6E-DD67-47E0-BEFC-B4FEDFD6BD7B}" type="presOf" srcId="{7CC80AD9-569B-4B1F-AF94-EC03514402B3}" destId="{A22E040F-20B4-43D5-A265-49D20BBA6C76}" srcOrd="0" destOrd="2" presId="urn:microsoft.com/office/officeart/2005/8/layout/process3"/>
    <dgm:cxn modelId="{8AD38B4E-0813-492F-97E2-60C0120C66F8}" type="presOf" srcId="{AAE63FBE-B596-4531-A615-F5C9954D502A}" destId="{6DD7EED9-62D1-4072-938C-51F1F0841CC7}" srcOrd="1" destOrd="0" presId="urn:microsoft.com/office/officeart/2005/8/layout/process3"/>
    <dgm:cxn modelId="{9A866F6F-FA2C-46FA-839E-9BA92A9A7A38}" srcId="{555F3F79-F501-4BFD-893E-098B26D715D0}" destId="{016E1161-EEAB-431B-809D-B11DD605CEC7}" srcOrd="2" destOrd="0" parTransId="{B59A927F-23C4-432F-8B3E-D58230AA278E}" sibTransId="{AD2DA4CF-1188-45D4-8C03-05ECC71CCA50}"/>
    <dgm:cxn modelId="{A580E774-58C7-4A60-A578-F6395279F7CB}" type="presOf" srcId="{7FB2D9AF-0255-43EA-A5FA-157356C1A213}" destId="{8F723072-6927-4F24-8B99-D50AA4A9EF4A}" srcOrd="1" destOrd="0" presId="urn:microsoft.com/office/officeart/2005/8/layout/process3"/>
    <dgm:cxn modelId="{FF6C6D55-465B-4A18-A6E8-AE90D940B4A9}" type="presOf" srcId="{E1DCA7C5-85D0-4940-ABAA-5E12A0C1E4CF}" destId="{3A8EA323-A393-498E-9A0E-459A7B31896A}" srcOrd="0" destOrd="1" presId="urn:microsoft.com/office/officeart/2005/8/layout/process3"/>
    <dgm:cxn modelId="{07FBA856-A23A-4512-B593-4D4AA23A92DE}" type="presOf" srcId="{FA4C5626-A85E-470E-9D7C-0A88B3AB4F22}" destId="{4B629AA2-EDD3-487A-97A8-3BBC31BB0D8F}" srcOrd="0" destOrd="1" presId="urn:microsoft.com/office/officeart/2005/8/layout/process3"/>
    <dgm:cxn modelId="{8528127C-9D9B-42CB-B2D2-8F3BBC3886BC}" type="presOf" srcId="{A12D8CD4-7BE7-46A8-80F5-C6D112DDD780}" destId="{C5E45696-FBCA-41B5-8D4A-CD15FA3FE60E}" srcOrd="0" destOrd="1" presId="urn:microsoft.com/office/officeart/2005/8/layout/process3"/>
    <dgm:cxn modelId="{745A847D-C12B-45E4-B076-3C717726CCBC}" type="presOf" srcId="{8685B867-604D-41D1-B928-C0EB93CB7104}" destId="{29BFAF7E-1C52-4CE1-BC7A-168BB1550AF2}" srcOrd="1" destOrd="0" presId="urn:microsoft.com/office/officeart/2005/8/layout/process3"/>
    <dgm:cxn modelId="{D6BD147E-2772-4261-9673-058678108926}" type="presOf" srcId="{AEE1FBE1-30D1-4EB0-B284-F32A65D67A02}" destId="{80A7D80F-0E2E-4AAD-AC29-5AA2EBAA93A4}" srcOrd="0" destOrd="0" presId="urn:microsoft.com/office/officeart/2005/8/layout/process3"/>
    <dgm:cxn modelId="{34E39786-B8D0-4E3C-A621-F607066AF7D7}" type="presOf" srcId="{F339C2E8-B633-465C-8066-CFD2DC8B3441}" destId="{C5E45696-FBCA-41B5-8D4A-CD15FA3FE60E}" srcOrd="0" destOrd="3" presId="urn:microsoft.com/office/officeart/2005/8/layout/process3"/>
    <dgm:cxn modelId="{3B8C948B-1C82-4A30-88BD-2C7734596A60}" srcId="{CE31AA67-CD81-4B0B-9DB6-7760A90C1131}" destId="{CFC1A49E-E540-4175-89D6-63098FEF8AA8}" srcOrd="1" destOrd="0" parTransId="{0E56FB6B-ACF2-4A8E-80C5-6594768C4668}" sibTransId="{562D55C8-7366-4600-ABB9-67B74127D163}"/>
    <dgm:cxn modelId="{282AE28C-8513-4C05-B6B0-0F8CDBBE432B}" type="presOf" srcId="{E93BFFAF-1CDD-438A-B28A-B29E66621C79}" destId="{E6D1CC48-EC77-435D-A52D-EBB2104DE1C1}" srcOrd="0" destOrd="0" presId="urn:microsoft.com/office/officeart/2005/8/layout/process3"/>
    <dgm:cxn modelId="{A9DE4397-C800-4C88-8E26-928CD90560FC}" type="presOf" srcId="{9F0584B7-1A4C-430C-B137-CF6FEC4A8F3C}" destId="{A22E040F-20B4-43D5-A265-49D20BBA6C76}" srcOrd="0" destOrd="1" presId="urn:microsoft.com/office/officeart/2005/8/layout/process3"/>
    <dgm:cxn modelId="{42634C98-5433-42E7-A117-F24BC600AA03}" srcId="{016E1161-EEAB-431B-809D-B11DD605CEC7}" destId="{7BB88450-2C5A-4432-BC92-1FBDC42B02D8}" srcOrd="0" destOrd="0" parTransId="{73C5D367-7D5E-412F-BA24-3DB2D7AEA11F}" sibTransId="{7FB964A9-9F9B-4B7A-A3C4-C95A16C30687}"/>
    <dgm:cxn modelId="{9E620599-6F1C-4B12-BC89-6DD764BC1898}" srcId="{016E1161-EEAB-431B-809D-B11DD605CEC7}" destId="{FA4C5626-A85E-470E-9D7C-0A88B3AB4F22}" srcOrd="1" destOrd="0" parTransId="{E19114E2-C218-4CCA-84DC-736DFB4ECD7F}" sibTransId="{D094BA88-78C2-4912-8C24-E1C7AC3A9660}"/>
    <dgm:cxn modelId="{19731C9C-AFC3-4EFE-83B7-016DF1C6CECD}" type="presOf" srcId="{E93BFFAF-1CDD-438A-B28A-B29E66621C79}" destId="{67ABCE0B-C2CE-480A-B2F1-4230BC1E803F}" srcOrd="1" destOrd="0" presId="urn:microsoft.com/office/officeart/2005/8/layout/process3"/>
    <dgm:cxn modelId="{E142C49C-5C89-4FE0-A022-4D95904DA8E9}" type="presOf" srcId="{85B160DA-11FE-47A0-A817-13A385C6932E}" destId="{4B629AA2-EDD3-487A-97A8-3BBC31BB0D8F}" srcOrd="0" destOrd="2" presId="urn:microsoft.com/office/officeart/2005/8/layout/process3"/>
    <dgm:cxn modelId="{A749259D-98F6-4AF7-8BE3-A9F96B837246}" type="presOf" srcId="{B4FC0B2D-ACC8-4659-B957-68CBC140A593}" destId="{269D8296-75F5-43DB-8D64-7CC5FC89516C}" srcOrd="0" destOrd="0" presId="urn:microsoft.com/office/officeart/2005/8/layout/process3"/>
    <dgm:cxn modelId="{DEF3F4A1-7649-4D83-837D-6D42C96F9C61}" type="presOf" srcId="{555F3F79-F501-4BFD-893E-098B26D715D0}" destId="{C374F42E-4357-44AD-ACBB-2C5E7167ADD4}" srcOrd="0" destOrd="0" presId="urn:microsoft.com/office/officeart/2005/8/layout/process3"/>
    <dgm:cxn modelId="{5624AAA3-E07B-4AC2-8C85-DB33CAB250A0}" srcId="{AEE1FBE1-30D1-4EB0-B284-F32A65D67A02}" destId="{E1DCA7C5-85D0-4940-ABAA-5E12A0C1E4CF}" srcOrd="1" destOrd="0" parTransId="{2A981EDD-AB74-4357-AC19-402F18974DCF}" sibTransId="{68172918-5CB5-403C-BA1E-1B840D59FA7D}"/>
    <dgm:cxn modelId="{5BE73FA8-57B1-47B4-95A5-FD9C71E306E2}" type="presOf" srcId="{CE31AA67-CD81-4B0B-9DB6-7760A90C1131}" destId="{7F7FAFFD-A560-44B1-84FD-52367DAE3F75}" srcOrd="1" destOrd="0" presId="urn:microsoft.com/office/officeart/2005/8/layout/process3"/>
    <dgm:cxn modelId="{261501AB-82B4-4794-97B1-CF6A712DBFDD}" srcId="{555F3F79-F501-4BFD-893E-098B26D715D0}" destId="{AEE1FBE1-30D1-4EB0-B284-F32A65D67A02}" srcOrd="5" destOrd="0" parTransId="{8E4AE106-D90B-4AD4-B4A1-4822817EAFD3}" sibTransId="{BDB04B07-F737-4634-BBD9-FA9507B337E8}"/>
    <dgm:cxn modelId="{F6C2D6AD-1F4B-4B96-AE52-B6D069D570F9}" srcId="{555F3F79-F501-4BFD-893E-098B26D715D0}" destId="{4D6807F3-95C4-451F-B638-2CF28EEBC1FA}" srcOrd="0" destOrd="0" parTransId="{8B48C235-F311-446E-AD31-64C286304C1A}" sibTransId="{E93BFFAF-1CDD-438A-B28A-B29E66621C79}"/>
    <dgm:cxn modelId="{1B3635B0-6220-4E34-99CC-8CD9D5920D0A}" type="presOf" srcId="{8685B867-604D-41D1-B928-C0EB93CB7104}" destId="{86AD6697-06DA-4EA8-8069-1C5A18FF1F54}" srcOrd="0" destOrd="0" presId="urn:microsoft.com/office/officeart/2005/8/layout/process3"/>
    <dgm:cxn modelId="{575A11BE-9E68-4ED9-AC14-7D7142E6F5C9}" type="presOf" srcId="{AD2DA4CF-1188-45D4-8C03-05ECC71CCA50}" destId="{86FE6EF4-B34C-4ADC-BDC4-FBF62270E5BB}" srcOrd="0" destOrd="0" presId="urn:microsoft.com/office/officeart/2005/8/layout/process3"/>
    <dgm:cxn modelId="{B31168C1-43DD-4ABC-8F44-6514F75D38B1}" type="presOf" srcId="{AAE63FBE-B596-4531-A615-F5C9954D502A}" destId="{C8BC2A7E-3AA3-4B15-A65E-805F1DCB5368}" srcOrd="0" destOrd="0" presId="urn:microsoft.com/office/officeart/2005/8/layout/process3"/>
    <dgm:cxn modelId="{F2D867C2-23F3-4FED-954C-6735FB242B8C}" type="presOf" srcId="{4D6807F3-95C4-451F-B638-2CF28EEBC1FA}" destId="{EEE187C2-6B70-498F-8166-DBC688CCFAA4}" srcOrd="0" destOrd="0" presId="urn:microsoft.com/office/officeart/2005/8/layout/process3"/>
    <dgm:cxn modelId="{026007C4-0F9F-4C74-977F-2D3BE36A2FAE}" srcId="{8685B867-604D-41D1-B928-C0EB93CB7104}" destId="{F339C2E8-B633-465C-8066-CFD2DC8B3441}" srcOrd="3" destOrd="0" parTransId="{9F735E51-B94E-4D46-8688-480AA9C98C3F}" sibTransId="{18E0BC23-07E8-45EC-86AD-6C32DA783972}"/>
    <dgm:cxn modelId="{BDD8AFD6-6B54-42E9-ABF3-B46547EFA88A}" type="presOf" srcId="{851230CE-3712-4BDA-BC51-09CB7B08C89C}" destId="{D92A8FA3-18C3-4667-BD84-572F0759D225}" srcOrd="0" destOrd="0" presId="urn:microsoft.com/office/officeart/2005/8/layout/process3"/>
    <dgm:cxn modelId="{9E1116DB-6FF8-40AD-8026-177E9E2FD728}" type="presOf" srcId="{D0424503-2AD2-4018-884B-8443B87678D6}" destId="{3A8EA323-A393-498E-9A0E-459A7B31896A}" srcOrd="0" destOrd="0" presId="urn:microsoft.com/office/officeart/2005/8/layout/process3"/>
    <dgm:cxn modelId="{EFE15BE1-A40D-4D56-AFBE-153D1B5127A2}" srcId="{555F3F79-F501-4BFD-893E-098B26D715D0}" destId="{CE31AA67-CD81-4B0B-9DB6-7760A90C1131}" srcOrd="1" destOrd="0" parTransId="{59064F72-B4F3-49F7-929B-AF53B135781D}" sibTransId="{AAE63FBE-B596-4531-A615-F5C9954D502A}"/>
    <dgm:cxn modelId="{E17ACBEA-BAD5-4476-AB19-5F66C5A0B451}" srcId="{B4FC0B2D-ACC8-4659-B957-68CBC140A593}" destId="{716F7479-0140-4493-A44C-B7EFC405D314}" srcOrd="0" destOrd="0" parTransId="{F7C7AA46-ADBA-477F-B4B2-0827C868E54A}" sibTransId="{65EAAFB4-8102-423A-B997-40E888192CB0}"/>
    <dgm:cxn modelId="{F36F6CF0-B84B-4537-B949-EE8A7D928995}" srcId="{AEE1FBE1-30D1-4EB0-B284-F32A65D67A02}" destId="{D0424503-2AD2-4018-884B-8443B87678D6}" srcOrd="0" destOrd="0" parTransId="{AEC4548F-3560-4CD3-92FE-0F9903A838DA}" sibTransId="{6D091B07-7853-4966-93F2-1DF27EAD4609}"/>
    <dgm:cxn modelId="{A6A2B2F1-8CDC-489B-9B8B-D5B0A9C48340}" srcId="{555F3F79-F501-4BFD-893E-098B26D715D0}" destId="{8685B867-604D-41D1-B928-C0EB93CB7104}" srcOrd="4" destOrd="0" parTransId="{08A659DA-6FF2-4837-ACFD-C16E8FD53C08}" sibTransId="{BF89F9D5-D6B2-4B18-ACAE-2D83EC150525}"/>
    <dgm:cxn modelId="{3E6AB1F3-1D55-457C-92AA-5D3C832442B1}" type="presOf" srcId="{016E1161-EEAB-431B-809D-B11DD605CEC7}" destId="{ED6AE16C-CA30-4027-BC41-0739B2756DBB}" srcOrd="0" destOrd="0" presId="urn:microsoft.com/office/officeart/2005/8/layout/process3"/>
    <dgm:cxn modelId="{2CA9DCF5-F84E-46CE-8353-8D8F3B73F229}" type="presOf" srcId="{729C5220-9589-4BCF-90CC-2B5A464EE714}" destId="{C5E45696-FBCA-41B5-8D4A-CD15FA3FE60E}" srcOrd="0" destOrd="2" presId="urn:microsoft.com/office/officeart/2005/8/layout/process3"/>
    <dgm:cxn modelId="{444BCCFF-872E-4B24-882D-F4FF77CF0160}" type="presOf" srcId="{AD2DA4CF-1188-45D4-8C03-05ECC71CCA50}" destId="{6E765C37-A310-40B5-B9E9-474DB63FC185}" srcOrd="1" destOrd="0" presId="urn:microsoft.com/office/officeart/2005/8/layout/process3"/>
    <dgm:cxn modelId="{8335F7E2-5C46-45E0-B0C4-6E62849F471C}" type="presParOf" srcId="{C374F42E-4357-44AD-ACBB-2C5E7167ADD4}" destId="{2C201886-9279-4699-B39C-A55CFEEF85BA}" srcOrd="0" destOrd="0" presId="urn:microsoft.com/office/officeart/2005/8/layout/process3"/>
    <dgm:cxn modelId="{8209FCB5-CDE0-402F-843E-62400A367B6D}" type="presParOf" srcId="{2C201886-9279-4699-B39C-A55CFEEF85BA}" destId="{EEE187C2-6B70-498F-8166-DBC688CCFAA4}" srcOrd="0" destOrd="0" presId="urn:microsoft.com/office/officeart/2005/8/layout/process3"/>
    <dgm:cxn modelId="{36070F16-67D3-4BA2-A2C0-55564C0141B2}" type="presParOf" srcId="{2C201886-9279-4699-B39C-A55CFEEF85BA}" destId="{18B668D5-1112-4C74-9528-6513A1A3E264}" srcOrd="1" destOrd="0" presId="urn:microsoft.com/office/officeart/2005/8/layout/process3"/>
    <dgm:cxn modelId="{55E07ADA-DC86-4861-9103-3B3228A7B200}" type="presParOf" srcId="{2C201886-9279-4699-B39C-A55CFEEF85BA}" destId="{449433D3-1AB6-4240-8B97-1BA170313A25}" srcOrd="2" destOrd="0" presId="urn:microsoft.com/office/officeart/2005/8/layout/process3"/>
    <dgm:cxn modelId="{A4CF9901-91B1-4C39-B6D6-AF6FC8D86DFA}" type="presParOf" srcId="{C374F42E-4357-44AD-ACBB-2C5E7167ADD4}" destId="{E6D1CC48-EC77-435D-A52D-EBB2104DE1C1}" srcOrd="1" destOrd="0" presId="urn:microsoft.com/office/officeart/2005/8/layout/process3"/>
    <dgm:cxn modelId="{8FBF9867-AC2E-43BA-8878-189038232C4D}" type="presParOf" srcId="{E6D1CC48-EC77-435D-A52D-EBB2104DE1C1}" destId="{67ABCE0B-C2CE-480A-B2F1-4230BC1E803F}" srcOrd="0" destOrd="0" presId="urn:microsoft.com/office/officeart/2005/8/layout/process3"/>
    <dgm:cxn modelId="{6BC87FDF-3E45-41EB-9A14-FEC48A5FBF8D}" type="presParOf" srcId="{C374F42E-4357-44AD-ACBB-2C5E7167ADD4}" destId="{F351E60A-5DBB-4C72-98EE-1BF3EA0A7236}" srcOrd="2" destOrd="0" presId="urn:microsoft.com/office/officeart/2005/8/layout/process3"/>
    <dgm:cxn modelId="{72A38E48-43B4-4A76-B965-05231DEE8928}" type="presParOf" srcId="{F351E60A-5DBB-4C72-98EE-1BF3EA0A7236}" destId="{66FBF20E-7576-405B-8C05-EFCF87CF2AEA}" srcOrd="0" destOrd="0" presId="urn:microsoft.com/office/officeart/2005/8/layout/process3"/>
    <dgm:cxn modelId="{006D45C3-0B21-4768-A1AA-425F942ACF07}" type="presParOf" srcId="{F351E60A-5DBB-4C72-98EE-1BF3EA0A7236}" destId="{7F7FAFFD-A560-44B1-84FD-52367DAE3F75}" srcOrd="1" destOrd="0" presId="urn:microsoft.com/office/officeart/2005/8/layout/process3"/>
    <dgm:cxn modelId="{6E66AFCD-19FA-457A-A630-86D5BBFD7C58}" type="presParOf" srcId="{F351E60A-5DBB-4C72-98EE-1BF3EA0A7236}" destId="{D92A8FA3-18C3-4667-BD84-572F0759D225}" srcOrd="2" destOrd="0" presId="urn:microsoft.com/office/officeart/2005/8/layout/process3"/>
    <dgm:cxn modelId="{C71A669C-8E1E-4C7D-80CE-EE3B6BEE6C93}" type="presParOf" srcId="{C374F42E-4357-44AD-ACBB-2C5E7167ADD4}" destId="{C8BC2A7E-3AA3-4B15-A65E-805F1DCB5368}" srcOrd="3" destOrd="0" presId="urn:microsoft.com/office/officeart/2005/8/layout/process3"/>
    <dgm:cxn modelId="{5BF8E404-4A11-4669-8F97-FDB671EE10AF}" type="presParOf" srcId="{C8BC2A7E-3AA3-4B15-A65E-805F1DCB5368}" destId="{6DD7EED9-62D1-4072-938C-51F1F0841CC7}" srcOrd="0" destOrd="0" presId="urn:microsoft.com/office/officeart/2005/8/layout/process3"/>
    <dgm:cxn modelId="{C4962344-9D6F-4187-BEE4-CB6118681CD4}" type="presParOf" srcId="{C374F42E-4357-44AD-ACBB-2C5E7167ADD4}" destId="{DBC0818A-BFA4-477E-B015-EEC40D8739A9}" srcOrd="4" destOrd="0" presId="urn:microsoft.com/office/officeart/2005/8/layout/process3"/>
    <dgm:cxn modelId="{87E7C982-9BD3-4D2A-9163-05F7D873AD4A}" type="presParOf" srcId="{DBC0818A-BFA4-477E-B015-EEC40D8739A9}" destId="{ED6AE16C-CA30-4027-BC41-0739B2756DBB}" srcOrd="0" destOrd="0" presId="urn:microsoft.com/office/officeart/2005/8/layout/process3"/>
    <dgm:cxn modelId="{E55A19AD-1BBD-48B8-8905-4D85AD3C4A07}" type="presParOf" srcId="{DBC0818A-BFA4-477E-B015-EEC40D8739A9}" destId="{FF888577-BB9C-4E6D-A998-C37BC7191F34}" srcOrd="1" destOrd="0" presId="urn:microsoft.com/office/officeart/2005/8/layout/process3"/>
    <dgm:cxn modelId="{D3DA1809-9C0C-4062-9427-516B6F114237}" type="presParOf" srcId="{DBC0818A-BFA4-477E-B015-EEC40D8739A9}" destId="{4B629AA2-EDD3-487A-97A8-3BBC31BB0D8F}" srcOrd="2" destOrd="0" presId="urn:microsoft.com/office/officeart/2005/8/layout/process3"/>
    <dgm:cxn modelId="{DB28BE49-5F19-475F-BF53-2608390D3211}" type="presParOf" srcId="{C374F42E-4357-44AD-ACBB-2C5E7167ADD4}" destId="{86FE6EF4-B34C-4ADC-BDC4-FBF62270E5BB}" srcOrd="5" destOrd="0" presId="urn:microsoft.com/office/officeart/2005/8/layout/process3"/>
    <dgm:cxn modelId="{D67B1F72-B87B-4F47-94F4-6F03534C9B8D}" type="presParOf" srcId="{86FE6EF4-B34C-4ADC-BDC4-FBF62270E5BB}" destId="{6E765C37-A310-40B5-B9E9-474DB63FC185}" srcOrd="0" destOrd="0" presId="urn:microsoft.com/office/officeart/2005/8/layout/process3"/>
    <dgm:cxn modelId="{06DAC261-75EC-42CB-9843-B08D7C5B2C85}" type="presParOf" srcId="{C374F42E-4357-44AD-ACBB-2C5E7167ADD4}" destId="{43C1E397-D51D-4E42-A795-0E439111D0FC}" srcOrd="6" destOrd="0" presId="urn:microsoft.com/office/officeart/2005/8/layout/process3"/>
    <dgm:cxn modelId="{0A3C0089-B77A-4D4C-A225-D0BDE6BB41C9}" type="presParOf" srcId="{43C1E397-D51D-4E42-A795-0E439111D0FC}" destId="{269D8296-75F5-43DB-8D64-7CC5FC89516C}" srcOrd="0" destOrd="0" presId="urn:microsoft.com/office/officeart/2005/8/layout/process3"/>
    <dgm:cxn modelId="{57C8465B-0BF7-464D-AA2E-81418B09ABC8}" type="presParOf" srcId="{43C1E397-D51D-4E42-A795-0E439111D0FC}" destId="{90579682-B268-485D-82CE-D88A04FA7E04}" srcOrd="1" destOrd="0" presId="urn:microsoft.com/office/officeart/2005/8/layout/process3"/>
    <dgm:cxn modelId="{CA847DB2-0DC1-42B7-813B-3582269F3581}" type="presParOf" srcId="{43C1E397-D51D-4E42-A795-0E439111D0FC}" destId="{A22E040F-20B4-43D5-A265-49D20BBA6C76}" srcOrd="2" destOrd="0" presId="urn:microsoft.com/office/officeart/2005/8/layout/process3"/>
    <dgm:cxn modelId="{CBF397DB-498E-4613-9471-94F0476F048F}" type="presParOf" srcId="{C374F42E-4357-44AD-ACBB-2C5E7167ADD4}" destId="{5ED49587-255B-46F9-A861-B3851F1EADE9}" srcOrd="7" destOrd="0" presId="urn:microsoft.com/office/officeart/2005/8/layout/process3"/>
    <dgm:cxn modelId="{370F8C48-3104-4794-962B-FC2D2F5864E3}" type="presParOf" srcId="{5ED49587-255B-46F9-A861-B3851F1EADE9}" destId="{8F723072-6927-4F24-8B99-D50AA4A9EF4A}" srcOrd="0" destOrd="0" presId="urn:microsoft.com/office/officeart/2005/8/layout/process3"/>
    <dgm:cxn modelId="{6E965F58-5785-4F44-AA34-91CAB9CFD976}" type="presParOf" srcId="{C374F42E-4357-44AD-ACBB-2C5E7167ADD4}" destId="{63AA9A2D-8FF2-4C0B-9EE2-F79B100A688B}" srcOrd="8" destOrd="0" presId="urn:microsoft.com/office/officeart/2005/8/layout/process3"/>
    <dgm:cxn modelId="{B40DC82C-4D54-43C7-A7F3-CAD39DB9B634}" type="presParOf" srcId="{63AA9A2D-8FF2-4C0B-9EE2-F79B100A688B}" destId="{86AD6697-06DA-4EA8-8069-1C5A18FF1F54}" srcOrd="0" destOrd="0" presId="urn:microsoft.com/office/officeart/2005/8/layout/process3"/>
    <dgm:cxn modelId="{5534A886-C655-4761-AAE6-DB32D43B9568}" type="presParOf" srcId="{63AA9A2D-8FF2-4C0B-9EE2-F79B100A688B}" destId="{29BFAF7E-1C52-4CE1-BC7A-168BB1550AF2}" srcOrd="1" destOrd="0" presId="urn:microsoft.com/office/officeart/2005/8/layout/process3"/>
    <dgm:cxn modelId="{9F04029E-CEA4-4C6B-BE1A-AE75EF2988E2}" type="presParOf" srcId="{63AA9A2D-8FF2-4C0B-9EE2-F79B100A688B}" destId="{C5E45696-FBCA-41B5-8D4A-CD15FA3FE60E}" srcOrd="2" destOrd="0" presId="urn:microsoft.com/office/officeart/2005/8/layout/process3"/>
    <dgm:cxn modelId="{37C9D861-FDB8-4715-905E-F706405BF49C}" type="presParOf" srcId="{C374F42E-4357-44AD-ACBB-2C5E7167ADD4}" destId="{4D1EA56A-9009-4FA6-87C9-01CD49D08699}" srcOrd="9" destOrd="0" presId="urn:microsoft.com/office/officeart/2005/8/layout/process3"/>
    <dgm:cxn modelId="{E84815DA-4702-4735-8128-97B8E0644CDA}" type="presParOf" srcId="{4D1EA56A-9009-4FA6-87C9-01CD49D08699}" destId="{D2119062-ED43-4951-B7CE-D7C21320401B}" srcOrd="0" destOrd="0" presId="urn:microsoft.com/office/officeart/2005/8/layout/process3"/>
    <dgm:cxn modelId="{F207795D-DF17-4729-B8E2-EBC0685CA872}" type="presParOf" srcId="{C374F42E-4357-44AD-ACBB-2C5E7167ADD4}" destId="{F026AB10-565C-4FFA-9086-949BE208410D}" srcOrd="10" destOrd="0" presId="urn:microsoft.com/office/officeart/2005/8/layout/process3"/>
    <dgm:cxn modelId="{B8130BC2-4B16-4684-A2D6-966B24C336DA}" type="presParOf" srcId="{F026AB10-565C-4FFA-9086-949BE208410D}" destId="{80A7D80F-0E2E-4AAD-AC29-5AA2EBAA93A4}" srcOrd="0" destOrd="0" presId="urn:microsoft.com/office/officeart/2005/8/layout/process3"/>
    <dgm:cxn modelId="{96D70327-0BFE-431C-A64A-FA8E2542EEB7}" type="presParOf" srcId="{F026AB10-565C-4FFA-9086-949BE208410D}" destId="{0513C55A-6EA1-4B9B-9090-B6A93B10893E}" srcOrd="1" destOrd="0" presId="urn:microsoft.com/office/officeart/2005/8/layout/process3"/>
    <dgm:cxn modelId="{0B63BFDE-3AFA-4783-9A2A-E2E34501D895}" type="presParOf" srcId="{F026AB10-565C-4FFA-9086-949BE208410D}" destId="{3A8EA323-A393-498E-9A0E-459A7B31896A}"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5F3F79-F501-4BFD-893E-098B26D715D0}" type="doc">
      <dgm:prSet loTypeId="urn:microsoft.com/office/officeart/2005/8/layout/process3" loCatId="process" qsTypeId="urn:microsoft.com/office/officeart/2005/8/quickstyle/simple1" qsCatId="simple" csTypeId="urn:microsoft.com/office/officeart/2005/8/colors/accent5_2" csCatId="accent5" phldr="1"/>
      <dgm:spPr/>
      <dgm:t>
        <a:bodyPr/>
        <a:lstStyle/>
        <a:p>
          <a:endParaRPr lang="en-GB"/>
        </a:p>
      </dgm:t>
    </dgm:pt>
    <dgm:pt modelId="{851230CE-3712-4BDA-BC51-09CB7B08C89C}">
      <dgm:prSet phldrT="[Text]"/>
      <dgm:spPr/>
      <dgm:t>
        <a:bodyPr/>
        <a:lstStyle/>
        <a:p>
          <a:r>
            <a:rPr lang="en-MY"/>
            <a:t>HIMS Blueprint</a:t>
          </a:r>
          <a:endParaRPr lang="en-GB" dirty="0"/>
        </a:p>
      </dgm:t>
    </dgm:pt>
    <dgm:pt modelId="{1BF76FF3-BDB3-4021-B5DC-CD6C9A59C58C}" type="parTrans" cxnId="{7B1C4804-9DA5-4A27-B67A-D91E4EEFEB62}">
      <dgm:prSet/>
      <dgm:spPr/>
      <dgm:t>
        <a:bodyPr/>
        <a:lstStyle/>
        <a:p>
          <a:endParaRPr lang="en-GB"/>
        </a:p>
      </dgm:t>
    </dgm:pt>
    <dgm:pt modelId="{C63B45E5-B048-4C6C-A661-66511974E582}" type="sibTrans" cxnId="{7B1C4804-9DA5-4A27-B67A-D91E4EEFEB62}">
      <dgm:prSet/>
      <dgm:spPr/>
      <dgm:t>
        <a:bodyPr/>
        <a:lstStyle/>
        <a:p>
          <a:endParaRPr lang="en-GB"/>
        </a:p>
      </dgm:t>
    </dgm:pt>
    <dgm:pt modelId="{016E1161-EEAB-431B-809D-B11DD605CEC7}">
      <dgm:prSet phldrT="[Text]"/>
      <dgm:spPr/>
      <dgm:t>
        <a:bodyPr/>
        <a:lstStyle/>
        <a:p>
          <a:r>
            <a:rPr lang="en-MY" dirty="0"/>
            <a:t>2010-2013</a:t>
          </a:r>
          <a:endParaRPr lang="en-GB" dirty="0"/>
        </a:p>
      </dgm:t>
    </dgm:pt>
    <dgm:pt modelId="{B59A927F-23C4-432F-8B3E-D58230AA278E}" type="parTrans" cxnId="{9A866F6F-FA2C-46FA-839E-9BA92A9A7A38}">
      <dgm:prSet/>
      <dgm:spPr/>
      <dgm:t>
        <a:bodyPr/>
        <a:lstStyle/>
        <a:p>
          <a:endParaRPr lang="en-GB"/>
        </a:p>
      </dgm:t>
    </dgm:pt>
    <dgm:pt modelId="{AD2DA4CF-1188-45D4-8C03-05ECC71CCA50}" type="sibTrans" cxnId="{9A866F6F-FA2C-46FA-839E-9BA92A9A7A38}">
      <dgm:prSet/>
      <dgm:spPr/>
      <dgm:t>
        <a:bodyPr/>
        <a:lstStyle/>
        <a:p>
          <a:endParaRPr lang="en-GB"/>
        </a:p>
      </dgm:t>
    </dgm:pt>
    <dgm:pt modelId="{7BB88450-2C5A-4432-BC92-1FBDC42B02D8}">
      <dgm:prSet phldrT="[Text]"/>
      <dgm:spPr/>
      <dgm:t>
        <a:bodyPr/>
        <a:lstStyle/>
        <a:p>
          <a:r>
            <a:rPr lang="en-MY" dirty="0"/>
            <a:t>SMRP 1.0 &amp; 1.1</a:t>
          </a:r>
          <a:endParaRPr lang="en-GB" dirty="0"/>
        </a:p>
      </dgm:t>
    </dgm:pt>
    <dgm:pt modelId="{73C5D367-7D5E-412F-BA24-3DB2D7AEA11F}" type="parTrans" cxnId="{42634C98-5433-42E7-A117-F24BC600AA03}">
      <dgm:prSet/>
      <dgm:spPr/>
      <dgm:t>
        <a:bodyPr/>
        <a:lstStyle/>
        <a:p>
          <a:endParaRPr lang="en-GB"/>
        </a:p>
      </dgm:t>
    </dgm:pt>
    <dgm:pt modelId="{7FB964A9-9F9B-4B7A-A3C4-C95A16C30687}" type="sibTrans" cxnId="{42634C98-5433-42E7-A117-F24BC600AA03}">
      <dgm:prSet/>
      <dgm:spPr/>
      <dgm:t>
        <a:bodyPr/>
        <a:lstStyle/>
        <a:p>
          <a:endParaRPr lang="en-GB"/>
        </a:p>
      </dgm:t>
    </dgm:pt>
    <dgm:pt modelId="{B4FC0B2D-ACC8-4659-B957-68CBC140A593}">
      <dgm:prSet phldrT="[Text]"/>
      <dgm:spPr/>
      <dgm:t>
        <a:bodyPr/>
        <a:lstStyle/>
        <a:p>
          <a:r>
            <a:rPr lang="en-MY" dirty="0"/>
            <a:t>2015-2016</a:t>
          </a:r>
          <a:endParaRPr lang="en-GB" dirty="0"/>
        </a:p>
      </dgm:t>
    </dgm:pt>
    <dgm:pt modelId="{8FF70C20-4A0F-4E2F-9208-A3B3A427B275}" type="parTrans" cxnId="{F178D569-43FD-4947-8FB8-428FC1024484}">
      <dgm:prSet/>
      <dgm:spPr/>
      <dgm:t>
        <a:bodyPr/>
        <a:lstStyle/>
        <a:p>
          <a:endParaRPr lang="en-GB"/>
        </a:p>
      </dgm:t>
    </dgm:pt>
    <dgm:pt modelId="{7FB2D9AF-0255-43EA-A5FA-157356C1A213}" type="sibTrans" cxnId="{F178D569-43FD-4947-8FB8-428FC1024484}">
      <dgm:prSet/>
      <dgm:spPr/>
      <dgm:t>
        <a:bodyPr/>
        <a:lstStyle/>
        <a:p>
          <a:endParaRPr lang="en-GB"/>
        </a:p>
      </dgm:t>
    </dgm:pt>
    <dgm:pt modelId="{716F7479-0140-4493-A44C-B7EFC405D314}">
      <dgm:prSet phldrT="[Text]"/>
      <dgm:spPr/>
      <dgm:t>
        <a:bodyPr/>
        <a:lstStyle/>
        <a:p>
          <a:r>
            <a:rPr lang="en-MY" dirty="0"/>
            <a:t>MyHDW for analysis</a:t>
          </a:r>
          <a:endParaRPr lang="en-GB" dirty="0"/>
        </a:p>
      </dgm:t>
    </dgm:pt>
    <dgm:pt modelId="{F7C7AA46-ADBA-477F-B4B2-0827C868E54A}" type="parTrans" cxnId="{E17ACBEA-BAD5-4476-AB19-5F66C5A0B451}">
      <dgm:prSet/>
      <dgm:spPr/>
      <dgm:t>
        <a:bodyPr/>
        <a:lstStyle/>
        <a:p>
          <a:endParaRPr lang="en-GB"/>
        </a:p>
      </dgm:t>
    </dgm:pt>
    <dgm:pt modelId="{65EAAFB4-8102-423A-B997-40E888192CB0}" type="sibTrans" cxnId="{E17ACBEA-BAD5-4476-AB19-5F66C5A0B451}">
      <dgm:prSet/>
      <dgm:spPr/>
      <dgm:t>
        <a:bodyPr/>
        <a:lstStyle/>
        <a:p>
          <a:endParaRPr lang="en-GB"/>
        </a:p>
      </dgm:t>
    </dgm:pt>
    <dgm:pt modelId="{8685B867-604D-41D1-B928-C0EB93CB7104}">
      <dgm:prSet phldrT="[Text]"/>
      <dgm:spPr/>
      <dgm:t>
        <a:bodyPr/>
        <a:lstStyle/>
        <a:p>
          <a:r>
            <a:rPr lang="en-MY" dirty="0"/>
            <a:t>2017-2019</a:t>
          </a:r>
          <a:endParaRPr lang="en-GB" dirty="0"/>
        </a:p>
      </dgm:t>
    </dgm:pt>
    <dgm:pt modelId="{08A659DA-6FF2-4837-ACFD-C16E8FD53C08}" type="parTrans" cxnId="{A6A2B2F1-8CDC-489B-9B8B-D5B0A9C48340}">
      <dgm:prSet/>
      <dgm:spPr/>
      <dgm:t>
        <a:bodyPr/>
        <a:lstStyle/>
        <a:p>
          <a:endParaRPr lang="en-GB"/>
        </a:p>
      </dgm:t>
    </dgm:pt>
    <dgm:pt modelId="{BF89F9D5-D6B2-4B18-ACAE-2D83EC150525}" type="sibTrans" cxnId="{A6A2B2F1-8CDC-489B-9B8B-D5B0A9C48340}">
      <dgm:prSet/>
      <dgm:spPr/>
      <dgm:t>
        <a:bodyPr/>
        <a:lstStyle/>
        <a:p>
          <a:endParaRPr lang="en-GB"/>
        </a:p>
      </dgm:t>
    </dgm:pt>
    <dgm:pt modelId="{CCDEFD17-B63D-4B8D-B8EB-D6DE0042A6FF}">
      <dgm:prSet phldrT="[Text]"/>
      <dgm:spPr/>
      <dgm:t>
        <a:bodyPr/>
        <a:lstStyle/>
        <a:p>
          <a:r>
            <a:rPr lang="en-MY" dirty="0"/>
            <a:t>GIS</a:t>
          </a:r>
          <a:endParaRPr lang="en-GB" dirty="0"/>
        </a:p>
      </dgm:t>
    </dgm:pt>
    <dgm:pt modelId="{A0A29D87-6A05-4106-8FEE-70709AD1B50D}" type="parTrans" cxnId="{A681AF26-4018-4244-B2B0-19E65F0E797B}">
      <dgm:prSet/>
      <dgm:spPr/>
      <dgm:t>
        <a:bodyPr/>
        <a:lstStyle/>
        <a:p>
          <a:endParaRPr lang="en-GB"/>
        </a:p>
      </dgm:t>
    </dgm:pt>
    <dgm:pt modelId="{530E423E-1EA2-4348-B079-BD93F5FFCD39}" type="sibTrans" cxnId="{A681AF26-4018-4244-B2B0-19E65F0E797B}">
      <dgm:prSet/>
      <dgm:spPr/>
      <dgm:t>
        <a:bodyPr/>
        <a:lstStyle/>
        <a:p>
          <a:endParaRPr lang="en-GB"/>
        </a:p>
      </dgm:t>
    </dgm:pt>
    <dgm:pt modelId="{CE31AA67-CD81-4B0B-9DB6-7760A90C1131}">
      <dgm:prSet phldrT="[Text]"/>
      <dgm:spPr/>
      <dgm:t>
        <a:bodyPr/>
        <a:lstStyle/>
        <a:p>
          <a:r>
            <a:rPr lang="en-MY" dirty="0"/>
            <a:t>2006-2007</a:t>
          </a:r>
          <a:endParaRPr lang="en-GB" dirty="0"/>
        </a:p>
      </dgm:t>
    </dgm:pt>
    <dgm:pt modelId="{59064F72-B4F3-49F7-929B-AF53B135781D}" type="parTrans" cxnId="{EFE15BE1-A40D-4D56-AFBE-153D1B5127A2}">
      <dgm:prSet/>
      <dgm:spPr/>
      <dgm:t>
        <a:bodyPr/>
        <a:lstStyle/>
        <a:p>
          <a:endParaRPr lang="en-GB"/>
        </a:p>
      </dgm:t>
    </dgm:pt>
    <dgm:pt modelId="{AAE63FBE-B596-4531-A615-F5C9954D502A}" type="sibTrans" cxnId="{EFE15BE1-A40D-4D56-AFBE-153D1B5127A2}">
      <dgm:prSet/>
      <dgm:spPr/>
      <dgm:t>
        <a:bodyPr/>
        <a:lstStyle/>
        <a:p>
          <a:endParaRPr lang="en-GB"/>
        </a:p>
      </dgm:t>
    </dgm:pt>
    <dgm:pt modelId="{9F0584B7-1A4C-430C-B137-CF6FEC4A8F3C}">
      <dgm:prSet phldrT="[Text]"/>
      <dgm:spPr/>
      <dgm:t>
        <a:bodyPr/>
        <a:lstStyle/>
        <a:p>
          <a:r>
            <a:rPr lang="en-MY" dirty="0"/>
            <a:t>SMRP 2.0 P1</a:t>
          </a:r>
          <a:endParaRPr lang="en-GB" dirty="0"/>
        </a:p>
      </dgm:t>
    </dgm:pt>
    <dgm:pt modelId="{AE37AF4F-D2E5-4590-A5D0-C386EF745CB3}" type="parTrans" cxnId="{22899423-A86C-4CCF-B6A8-998C237597CA}">
      <dgm:prSet/>
      <dgm:spPr/>
      <dgm:t>
        <a:bodyPr/>
        <a:lstStyle/>
        <a:p>
          <a:endParaRPr lang="en-GB"/>
        </a:p>
      </dgm:t>
    </dgm:pt>
    <dgm:pt modelId="{7BD53066-6F7D-41BD-86EC-68BD8E5049D5}" type="sibTrans" cxnId="{22899423-A86C-4CCF-B6A8-998C237597CA}">
      <dgm:prSet/>
      <dgm:spPr/>
      <dgm:t>
        <a:bodyPr/>
        <a:lstStyle/>
        <a:p>
          <a:endParaRPr lang="en-GB"/>
        </a:p>
      </dgm:t>
    </dgm:pt>
    <dgm:pt modelId="{4D6807F3-95C4-451F-B638-2CF28EEBC1FA}">
      <dgm:prSet phldrT="[Text]"/>
      <dgm:spPr/>
      <dgm:t>
        <a:bodyPr/>
        <a:lstStyle/>
        <a:p>
          <a:r>
            <a:rPr lang="en-MY" dirty="0"/>
            <a:t>1999</a:t>
          </a:r>
          <a:endParaRPr lang="en-GB" dirty="0"/>
        </a:p>
      </dgm:t>
    </dgm:pt>
    <dgm:pt modelId="{8B48C235-F311-446E-AD31-64C286304C1A}" type="parTrans" cxnId="{F6C2D6AD-1F4B-4B96-AE52-B6D069D570F9}">
      <dgm:prSet/>
      <dgm:spPr/>
      <dgm:t>
        <a:bodyPr/>
        <a:lstStyle/>
        <a:p>
          <a:endParaRPr lang="en-GB"/>
        </a:p>
      </dgm:t>
    </dgm:pt>
    <dgm:pt modelId="{E93BFFAF-1CDD-438A-B28A-B29E66621C79}" type="sibTrans" cxnId="{F6C2D6AD-1F4B-4B96-AE52-B6D069D570F9}">
      <dgm:prSet/>
      <dgm:spPr/>
      <dgm:t>
        <a:bodyPr/>
        <a:lstStyle/>
        <a:p>
          <a:endParaRPr lang="en-GB"/>
        </a:p>
      </dgm:t>
    </dgm:pt>
    <dgm:pt modelId="{4E2A03E3-3EC8-4A7A-A389-6046137130CC}">
      <dgm:prSet phldrT="[Text]"/>
      <dgm:spPr/>
      <dgm:t>
        <a:bodyPr/>
        <a:lstStyle/>
        <a:p>
          <a:r>
            <a:rPr lang="en-MY" dirty="0"/>
            <a:t>SMRP client-based</a:t>
          </a:r>
          <a:endParaRPr lang="en-GB" dirty="0"/>
        </a:p>
      </dgm:t>
    </dgm:pt>
    <dgm:pt modelId="{6EAA53A2-D920-4025-A904-320BAEB41774}" type="parTrans" cxnId="{FA177842-3863-4784-9F4E-EC4F5C77A499}">
      <dgm:prSet/>
      <dgm:spPr/>
      <dgm:t>
        <a:bodyPr/>
        <a:lstStyle/>
        <a:p>
          <a:endParaRPr lang="en-GB"/>
        </a:p>
      </dgm:t>
    </dgm:pt>
    <dgm:pt modelId="{BD8FD8EA-581D-4BC4-8085-16A06501A04B}" type="sibTrans" cxnId="{FA177842-3863-4784-9F4E-EC4F5C77A499}">
      <dgm:prSet/>
      <dgm:spPr/>
      <dgm:t>
        <a:bodyPr/>
        <a:lstStyle/>
        <a:p>
          <a:endParaRPr lang="en-GB"/>
        </a:p>
      </dgm:t>
    </dgm:pt>
    <dgm:pt modelId="{CFC1A49E-E540-4175-89D6-63098FEF8AA8}">
      <dgm:prSet phldrT="[Text]"/>
      <dgm:spPr/>
      <dgm:t>
        <a:bodyPr/>
        <a:lstStyle/>
        <a:p>
          <a:r>
            <a:rPr lang="en-MY" dirty="0" err="1"/>
            <a:t>eReporting</a:t>
          </a:r>
          <a:endParaRPr lang="en-GB" dirty="0"/>
        </a:p>
      </dgm:t>
    </dgm:pt>
    <dgm:pt modelId="{0E56FB6B-ACF2-4A8E-80C5-6594768C4668}" type="parTrans" cxnId="{3B8C948B-1C82-4A30-88BD-2C7734596A60}">
      <dgm:prSet/>
      <dgm:spPr/>
      <dgm:t>
        <a:bodyPr/>
        <a:lstStyle/>
        <a:p>
          <a:endParaRPr lang="en-GB"/>
        </a:p>
      </dgm:t>
    </dgm:pt>
    <dgm:pt modelId="{562D55C8-7366-4600-ABB9-67B74127D163}" type="sibTrans" cxnId="{3B8C948B-1C82-4A30-88BD-2C7734596A60}">
      <dgm:prSet/>
      <dgm:spPr/>
      <dgm:t>
        <a:bodyPr/>
        <a:lstStyle/>
        <a:p>
          <a:endParaRPr lang="en-GB"/>
        </a:p>
      </dgm:t>
    </dgm:pt>
    <dgm:pt modelId="{85B160DA-11FE-47A0-A817-13A385C6932E}">
      <dgm:prSet phldrT="[Text]"/>
      <dgm:spPr/>
      <dgm:t>
        <a:bodyPr/>
        <a:lstStyle/>
        <a:p>
          <a:r>
            <a:rPr lang="en-MY" dirty="0"/>
            <a:t>Integration</a:t>
          </a:r>
          <a:endParaRPr lang="en-GB" dirty="0"/>
        </a:p>
      </dgm:t>
    </dgm:pt>
    <dgm:pt modelId="{B134E8F6-A31F-472D-9518-82E5F9032AAA}" type="parTrans" cxnId="{567A6342-9027-4D55-BE98-9CD924294092}">
      <dgm:prSet/>
      <dgm:spPr/>
      <dgm:t>
        <a:bodyPr/>
        <a:lstStyle/>
        <a:p>
          <a:endParaRPr lang="en-GB"/>
        </a:p>
      </dgm:t>
    </dgm:pt>
    <dgm:pt modelId="{72A98EE2-2F0F-427D-A453-66E2BC348330}" type="sibTrans" cxnId="{567A6342-9027-4D55-BE98-9CD924294092}">
      <dgm:prSet/>
      <dgm:spPr/>
      <dgm:t>
        <a:bodyPr/>
        <a:lstStyle/>
        <a:p>
          <a:endParaRPr lang="en-GB"/>
        </a:p>
      </dgm:t>
    </dgm:pt>
    <dgm:pt modelId="{FA4C5626-A85E-470E-9D7C-0A88B3AB4F22}">
      <dgm:prSet phldrT="[Text]"/>
      <dgm:spPr/>
      <dgm:t>
        <a:bodyPr/>
        <a:lstStyle/>
        <a:p>
          <a:r>
            <a:rPr lang="en-MY" dirty="0"/>
            <a:t>Web-based</a:t>
          </a:r>
          <a:endParaRPr lang="en-GB" dirty="0"/>
        </a:p>
      </dgm:t>
    </dgm:pt>
    <dgm:pt modelId="{E19114E2-C218-4CCA-84DC-736DFB4ECD7F}" type="parTrans" cxnId="{9E620599-6F1C-4B12-BC89-6DD764BC1898}">
      <dgm:prSet/>
      <dgm:spPr/>
      <dgm:t>
        <a:bodyPr/>
        <a:lstStyle/>
        <a:p>
          <a:endParaRPr lang="en-GB"/>
        </a:p>
      </dgm:t>
    </dgm:pt>
    <dgm:pt modelId="{D094BA88-78C2-4912-8C24-E1C7AC3A9660}" type="sibTrans" cxnId="{9E620599-6F1C-4B12-BC89-6DD764BC1898}">
      <dgm:prSet/>
      <dgm:spPr/>
      <dgm:t>
        <a:bodyPr/>
        <a:lstStyle/>
        <a:p>
          <a:endParaRPr lang="en-GB"/>
        </a:p>
      </dgm:t>
    </dgm:pt>
    <dgm:pt modelId="{729C5220-9589-4BCF-90CC-2B5A464EE714}">
      <dgm:prSet phldrT="[Text]"/>
      <dgm:spPr/>
      <dgm:t>
        <a:bodyPr/>
        <a:lstStyle/>
        <a:p>
          <a:r>
            <a:rPr lang="en-MY" dirty="0"/>
            <a:t>PRIS 1.0</a:t>
          </a:r>
          <a:endParaRPr lang="en-GB" dirty="0"/>
        </a:p>
      </dgm:t>
    </dgm:pt>
    <dgm:pt modelId="{49CAB340-4669-446A-88F4-34C0FDAFAF03}" type="parTrans" cxnId="{A841EF5C-9DC3-4340-88BB-20FFD967D9EF}">
      <dgm:prSet/>
      <dgm:spPr/>
      <dgm:t>
        <a:bodyPr/>
        <a:lstStyle/>
        <a:p>
          <a:endParaRPr lang="en-GB"/>
        </a:p>
      </dgm:t>
    </dgm:pt>
    <dgm:pt modelId="{311AC366-6667-45AC-90AE-80D988C78B81}" type="sibTrans" cxnId="{A841EF5C-9DC3-4340-88BB-20FFD967D9EF}">
      <dgm:prSet/>
      <dgm:spPr/>
      <dgm:t>
        <a:bodyPr/>
        <a:lstStyle/>
        <a:p>
          <a:endParaRPr lang="en-GB"/>
        </a:p>
      </dgm:t>
    </dgm:pt>
    <dgm:pt modelId="{F339C2E8-B633-465C-8066-CFD2DC8B3441}">
      <dgm:prSet phldrT="[Text]"/>
      <dgm:spPr/>
      <dgm:t>
        <a:bodyPr/>
        <a:lstStyle/>
        <a:p>
          <a:r>
            <a:rPr lang="en-MY" dirty="0"/>
            <a:t>SMRP 2.0 P2 </a:t>
          </a:r>
          <a:endParaRPr lang="en-GB" dirty="0"/>
        </a:p>
      </dgm:t>
    </dgm:pt>
    <dgm:pt modelId="{9F735E51-B94E-4D46-8688-480AA9C98C3F}" type="parTrans" cxnId="{026007C4-0F9F-4C74-977F-2D3BE36A2FAE}">
      <dgm:prSet/>
      <dgm:spPr/>
      <dgm:t>
        <a:bodyPr/>
        <a:lstStyle/>
        <a:p>
          <a:endParaRPr lang="en-GB"/>
        </a:p>
      </dgm:t>
    </dgm:pt>
    <dgm:pt modelId="{18E0BC23-07E8-45EC-86AD-6C32DA783972}" type="sibTrans" cxnId="{026007C4-0F9F-4C74-977F-2D3BE36A2FAE}">
      <dgm:prSet/>
      <dgm:spPr/>
      <dgm:t>
        <a:bodyPr/>
        <a:lstStyle/>
        <a:p>
          <a:endParaRPr lang="en-GB"/>
        </a:p>
      </dgm:t>
    </dgm:pt>
    <dgm:pt modelId="{A12D8CD4-7BE7-46A8-80F5-C6D112DDD780}">
      <dgm:prSet phldrT="[Text]"/>
      <dgm:spPr/>
      <dgm:t>
        <a:bodyPr/>
        <a:lstStyle/>
        <a:p>
          <a:r>
            <a:rPr lang="en-MY" dirty="0"/>
            <a:t>MyHarmony 2.0</a:t>
          </a:r>
          <a:endParaRPr lang="en-GB" dirty="0"/>
        </a:p>
      </dgm:t>
    </dgm:pt>
    <dgm:pt modelId="{E35843AF-4634-4784-B6D7-96C381D6272E}" type="parTrans" cxnId="{3F2B2814-19D1-4F9B-B95E-C17BB17EDCE0}">
      <dgm:prSet/>
      <dgm:spPr/>
      <dgm:t>
        <a:bodyPr/>
        <a:lstStyle/>
        <a:p>
          <a:endParaRPr lang="en-GB"/>
        </a:p>
      </dgm:t>
    </dgm:pt>
    <dgm:pt modelId="{7AF702A6-3F2E-48DA-B43F-DCE1F0CA39AB}" type="sibTrans" cxnId="{3F2B2814-19D1-4F9B-B95E-C17BB17EDCE0}">
      <dgm:prSet/>
      <dgm:spPr/>
      <dgm:t>
        <a:bodyPr/>
        <a:lstStyle/>
        <a:p>
          <a:endParaRPr lang="en-GB"/>
        </a:p>
      </dgm:t>
    </dgm:pt>
    <dgm:pt modelId="{AEE1FBE1-30D1-4EB0-B284-F32A65D67A02}">
      <dgm:prSet phldrT="[Text]"/>
      <dgm:spPr/>
      <dgm:t>
        <a:bodyPr/>
        <a:lstStyle/>
        <a:p>
          <a:r>
            <a:rPr lang="en-MY" dirty="0"/>
            <a:t>2023-2024</a:t>
          </a:r>
          <a:endParaRPr lang="en-GB" dirty="0"/>
        </a:p>
      </dgm:t>
    </dgm:pt>
    <dgm:pt modelId="{8E4AE106-D90B-4AD4-B4A1-4822817EAFD3}" type="parTrans" cxnId="{261501AB-82B4-4794-97B1-CF6A712DBFDD}">
      <dgm:prSet/>
      <dgm:spPr/>
      <dgm:t>
        <a:bodyPr/>
        <a:lstStyle/>
        <a:p>
          <a:endParaRPr lang="en-GB"/>
        </a:p>
      </dgm:t>
    </dgm:pt>
    <dgm:pt modelId="{BDB04B07-F737-4634-BBD9-FA9507B337E8}" type="sibTrans" cxnId="{261501AB-82B4-4794-97B1-CF6A712DBFDD}">
      <dgm:prSet/>
      <dgm:spPr/>
      <dgm:t>
        <a:bodyPr/>
        <a:lstStyle/>
        <a:p>
          <a:endParaRPr lang="en-GB"/>
        </a:p>
      </dgm:t>
    </dgm:pt>
    <dgm:pt modelId="{D0424503-2AD2-4018-884B-8443B87678D6}">
      <dgm:prSet phldrT="[Text]"/>
      <dgm:spPr/>
      <dgm:t>
        <a:bodyPr/>
        <a:lstStyle/>
        <a:p>
          <a:r>
            <a:rPr lang="en-MY" dirty="0"/>
            <a:t>ICD11</a:t>
          </a:r>
          <a:endParaRPr lang="en-GB" dirty="0"/>
        </a:p>
      </dgm:t>
    </dgm:pt>
    <dgm:pt modelId="{AEC4548F-3560-4CD3-92FE-0F9903A838DA}" type="parTrans" cxnId="{F36F6CF0-B84B-4537-B949-EE8A7D928995}">
      <dgm:prSet/>
      <dgm:spPr/>
      <dgm:t>
        <a:bodyPr/>
        <a:lstStyle/>
        <a:p>
          <a:endParaRPr lang="en-GB"/>
        </a:p>
      </dgm:t>
    </dgm:pt>
    <dgm:pt modelId="{6D091B07-7853-4966-93F2-1DF27EAD4609}" type="sibTrans" cxnId="{F36F6CF0-B84B-4537-B949-EE8A7D928995}">
      <dgm:prSet/>
      <dgm:spPr/>
      <dgm:t>
        <a:bodyPr/>
        <a:lstStyle/>
        <a:p>
          <a:endParaRPr lang="en-GB"/>
        </a:p>
      </dgm:t>
    </dgm:pt>
    <dgm:pt modelId="{E1DCA7C5-85D0-4940-ABAA-5E12A0C1E4CF}">
      <dgm:prSet phldrT="[Text]"/>
      <dgm:spPr/>
      <dgm:t>
        <a:bodyPr/>
        <a:lstStyle/>
        <a:p>
          <a:r>
            <a:rPr lang="en-MY" dirty="0"/>
            <a:t>Feature improvement</a:t>
          </a:r>
          <a:endParaRPr lang="en-GB" dirty="0"/>
        </a:p>
      </dgm:t>
    </dgm:pt>
    <dgm:pt modelId="{2A981EDD-AB74-4357-AC19-402F18974DCF}" type="parTrans" cxnId="{5624AAA3-E07B-4AC2-8C85-DB33CAB250A0}">
      <dgm:prSet/>
      <dgm:spPr/>
      <dgm:t>
        <a:bodyPr/>
        <a:lstStyle/>
        <a:p>
          <a:endParaRPr lang="en-GB"/>
        </a:p>
      </dgm:t>
    </dgm:pt>
    <dgm:pt modelId="{68172918-5CB5-403C-BA1E-1B840D59FA7D}" type="sibTrans" cxnId="{5624AAA3-E07B-4AC2-8C85-DB33CAB250A0}">
      <dgm:prSet/>
      <dgm:spPr/>
      <dgm:t>
        <a:bodyPr/>
        <a:lstStyle/>
        <a:p>
          <a:endParaRPr lang="en-GB"/>
        </a:p>
      </dgm:t>
    </dgm:pt>
    <dgm:pt modelId="{7CC80AD9-569B-4B1F-AF94-EC03514402B3}">
      <dgm:prSet phldrT="[Text]"/>
      <dgm:spPr/>
      <dgm:t>
        <a:bodyPr/>
        <a:lstStyle/>
        <a:p>
          <a:r>
            <a:rPr lang="en-GB" dirty="0"/>
            <a:t>MyHarmony 1.0</a:t>
          </a:r>
        </a:p>
      </dgm:t>
    </dgm:pt>
    <dgm:pt modelId="{945C5D85-EACB-45A1-9056-19D1ED501096}" type="parTrans" cxnId="{BE919440-EF1A-478C-95F1-7D33AEFCDC43}">
      <dgm:prSet/>
      <dgm:spPr/>
      <dgm:t>
        <a:bodyPr/>
        <a:lstStyle/>
        <a:p>
          <a:endParaRPr lang="en-MY"/>
        </a:p>
      </dgm:t>
    </dgm:pt>
    <dgm:pt modelId="{7D14536D-6FBC-496C-917F-00C758421022}" type="sibTrans" cxnId="{BE919440-EF1A-478C-95F1-7D33AEFCDC43}">
      <dgm:prSet/>
      <dgm:spPr/>
      <dgm:t>
        <a:bodyPr/>
        <a:lstStyle/>
        <a:p>
          <a:endParaRPr lang="en-MY"/>
        </a:p>
      </dgm:t>
    </dgm:pt>
    <dgm:pt modelId="{C680B06D-3CF1-44AF-BB09-1F413534E750}">
      <dgm:prSet phldrT="[Text]"/>
      <dgm:spPr/>
      <dgm:t>
        <a:bodyPr/>
        <a:lstStyle/>
        <a:p>
          <a:r>
            <a:rPr lang="en-GB" dirty="0"/>
            <a:t>IDS to HIC</a:t>
          </a:r>
        </a:p>
      </dgm:t>
    </dgm:pt>
    <dgm:pt modelId="{33AE5F06-B8F3-46EE-9153-43A2CB37F701}" type="parTrans" cxnId="{D62A2632-3FC3-4EB5-8931-BFAE716E00F9}">
      <dgm:prSet/>
      <dgm:spPr/>
      <dgm:t>
        <a:bodyPr/>
        <a:lstStyle/>
        <a:p>
          <a:endParaRPr lang="en-MY"/>
        </a:p>
      </dgm:t>
    </dgm:pt>
    <dgm:pt modelId="{72A5F84A-255A-438D-B3FE-88166FC83794}" type="sibTrans" cxnId="{D62A2632-3FC3-4EB5-8931-BFAE716E00F9}">
      <dgm:prSet/>
      <dgm:spPr/>
      <dgm:t>
        <a:bodyPr/>
        <a:lstStyle/>
        <a:p>
          <a:endParaRPr lang="en-MY"/>
        </a:p>
      </dgm:t>
    </dgm:pt>
    <dgm:pt modelId="{C374F42E-4357-44AD-ACBB-2C5E7167ADD4}" type="pres">
      <dgm:prSet presAssocID="{555F3F79-F501-4BFD-893E-098B26D715D0}" presName="linearFlow" presStyleCnt="0">
        <dgm:presLayoutVars>
          <dgm:dir/>
          <dgm:animLvl val="lvl"/>
          <dgm:resizeHandles val="exact"/>
        </dgm:presLayoutVars>
      </dgm:prSet>
      <dgm:spPr/>
    </dgm:pt>
    <dgm:pt modelId="{2C201886-9279-4699-B39C-A55CFEEF85BA}" type="pres">
      <dgm:prSet presAssocID="{4D6807F3-95C4-451F-B638-2CF28EEBC1FA}" presName="composite" presStyleCnt="0"/>
      <dgm:spPr/>
    </dgm:pt>
    <dgm:pt modelId="{EEE187C2-6B70-498F-8166-DBC688CCFAA4}" type="pres">
      <dgm:prSet presAssocID="{4D6807F3-95C4-451F-B638-2CF28EEBC1FA}" presName="parTx" presStyleLbl="node1" presStyleIdx="0" presStyleCnt="6">
        <dgm:presLayoutVars>
          <dgm:chMax val="0"/>
          <dgm:chPref val="0"/>
          <dgm:bulletEnabled val="1"/>
        </dgm:presLayoutVars>
      </dgm:prSet>
      <dgm:spPr/>
    </dgm:pt>
    <dgm:pt modelId="{18B668D5-1112-4C74-9528-6513A1A3E264}" type="pres">
      <dgm:prSet presAssocID="{4D6807F3-95C4-451F-B638-2CF28EEBC1FA}" presName="parSh" presStyleLbl="node1" presStyleIdx="0" presStyleCnt="6"/>
      <dgm:spPr/>
    </dgm:pt>
    <dgm:pt modelId="{449433D3-1AB6-4240-8B97-1BA170313A25}" type="pres">
      <dgm:prSet presAssocID="{4D6807F3-95C4-451F-B638-2CF28EEBC1FA}" presName="desTx" presStyleLbl="fgAcc1" presStyleIdx="0" presStyleCnt="6" custScaleX="120099">
        <dgm:presLayoutVars>
          <dgm:bulletEnabled val="1"/>
        </dgm:presLayoutVars>
      </dgm:prSet>
      <dgm:spPr/>
    </dgm:pt>
    <dgm:pt modelId="{E6D1CC48-EC77-435D-A52D-EBB2104DE1C1}" type="pres">
      <dgm:prSet presAssocID="{E93BFFAF-1CDD-438A-B28A-B29E66621C79}" presName="sibTrans" presStyleLbl="sibTrans2D1" presStyleIdx="0" presStyleCnt="5"/>
      <dgm:spPr/>
    </dgm:pt>
    <dgm:pt modelId="{67ABCE0B-C2CE-480A-B2F1-4230BC1E803F}" type="pres">
      <dgm:prSet presAssocID="{E93BFFAF-1CDD-438A-B28A-B29E66621C79}" presName="connTx" presStyleLbl="sibTrans2D1" presStyleIdx="0" presStyleCnt="5"/>
      <dgm:spPr/>
    </dgm:pt>
    <dgm:pt modelId="{F351E60A-5DBB-4C72-98EE-1BF3EA0A7236}" type="pres">
      <dgm:prSet presAssocID="{CE31AA67-CD81-4B0B-9DB6-7760A90C1131}" presName="composite" presStyleCnt="0"/>
      <dgm:spPr/>
    </dgm:pt>
    <dgm:pt modelId="{66FBF20E-7576-405B-8C05-EFCF87CF2AEA}" type="pres">
      <dgm:prSet presAssocID="{CE31AA67-CD81-4B0B-9DB6-7760A90C1131}" presName="parTx" presStyleLbl="node1" presStyleIdx="0" presStyleCnt="6">
        <dgm:presLayoutVars>
          <dgm:chMax val="0"/>
          <dgm:chPref val="0"/>
          <dgm:bulletEnabled val="1"/>
        </dgm:presLayoutVars>
      </dgm:prSet>
      <dgm:spPr/>
    </dgm:pt>
    <dgm:pt modelId="{7F7FAFFD-A560-44B1-84FD-52367DAE3F75}" type="pres">
      <dgm:prSet presAssocID="{CE31AA67-CD81-4B0B-9DB6-7760A90C1131}" presName="parSh" presStyleLbl="node1" presStyleIdx="1" presStyleCnt="6"/>
      <dgm:spPr/>
    </dgm:pt>
    <dgm:pt modelId="{D92A8FA3-18C3-4667-BD84-572F0759D225}" type="pres">
      <dgm:prSet presAssocID="{CE31AA67-CD81-4B0B-9DB6-7760A90C1131}" presName="desTx" presStyleLbl="fgAcc1" presStyleIdx="1" presStyleCnt="6" custScaleX="120099">
        <dgm:presLayoutVars>
          <dgm:bulletEnabled val="1"/>
        </dgm:presLayoutVars>
      </dgm:prSet>
      <dgm:spPr/>
    </dgm:pt>
    <dgm:pt modelId="{C8BC2A7E-3AA3-4B15-A65E-805F1DCB5368}" type="pres">
      <dgm:prSet presAssocID="{AAE63FBE-B596-4531-A615-F5C9954D502A}" presName="sibTrans" presStyleLbl="sibTrans2D1" presStyleIdx="1" presStyleCnt="5"/>
      <dgm:spPr/>
    </dgm:pt>
    <dgm:pt modelId="{6DD7EED9-62D1-4072-938C-51F1F0841CC7}" type="pres">
      <dgm:prSet presAssocID="{AAE63FBE-B596-4531-A615-F5C9954D502A}" presName="connTx" presStyleLbl="sibTrans2D1" presStyleIdx="1" presStyleCnt="5"/>
      <dgm:spPr/>
    </dgm:pt>
    <dgm:pt modelId="{DBC0818A-BFA4-477E-B015-EEC40D8739A9}" type="pres">
      <dgm:prSet presAssocID="{016E1161-EEAB-431B-809D-B11DD605CEC7}" presName="composite" presStyleCnt="0"/>
      <dgm:spPr/>
    </dgm:pt>
    <dgm:pt modelId="{ED6AE16C-CA30-4027-BC41-0739B2756DBB}" type="pres">
      <dgm:prSet presAssocID="{016E1161-EEAB-431B-809D-B11DD605CEC7}" presName="parTx" presStyleLbl="node1" presStyleIdx="1" presStyleCnt="6">
        <dgm:presLayoutVars>
          <dgm:chMax val="0"/>
          <dgm:chPref val="0"/>
          <dgm:bulletEnabled val="1"/>
        </dgm:presLayoutVars>
      </dgm:prSet>
      <dgm:spPr/>
    </dgm:pt>
    <dgm:pt modelId="{FF888577-BB9C-4E6D-A998-C37BC7191F34}" type="pres">
      <dgm:prSet presAssocID="{016E1161-EEAB-431B-809D-B11DD605CEC7}" presName="parSh" presStyleLbl="node1" presStyleIdx="2" presStyleCnt="6"/>
      <dgm:spPr/>
    </dgm:pt>
    <dgm:pt modelId="{4B629AA2-EDD3-487A-97A8-3BBC31BB0D8F}" type="pres">
      <dgm:prSet presAssocID="{016E1161-EEAB-431B-809D-B11DD605CEC7}" presName="desTx" presStyleLbl="fgAcc1" presStyleIdx="2" presStyleCnt="6" custScaleX="120099">
        <dgm:presLayoutVars>
          <dgm:bulletEnabled val="1"/>
        </dgm:presLayoutVars>
      </dgm:prSet>
      <dgm:spPr/>
    </dgm:pt>
    <dgm:pt modelId="{86FE6EF4-B34C-4ADC-BDC4-FBF62270E5BB}" type="pres">
      <dgm:prSet presAssocID="{AD2DA4CF-1188-45D4-8C03-05ECC71CCA50}" presName="sibTrans" presStyleLbl="sibTrans2D1" presStyleIdx="2" presStyleCnt="5"/>
      <dgm:spPr/>
    </dgm:pt>
    <dgm:pt modelId="{6E765C37-A310-40B5-B9E9-474DB63FC185}" type="pres">
      <dgm:prSet presAssocID="{AD2DA4CF-1188-45D4-8C03-05ECC71CCA50}" presName="connTx" presStyleLbl="sibTrans2D1" presStyleIdx="2" presStyleCnt="5"/>
      <dgm:spPr/>
    </dgm:pt>
    <dgm:pt modelId="{43C1E397-D51D-4E42-A795-0E439111D0FC}" type="pres">
      <dgm:prSet presAssocID="{B4FC0B2D-ACC8-4659-B957-68CBC140A593}" presName="composite" presStyleCnt="0"/>
      <dgm:spPr/>
    </dgm:pt>
    <dgm:pt modelId="{269D8296-75F5-43DB-8D64-7CC5FC89516C}" type="pres">
      <dgm:prSet presAssocID="{B4FC0B2D-ACC8-4659-B957-68CBC140A593}" presName="parTx" presStyleLbl="node1" presStyleIdx="2" presStyleCnt="6">
        <dgm:presLayoutVars>
          <dgm:chMax val="0"/>
          <dgm:chPref val="0"/>
          <dgm:bulletEnabled val="1"/>
        </dgm:presLayoutVars>
      </dgm:prSet>
      <dgm:spPr/>
    </dgm:pt>
    <dgm:pt modelId="{90579682-B268-485D-82CE-D88A04FA7E04}" type="pres">
      <dgm:prSet presAssocID="{B4FC0B2D-ACC8-4659-B957-68CBC140A593}" presName="parSh" presStyleLbl="node1" presStyleIdx="3" presStyleCnt="6"/>
      <dgm:spPr/>
    </dgm:pt>
    <dgm:pt modelId="{A22E040F-20B4-43D5-A265-49D20BBA6C76}" type="pres">
      <dgm:prSet presAssocID="{B4FC0B2D-ACC8-4659-B957-68CBC140A593}" presName="desTx" presStyleLbl="fgAcc1" presStyleIdx="3" presStyleCnt="6" custScaleX="120099">
        <dgm:presLayoutVars>
          <dgm:bulletEnabled val="1"/>
        </dgm:presLayoutVars>
      </dgm:prSet>
      <dgm:spPr/>
    </dgm:pt>
    <dgm:pt modelId="{5ED49587-255B-46F9-A861-B3851F1EADE9}" type="pres">
      <dgm:prSet presAssocID="{7FB2D9AF-0255-43EA-A5FA-157356C1A213}" presName="sibTrans" presStyleLbl="sibTrans2D1" presStyleIdx="3" presStyleCnt="5"/>
      <dgm:spPr/>
    </dgm:pt>
    <dgm:pt modelId="{8F723072-6927-4F24-8B99-D50AA4A9EF4A}" type="pres">
      <dgm:prSet presAssocID="{7FB2D9AF-0255-43EA-A5FA-157356C1A213}" presName="connTx" presStyleLbl="sibTrans2D1" presStyleIdx="3" presStyleCnt="5"/>
      <dgm:spPr/>
    </dgm:pt>
    <dgm:pt modelId="{63AA9A2D-8FF2-4C0B-9EE2-F79B100A688B}" type="pres">
      <dgm:prSet presAssocID="{8685B867-604D-41D1-B928-C0EB93CB7104}" presName="composite" presStyleCnt="0"/>
      <dgm:spPr/>
    </dgm:pt>
    <dgm:pt modelId="{86AD6697-06DA-4EA8-8069-1C5A18FF1F54}" type="pres">
      <dgm:prSet presAssocID="{8685B867-604D-41D1-B928-C0EB93CB7104}" presName="parTx" presStyleLbl="node1" presStyleIdx="3" presStyleCnt="6">
        <dgm:presLayoutVars>
          <dgm:chMax val="0"/>
          <dgm:chPref val="0"/>
          <dgm:bulletEnabled val="1"/>
        </dgm:presLayoutVars>
      </dgm:prSet>
      <dgm:spPr/>
    </dgm:pt>
    <dgm:pt modelId="{29BFAF7E-1C52-4CE1-BC7A-168BB1550AF2}" type="pres">
      <dgm:prSet presAssocID="{8685B867-604D-41D1-B928-C0EB93CB7104}" presName="parSh" presStyleLbl="node1" presStyleIdx="4" presStyleCnt="6"/>
      <dgm:spPr/>
    </dgm:pt>
    <dgm:pt modelId="{C5E45696-FBCA-41B5-8D4A-CD15FA3FE60E}" type="pres">
      <dgm:prSet presAssocID="{8685B867-604D-41D1-B928-C0EB93CB7104}" presName="desTx" presStyleLbl="fgAcc1" presStyleIdx="4" presStyleCnt="6" custScaleX="120099">
        <dgm:presLayoutVars>
          <dgm:bulletEnabled val="1"/>
        </dgm:presLayoutVars>
      </dgm:prSet>
      <dgm:spPr/>
    </dgm:pt>
    <dgm:pt modelId="{4D1EA56A-9009-4FA6-87C9-01CD49D08699}" type="pres">
      <dgm:prSet presAssocID="{BF89F9D5-D6B2-4B18-ACAE-2D83EC150525}" presName="sibTrans" presStyleLbl="sibTrans2D1" presStyleIdx="4" presStyleCnt="5"/>
      <dgm:spPr/>
    </dgm:pt>
    <dgm:pt modelId="{D2119062-ED43-4951-B7CE-D7C21320401B}" type="pres">
      <dgm:prSet presAssocID="{BF89F9D5-D6B2-4B18-ACAE-2D83EC150525}" presName="connTx" presStyleLbl="sibTrans2D1" presStyleIdx="4" presStyleCnt="5"/>
      <dgm:spPr/>
    </dgm:pt>
    <dgm:pt modelId="{F026AB10-565C-4FFA-9086-949BE208410D}" type="pres">
      <dgm:prSet presAssocID="{AEE1FBE1-30D1-4EB0-B284-F32A65D67A02}" presName="composite" presStyleCnt="0"/>
      <dgm:spPr/>
    </dgm:pt>
    <dgm:pt modelId="{80A7D80F-0E2E-4AAD-AC29-5AA2EBAA93A4}" type="pres">
      <dgm:prSet presAssocID="{AEE1FBE1-30D1-4EB0-B284-F32A65D67A02}" presName="parTx" presStyleLbl="node1" presStyleIdx="4" presStyleCnt="6">
        <dgm:presLayoutVars>
          <dgm:chMax val="0"/>
          <dgm:chPref val="0"/>
          <dgm:bulletEnabled val="1"/>
        </dgm:presLayoutVars>
      </dgm:prSet>
      <dgm:spPr/>
    </dgm:pt>
    <dgm:pt modelId="{0513C55A-6EA1-4B9B-9090-B6A93B10893E}" type="pres">
      <dgm:prSet presAssocID="{AEE1FBE1-30D1-4EB0-B284-F32A65D67A02}" presName="parSh" presStyleLbl="node1" presStyleIdx="5" presStyleCnt="6"/>
      <dgm:spPr/>
    </dgm:pt>
    <dgm:pt modelId="{3A8EA323-A393-498E-9A0E-459A7B31896A}" type="pres">
      <dgm:prSet presAssocID="{AEE1FBE1-30D1-4EB0-B284-F32A65D67A02}" presName="desTx" presStyleLbl="fgAcc1" presStyleIdx="5" presStyleCnt="6" custScaleX="120099">
        <dgm:presLayoutVars>
          <dgm:bulletEnabled val="1"/>
        </dgm:presLayoutVars>
      </dgm:prSet>
      <dgm:spPr/>
    </dgm:pt>
  </dgm:ptLst>
  <dgm:cxnLst>
    <dgm:cxn modelId="{7B1C4804-9DA5-4A27-B67A-D91E4EEFEB62}" srcId="{CE31AA67-CD81-4B0B-9DB6-7760A90C1131}" destId="{851230CE-3712-4BDA-BC51-09CB7B08C89C}" srcOrd="0" destOrd="0" parTransId="{1BF76FF3-BDB3-4021-B5DC-CD6C9A59C58C}" sibTransId="{C63B45E5-B048-4C6C-A661-66511974E582}"/>
    <dgm:cxn modelId="{F40DB907-98AC-40B7-A876-1548CCEFE15A}" type="presOf" srcId="{C680B06D-3CF1-44AF-BB09-1F413534E750}" destId="{D92A8FA3-18C3-4667-BD84-572F0759D225}" srcOrd="0" destOrd="2" presId="urn:microsoft.com/office/officeart/2005/8/layout/process3"/>
    <dgm:cxn modelId="{02900F09-64D6-4765-9B42-4022392F1520}" type="presOf" srcId="{4E2A03E3-3EC8-4A7A-A389-6046137130CC}" destId="{449433D3-1AB6-4240-8B97-1BA170313A25}" srcOrd="0" destOrd="0" presId="urn:microsoft.com/office/officeart/2005/8/layout/process3"/>
    <dgm:cxn modelId="{3F2B2814-19D1-4F9B-B95E-C17BB17EDCE0}" srcId="{8685B867-604D-41D1-B928-C0EB93CB7104}" destId="{A12D8CD4-7BE7-46A8-80F5-C6D112DDD780}" srcOrd="1" destOrd="0" parTransId="{E35843AF-4634-4784-B6D7-96C381D6272E}" sibTransId="{7AF702A6-3F2E-48DA-B43F-DCE1F0CA39AB}"/>
    <dgm:cxn modelId="{4AC31018-868B-460F-82C6-CBE548E8C378}" type="presOf" srcId="{7BB88450-2C5A-4432-BC92-1FBDC42B02D8}" destId="{4B629AA2-EDD3-487A-97A8-3BBC31BB0D8F}" srcOrd="0" destOrd="0" presId="urn:microsoft.com/office/officeart/2005/8/layout/process3"/>
    <dgm:cxn modelId="{449B8D19-E29F-4CCE-AC11-2F310A7A2198}" type="presOf" srcId="{016E1161-EEAB-431B-809D-B11DD605CEC7}" destId="{FF888577-BB9C-4E6D-A998-C37BC7191F34}" srcOrd="1" destOrd="0" presId="urn:microsoft.com/office/officeart/2005/8/layout/process3"/>
    <dgm:cxn modelId="{F4A5531D-61F7-4BC3-B5F9-C627756A7882}" type="presOf" srcId="{AEE1FBE1-30D1-4EB0-B284-F32A65D67A02}" destId="{0513C55A-6EA1-4B9B-9090-B6A93B10893E}" srcOrd="1" destOrd="0" presId="urn:microsoft.com/office/officeart/2005/8/layout/process3"/>
    <dgm:cxn modelId="{8860CF1D-490D-40CD-AEDD-C77C1BE38C4E}" type="presOf" srcId="{CCDEFD17-B63D-4B8D-B8EB-D6DE0042A6FF}" destId="{C5E45696-FBCA-41B5-8D4A-CD15FA3FE60E}" srcOrd="0" destOrd="0" presId="urn:microsoft.com/office/officeart/2005/8/layout/process3"/>
    <dgm:cxn modelId="{22899423-A86C-4CCF-B6A8-998C237597CA}" srcId="{B4FC0B2D-ACC8-4659-B957-68CBC140A593}" destId="{9F0584B7-1A4C-430C-B137-CF6FEC4A8F3C}" srcOrd="1" destOrd="0" parTransId="{AE37AF4F-D2E5-4590-A5D0-C386EF745CB3}" sibTransId="{7BD53066-6F7D-41BD-86EC-68BD8E5049D5}"/>
    <dgm:cxn modelId="{A681AF26-4018-4244-B2B0-19E65F0E797B}" srcId="{8685B867-604D-41D1-B928-C0EB93CB7104}" destId="{CCDEFD17-B63D-4B8D-B8EB-D6DE0042A6FF}" srcOrd="0" destOrd="0" parTransId="{A0A29D87-6A05-4106-8FEE-70709AD1B50D}" sibTransId="{530E423E-1EA2-4348-B079-BD93F5FFCD39}"/>
    <dgm:cxn modelId="{747C122A-3C6F-4B18-A496-B1964EDCC820}" type="presOf" srcId="{CE31AA67-CD81-4B0B-9DB6-7760A90C1131}" destId="{66FBF20E-7576-405B-8C05-EFCF87CF2AEA}" srcOrd="0" destOrd="0" presId="urn:microsoft.com/office/officeart/2005/8/layout/process3"/>
    <dgm:cxn modelId="{35F3A92E-C2D4-4947-AE16-B5690121E1BC}" type="presOf" srcId="{BF89F9D5-D6B2-4B18-ACAE-2D83EC150525}" destId="{D2119062-ED43-4951-B7CE-D7C21320401B}" srcOrd="1" destOrd="0" presId="urn:microsoft.com/office/officeart/2005/8/layout/process3"/>
    <dgm:cxn modelId="{D62A2632-3FC3-4EB5-8931-BFAE716E00F9}" srcId="{CE31AA67-CD81-4B0B-9DB6-7760A90C1131}" destId="{C680B06D-3CF1-44AF-BB09-1F413534E750}" srcOrd="2" destOrd="0" parTransId="{33AE5F06-B8F3-46EE-9153-43A2CB37F701}" sibTransId="{72A5F84A-255A-438D-B3FE-88166FC83794}"/>
    <dgm:cxn modelId="{7C90393C-69AE-43C9-8415-098476D926E0}" type="presOf" srcId="{716F7479-0140-4493-A44C-B7EFC405D314}" destId="{A22E040F-20B4-43D5-A265-49D20BBA6C76}" srcOrd="0" destOrd="0" presId="urn:microsoft.com/office/officeart/2005/8/layout/process3"/>
    <dgm:cxn modelId="{BE919440-EF1A-478C-95F1-7D33AEFCDC43}" srcId="{B4FC0B2D-ACC8-4659-B957-68CBC140A593}" destId="{7CC80AD9-569B-4B1F-AF94-EC03514402B3}" srcOrd="2" destOrd="0" parTransId="{945C5D85-EACB-45A1-9056-19D1ED501096}" sibTransId="{7D14536D-6FBC-496C-917F-00C758421022}"/>
    <dgm:cxn modelId="{B633735B-D3AB-4225-910E-EF18F0E7F8C7}" type="presOf" srcId="{7FB2D9AF-0255-43EA-A5FA-157356C1A213}" destId="{5ED49587-255B-46F9-A861-B3851F1EADE9}" srcOrd="0" destOrd="0" presId="urn:microsoft.com/office/officeart/2005/8/layout/process3"/>
    <dgm:cxn modelId="{A841EF5C-9DC3-4340-88BB-20FFD967D9EF}" srcId="{8685B867-604D-41D1-B928-C0EB93CB7104}" destId="{729C5220-9589-4BCF-90CC-2B5A464EE714}" srcOrd="2" destOrd="0" parTransId="{49CAB340-4669-446A-88F4-34C0FDAFAF03}" sibTransId="{311AC366-6667-45AC-90AE-80D988C78B81}"/>
    <dgm:cxn modelId="{567A6342-9027-4D55-BE98-9CD924294092}" srcId="{016E1161-EEAB-431B-809D-B11DD605CEC7}" destId="{85B160DA-11FE-47A0-A817-13A385C6932E}" srcOrd="2" destOrd="0" parTransId="{B134E8F6-A31F-472D-9518-82E5F9032AAA}" sibTransId="{72A98EE2-2F0F-427D-A453-66E2BC348330}"/>
    <dgm:cxn modelId="{FA177842-3863-4784-9F4E-EC4F5C77A499}" srcId="{4D6807F3-95C4-451F-B638-2CF28EEBC1FA}" destId="{4E2A03E3-3EC8-4A7A-A389-6046137130CC}" srcOrd="0" destOrd="0" parTransId="{6EAA53A2-D920-4025-A904-320BAEB41774}" sibTransId="{BD8FD8EA-581D-4BC4-8085-16A06501A04B}"/>
    <dgm:cxn modelId="{41640E65-8A47-4F5A-AF63-0EB2220E83E4}" type="presOf" srcId="{4D6807F3-95C4-451F-B638-2CF28EEBC1FA}" destId="{18B668D5-1112-4C74-9528-6513A1A3E264}" srcOrd="1" destOrd="0" presId="urn:microsoft.com/office/officeart/2005/8/layout/process3"/>
    <dgm:cxn modelId="{B0D06E45-69A2-4998-9067-B857645747D2}" type="presOf" srcId="{BF89F9D5-D6B2-4B18-ACAE-2D83EC150525}" destId="{4D1EA56A-9009-4FA6-87C9-01CD49D08699}" srcOrd="0" destOrd="0" presId="urn:microsoft.com/office/officeart/2005/8/layout/process3"/>
    <dgm:cxn modelId="{DFE39B45-FB49-4179-B221-C2BE1B5430E2}" type="presOf" srcId="{CFC1A49E-E540-4175-89D6-63098FEF8AA8}" destId="{D92A8FA3-18C3-4667-BD84-572F0759D225}" srcOrd="0" destOrd="1" presId="urn:microsoft.com/office/officeart/2005/8/layout/process3"/>
    <dgm:cxn modelId="{F178D569-43FD-4947-8FB8-428FC1024484}" srcId="{555F3F79-F501-4BFD-893E-098B26D715D0}" destId="{B4FC0B2D-ACC8-4659-B957-68CBC140A593}" srcOrd="3" destOrd="0" parTransId="{8FF70C20-4A0F-4E2F-9208-A3B3A427B275}" sibTransId="{7FB2D9AF-0255-43EA-A5FA-157356C1A213}"/>
    <dgm:cxn modelId="{005A736D-7788-4F2B-8DEB-6DF89C423B1B}" type="presOf" srcId="{B4FC0B2D-ACC8-4659-B957-68CBC140A593}" destId="{90579682-B268-485D-82CE-D88A04FA7E04}" srcOrd="1" destOrd="0" presId="urn:microsoft.com/office/officeart/2005/8/layout/process3"/>
    <dgm:cxn modelId="{F0272D6E-DD67-47E0-BEFC-B4FEDFD6BD7B}" type="presOf" srcId="{7CC80AD9-569B-4B1F-AF94-EC03514402B3}" destId="{A22E040F-20B4-43D5-A265-49D20BBA6C76}" srcOrd="0" destOrd="2" presId="urn:microsoft.com/office/officeart/2005/8/layout/process3"/>
    <dgm:cxn modelId="{8AD38B4E-0813-492F-97E2-60C0120C66F8}" type="presOf" srcId="{AAE63FBE-B596-4531-A615-F5C9954D502A}" destId="{6DD7EED9-62D1-4072-938C-51F1F0841CC7}" srcOrd="1" destOrd="0" presId="urn:microsoft.com/office/officeart/2005/8/layout/process3"/>
    <dgm:cxn modelId="{9A866F6F-FA2C-46FA-839E-9BA92A9A7A38}" srcId="{555F3F79-F501-4BFD-893E-098B26D715D0}" destId="{016E1161-EEAB-431B-809D-B11DD605CEC7}" srcOrd="2" destOrd="0" parTransId="{B59A927F-23C4-432F-8B3E-D58230AA278E}" sibTransId="{AD2DA4CF-1188-45D4-8C03-05ECC71CCA50}"/>
    <dgm:cxn modelId="{A580E774-58C7-4A60-A578-F6395279F7CB}" type="presOf" srcId="{7FB2D9AF-0255-43EA-A5FA-157356C1A213}" destId="{8F723072-6927-4F24-8B99-D50AA4A9EF4A}" srcOrd="1" destOrd="0" presId="urn:microsoft.com/office/officeart/2005/8/layout/process3"/>
    <dgm:cxn modelId="{FF6C6D55-465B-4A18-A6E8-AE90D940B4A9}" type="presOf" srcId="{E1DCA7C5-85D0-4940-ABAA-5E12A0C1E4CF}" destId="{3A8EA323-A393-498E-9A0E-459A7B31896A}" srcOrd="0" destOrd="1" presId="urn:microsoft.com/office/officeart/2005/8/layout/process3"/>
    <dgm:cxn modelId="{07FBA856-A23A-4512-B593-4D4AA23A92DE}" type="presOf" srcId="{FA4C5626-A85E-470E-9D7C-0A88B3AB4F22}" destId="{4B629AA2-EDD3-487A-97A8-3BBC31BB0D8F}" srcOrd="0" destOrd="1" presId="urn:microsoft.com/office/officeart/2005/8/layout/process3"/>
    <dgm:cxn modelId="{8528127C-9D9B-42CB-B2D2-8F3BBC3886BC}" type="presOf" srcId="{A12D8CD4-7BE7-46A8-80F5-C6D112DDD780}" destId="{C5E45696-FBCA-41B5-8D4A-CD15FA3FE60E}" srcOrd="0" destOrd="1" presId="urn:microsoft.com/office/officeart/2005/8/layout/process3"/>
    <dgm:cxn modelId="{745A847D-C12B-45E4-B076-3C717726CCBC}" type="presOf" srcId="{8685B867-604D-41D1-B928-C0EB93CB7104}" destId="{29BFAF7E-1C52-4CE1-BC7A-168BB1550AF2}" srcOrd="1" destOrd="0" presId="urn:microsoft.com/office/officeart/2005/8/layout/process3"/>
    <dgm:cxn modelId="{D6BD147E-2772-4261-9673-058678108926}" type="presOf" srcId="{AEE1FBE1-30D1-4EB0-B284-F32A65D67A02}" destId="{80A7D80F-0E2E-4AAD-AC29-5AA2EBAA93A4}" srcOrd="0" destOrd="0" presId="urn:microsoft.com/office/officeart/2005/8/layout/process3"/>
    <dgm:cxn modelId="{34E39786-B8D0-4E3C-A621-F607066AF7D7}" type="presOf" srcId="{F339C2E8-B633-465C-8066-CFD2DC8B3441}" destId="{C5E45696-FBCA-41B5-8D4A-CD15FA3FE60E}" srcOrd="0" destOrd="3" presId="urn:microsoft.com/office/officeart/2005/8/layout/process3"/>
    <dgm:cxn modelId="{3B8C948B-1C82-4A30-88BD-2C7734596A60}" srcId="{CE31AA67-CD81-4B0B-9DB6-7760A90C1131}" destId="{CFC1A49E-E540-4175-89D6-63098FEF8AA8}" srcOrd="1" destOrd="0" parTransId="{0E56FB6B-ACF2-4A8E-80C5-6594768C4668}" sibTransId="{562D55C8-7366-4600-ABB9-67B74127D163}"/>
    <dgm:cxn modelId="{282AE28C-8513-4C05-B6B0-0F8CDBBE432B}" type="presOf" srcId="{E93BFFAF-1CDD-438A-B28A-B29E66621C79}" destId="{E6D1CC48-EC77-435D-A52D-EBB2104DE1C1}" srcOrd="0" destOrd="0" presId="urn:microsoft.com/office/officeart/2005/8/layout/process3"/>
    <dgm:cxn modelId="{A9DE4397-C800-4C88-8E26-928CD90560FC}" type="presOf" srcId="{9F0584B7-1A4C-430C-B137-CF6FEC4A8F3C}" destId="{A22E040F-20B4-43D5-A265-49D20BBA6C76}" srcOrd="0" destOrd="1" presId="urn:microsoft.com/office/officeart/2005/8/layout/process3"/>
    <dgm:cxn modelId="{42634C98-5433-42E7-A117-F24BC600AA03}" srcId="{016E1161-EEAB-431B-809D-B11DD605CEC7}" destId="{7BB88450-2C5A-4432-BC92-1FBDC42B02D8}" srcOrd="0" destOrd="0" parTransId="{73C5D367-7D5E-412F-BA24-3DB2D7AEA11F}" sibTransId="{7FB964A9-9F9B-4B7A-A3C4-C95A16C30687}"/>
    <dgm:cxn modelId="{9E620599-6F1C-4B12-BC89-6DD764BC1898}" srcId="{016E1161-EEAB-431B-809D-B11DD605CEC7}" destId="{FA4C5626-A85E-470E-9D7C-0A88B3AB4F22}" srcOrd="1" destOrd="0" parTransId="{E19114E2-C218-4CCA-84DC-736DFB4ECD7F}" sibTransId="{D094BA88-78C2-4912-8C24-E1C7AC3A9660}"/>
    <dgm:cxn modelId="{19731C9C-AFC3-4EFE-83B7-016DF1C6CECD}" type="presOf" srcId="{E93BFFAF-1CDD-438A-B28A-B29E66621C79}" destId="{67ABCE0B-C2CE-480A-B2F1-4230BC1E803F}" srcOrd="1" destOrd="0" presId="urn:microsoft.com/office/officeart/2005/8/layout/process3"/>
    <dgm:cxn modelId="{E142C49C-5C89-4FE0-A022-4D95904DA8E9}" type="presOf" srcId="{85B160DA-11FE-47A0-A817-13A385C6932E}" destId="{4B629AA2-EDD3-487A-97A8-3BBC31BB0D8F}" srcOrd="0" destOrd="2" presId="urn:microsoft.com/office/officeart/2005/8/layout/process3"/>
    <dgm:cxn modelId="{A749259D-98F6-4AF7-8BE3-A9F96B837246}" type="presOf" srcId="{B4FC0B2D-ACC8-4659-B957-68CBC140A593}" destId="{269D8296-75F5-43DB-8D64-7CC5FC89516C}" srcOrd="0" destOrd="0" presId="urn:microsoft.com/office/officeart/2005/8/layout/process3"/>
    <dgm:cxn modelId="{DEF3F4A1-7649-4D83-837D-6D42C96F9C61}" type="presOf" srcId="{555F3F79-F501-4BFD-893E-098B26D715D0}" destId="{C374F42E-4357-44AD-ACBB-2C5E7167ADD4}" srcOrd="0" destOrd="0" presId="urn:microsoft.com/office/officeart/2005/8/layout/process3"/>
    <dgm:cxn modelId="{5624AAA3-E07B-4AC2-8C85-DB33CAB250A0}" srcId="{AEE1FBE1-30D1-4EB0-B284-F32A65D67A02}" destId="{E1DCA7C5-85D0-4940-ABAA-5E12A0C1E4CF}" srcOrd="1" destOrd="0" parTransId="{2A981EDD-AB74-4357-AC19-402F18974DCF}" sibTransId="{68172918-5CB5-403C-BA1E-1B840D59FA7D}"/>
    <dgm:cxn modelId="{5BE73FA8-57B1-47B4-95A5-FD9C71E306E2}" type="presOf" srcId="{CE31AA67-CD81-4B0B-9DB6-7760A90C1131}" destId="{7F7FAFFD-A560-44B1-84FD-52367DAE3F75}" srcOrd="1" destOrd="0" presId="urn:microsoft.com/office/officeart/2005/8/layout/process3"/>
    <dgm:cxn modelId="{261501AB-82B4-4794-97B1-CF6A712DBFDD}" srcId="{555F3F79-F501-4BFD-893E-098B26D715D0}" destId="{AEE1FBE1-30D1-4EB0-B284-F32A65D67A02}" srcOrd="5" destOrd="0" parTransId="{8E4AE106-D90B-4AD4-B4A1-4822817EAFD3}" sibTransId="{BDB04B07-F737-4634-BBD9-FA9507B337E8}"/>
    <dgm:cxn modelId="{F6C2D6AD-1F4B-4B96-AE52-B6D069D570F9}" srcId="{555F3F79-F501-4BFD-893E-098B26D715D0}" destId="{4D6807F3-95C4-451F-B638-2CF28EEBC1FA}" srcOrd="0" destOrd="0" parTransId="{8B48C235-F311-446E-AD31-64C286304C1A}" sibTransId="{E93BFFAF-1CDD-438A-B28A-B29E66621C79}"/>
    <dgm:cxn modelId="{1B3635B0-6220-4E34-99CC-8CD9D5920D0A}" type="presOf" srcId="{8685B867-604D-41D1-B928-C0EB93CB7104}" destId="{86AD6697-06DA-4EA8-8069-1C5A18FF1F54}" srcOrd="0" destOrd="0" presId="urn:microsoft.com/office/officeart/2005/8/layout/process3"/>
    <dgm:cxn modelId="{575A11BE-9E68-4ED9-AC14-7D7142E6F5C9}" type="presOf" srcId="{AD2DA4CF-1188-45D4-8C03-05ECC71CCA50}" destId="{86FE6EF4-B34C-4ADC-BDC4-FBF62270E5BB}" srcOrd="0" destOrd="0" presId="urn:microsoft.com/office/officeart/2005/8/layout/process3"/>
    <dgm:cxn modelId="{B31168C1-43DD-4ABC-8F44-6514F75D38B1}" type="presOf" srcId="{AAE63FBE-B596-4531-A615-F5C9954D502A}" destId="{C8BC2A7E-3AA3-4B15-A65E-805F1DCB5368}" srcOrd="0" destOrd="0" presId="urn:microsoft.com/office/officeart/2005/8/layout/process3"/>
    <dgm:cxn modelId="{F2D867C2-23F3-4FED-954C-6735FB242B8C}" type="presOf" srcId="{4D6807F3-95C4-451F-B638-2CF28EEBC1FA}" destId="{EEE187C2-6B70-498F-8166-DBC688CCFAA4}" srcOrd="0" destOrd="0" presId="urn:microsoft.com/office/officeart/2005/8/layout/process3"/>
    <dgm:cxn modelId="{026007C4-0F9F-4C74-977F-2D3BE36A2FAE}" srcId="{8685B867-604D-41D1-B928-C0EB93CB7104}" destId="{F339C2E8-B633-465C-8066-CFD2DC8B3441}" srcOrd="3" destOrd="0" parTransId="{9F735E51-B94E-4D46-8688-480AA9C98C3F}" sibTransId="{18E0BC23-07E8-45EC-86AD-6C32DA783972}"/>
    <dgm:cxn modelId="{BDD8AFD6-6B54-42E9-ABF3-B46547EFA88A}" type="presOf" srcId="{851230CE-3712-4BDA-BC51-09CB7B08C89C}" destId="{D92A8FA3-18C3-4667-BD84-572F0759D225}" srcOrd="0" destOrd="0" presId="urn:microsoft.com/office/officeart/2005/8/layout/process3"/>
    <dgm:cxn modelId="{9E1116DB-6FF8-40AD-8026-177E9E2FD728}" type="presOf" srcId="{D0424503-2AD2-4018-884B-8443B87678D6}" destId="{3A8EA323-A393-498E-9A0E-459A7B31896A}" srcOrd="0" destOrd="0" presId="urn:microsoft.com/office/officeart/2005/8/layout/process3"/>
    <dgm:cxn modelId="{EFE15BE1-A40D-4D56-AFBE-153D1B5127A2}" srcId="{555F3F79-F501-4BFD-893E-098B26D715D0}" destId="{CE31AA67-CD81-4B0B-9DB6-7760A90C1131}" srcOrd="1" destOrd="0" parTransId="{59064F72-B4F3-49F7-929B-AF53B135781D}" sibTransId="{AAE63FBE-B596-4531-A615-F5C9954D502A}"/>
    <dgm:cxn modelId="{E17ACBEA-BAD5-4476-AB19-5F66C5A0B451}" srcId="{B4FC0B2D-ACC8-4659-B957-68CBC140A593}" destId="{716F7479-0140-4493-A44C-B7EFC405D314}" srcOrd="0" destOrd="0" parTransId="{F7C7AA46-ADBA-477F-B4B2-0827C868E54A}" sibTransId="{65EAAFB4-8102-423A-B997-40E888192CB0}"/>
    <dgm:cxn modelId="{F36F6CF0-B84B-4537-B949-EE8A7D928995}" srcId="{AEE1FBE1-30D1-4EB0-B284-F32A65D67A02}" destId="{D0424503-2AD2-4018-884B-8443B87678D6}" srcOrd="0" destOrd="0" parTransId="{AEC4548F-3560-4CD3-92FE-0F9903A838DA}" sibTransId="{6D091B07-7853-4966-93F2-1DF27EAD4609}"/>
    <dgm:cxn modelId="{A6A2B2F1-8CDC-489B-9B8B-D5B0A9C48340}" srcId="{555F3F79-F501-4BFD-893E-098B26D715D0}" destId="{8685B867-604D-41D1-B928-C0EB93CB7104}" srcOrd="4" destOrd="0" parTransId="{08A659DA-6FF2-4837-ACFD-C16E8FD53C08}" sibTransId="{BF89F9D5-D6B2-4B18-ACAE-2D83EC150525}"/>
    <dgm:cxn modelId="{3E6AB1F3-1D55-457C-92AA-5D3C832442B1}" type="presOf" srcId="{016E1161-EEAB-431B-809D-B11DD605CEC7}" destId="{ED6AE16C-CA30-4027-BC41-0739B2756DBB}" srcOrd="0" destOrd="0" presId="urn:microsoft.com/office/officeart/2005/8/layout/process3"/>
    <dgm:cxn modelId="{2CA9DCF5-F84E-46CE-8353-8D8F3B73F229}" type="presOf" srcId="{729C5220-9589-4BCF-90CC-2B5A464EE714}" destId="{C5E45696-FBCA-41B5-8D4A-CD15FA3FE60E}" srcOrd="0" destOrd="2" presId="urn:microsoft.com/office/officeart/2005/8/layout/process3"/>
    <dgm:cxn modelId="{444BCCFF-872E-4B24-882D-F4FF77CF0160}" type="presOf" srcId="{AD2DA4CF-1188-45D4-8C03-05ECC71CCA50}" destId="{6E765C37-A310-40B5-B9E9-474DB63FC185}" srcOrd="1" destOrd="0" presId="urn:microsoft.com/office/officeart/2005/8/layout/process3"/>
    <dgm:cxn modelId="{8335F7E2-5C46-45E0-B0C4-6E62849F471C}" type="presParOf" srcId="{C374F42E-4357-44AD-ACBB-2C5E7167ADD4}" destId="{2C201886-9279-4699-B39C-A55CFEEF85BA}" srcOrd="0" destOrd="0" presId="urn:microsoft.com/office/officeart/2005/8/layout/process3"/>
    <dgm:cxn modelId="{8209FCB5-CDE0-402F-843E-62400A367B6D}" type="presParOf" srcId="{2C201886-9279-4699-B39C-A55CFEEF85BA}" destId="{EEE187C2-6B70-498F-8166-DBC688CCFAA4}" srcOrd="0" destOrd="0" presId="urn:microsoft.com/office/officeart/2005/8/layout/process3"/>
    <dgm:cxn modelId="{36070F16-67D3-4BA2-A2C0-55564C0141B2}" type="presParOf" srcId="{2C201886-9279-4699-B39C-A55CFEEF85BA}" destId="{18B668D5-1112-4C74-9528-6513A1A3E264}" srcOrd="1" destOrd="0" presId="urn:microsoft.com/office/officeart/2005/8/layout/process3"/>
    <dgm:cxn modelId="{55E07ADA-DC86-4861-9103-3B3228A7B200}" type="presParOf" srcId="{2C201886-9279-4699-B39C-A55CFEEF85BA}" destId="{449433D3-1AB6-4240-8B97-1BA170313A25}" srcOrd="2" destOrd="0" presId="urn:microsoft.com/office/officeart/2005/8/layout/process3"/>
    <dgm:cxn modelId="{A4CF9901-91B1-4C39-B6D6-AF6FC8D86DFA}" type="presParOf" srcId="{C374F42E-4357-44AD-ACBB-2C5E7167ADD4}" destId="{E6D1CC48-EC77-435D-A52D-EBB2104DE1C1}" srcOrd="1" destOrd="0" presId="urn:microsoft.com/office/officeart/2005/8/layout/process3"/>
    <dgm:cxn modelId="{8FBF9867-AC2E-43BA-8878-189038232C4D}" type="presParOf" srcId="{E6D1CC48-EC77-435D-A52D-EBB2104DE1C1}" destId="{67ABCE0B-C2CE-480A-B2F1-4230BC1E803F}" srcOrd="0" destOrd="0" presId="urn:microsoft.com/office/officeart/2005/8/layout/process3"/>
    <dgm:cxn modelId="{6BC87FDF-3E45-41EB-9A14-FEC48A5FBF8D}" type="presParOf" srcId="{C374F42E-4357-44AD-ACBB-2C5E7167ADD4}" destId="{F351E60A-5DBB-4C72-98EE-1BF3EA0A7236}" srcOrd="2" destOrd="0" presId="urn:microsoft.com/office/officeart/2005/8/layout/process3"/>
    <dgm:cxn modelId="{72A38E48-43B4-4A76-B965-05231DEE8928}" type="presParOf" srcId="{F351E60A-5DBB-4C72-98EE-1BF3EA0A7236}" destId="{66FBF20E-7576-405B-8C05-EFCF87CF2AEA}" srcOrd="0" destOrd="0" presId="urn:microsoft.com/office/officeart/2005/8/layout/process3"/>
    <dgm:cxn modelId="{006D45C3-0B21-4768-A1AA-425F942ACF07}" type="presParOf" srcId="{F351E60A-5DBB-4C72-98EE-1BF3EA0A7236}" destId="{7F7FAFFD-A560-44B1-84FD-52367DAE3F75}" srcOrd="1" destOrd="0" presId="urn:microsoft.com/office/officeart/2005/8/layout/process3"/>
    <dgm:cxn modelId="{6E66AFCD-19FA-457A-A630-86D5BBFD7C58}" type="presParOf" srcId="{F351E60A-5DBB-4C72-98EE-1BF3EA0A7236}" destId="{D92A8FA3-18C3-4667-BD84-572F0759D225}" srcOrd="2" destOrd="0" presId="urn:microsoft.com/office/officeart/2005/8/layout/process3"/>
    <dgm:cxn modelId="{C71A669C-8E1E-4C7D-80CE-EE3B6BEE6C93}" type="presParOf" srcId="{C374F42E-4357-44AD-ACBB-2C5E7167ADD4}" destId="{C8BC2A7E-3AA3-4B15-A65E-805F1DCB5368}" srcOrd="3" destOrd="0" presId="urn:microsoft.com/office/officeart/2005/8/layout/process3"/>
    <dgm:cxn modelId="{5BF8E404-4A11-4669-8F97-FDB671EE10AF}" type="presParOf" srcId="{C8BC2A7E-3AA3-4B15-A65E-805F1DCB5368}" destId="{6DD7EED9-62D1-4072-938C-51F1F0841CC7}" srcOrd="0" destOrd="0" presId="urn:microsoft.com/office/officeart/2005/8/layout/process3"/>
    <dgm:cxn modelId="{C4962344-9D6F-4187-BEE4-CB6118681CD4}" type="presParOf" srcId="{C374F42E-4357-44AD-ACBB-2C5E7167ADD4}" destId="{DBC0818A-BFA4-477E-B015-EEC40D8739A9}" srcOrd="4" destOrd="0" presId="urn:microsoft.com/office/officeart/2005/8/layout/process3"/>
    <dgm:cxn modelId="{87E7C982-9BD3-4D2A-9163-05F7D873AD4A}" type="presParOf" srcId="{DBC0818A-BFA4-477E-B015-EEC40D8739A9}" destId="{ED6AE16C-CA30-4027-BC41-0739B2756DBB}" srcOrd="0" destOrd="0" presId="urn:microsoft.com/office/officeart/2005/8/layout/process3"/>
    <dgm:cxn modelId="{E55A19AD-1BBD-48B8-8905-4D85AD3C4A07}" type="presParOf" srcId="{DBC0818A-BFA4-477E-B015-EEC40D8739A9}" destId="{FF888577-BB9C-4E6D-A998-C37BC7191F34}" srcOrd="1" destOrd="0" presId="urn:microsoft.com/office/officeart/2005/8/layout/process3"/>
    <dgm:cxn modelId="{D3DA1809-9C0C-4062-9427-516B6F114237}" type="presParOf" srcId="{DBC0818A-BFA4-477E-B015-EEC40D8739A9}" destId="{4B629AA2-EDD3-487A-97A8-3BBC31BB0D8F}" srcOrd="2" destOrd="0" presId="urn:microsoft.com/office/officeart/2005/8/layout/process3"/>
    <dgm:cxn modelId="{DB28BE49-5F19-475F-BF53-2608390D3211}" type="presParOf" srcId="{C374F42E-4357-44AD-ACBB-2C5E7167ADD4}" destId="{86FE6EF4-B34C-4ADC-BDC4-FBF62270E5BB}" srcOrd="5" destOrd="0" presId="urn:microsoft.com/office/officeart/2005/8/layout/process3"/>
    <dgm:cxn modelId="{D67B1F72-B87B-4F47-94F4-6F03534C9B8D}" type="presParOf" srcId="{86FE6EF4-B34C-4ADC-BDC4-FBF62270E5BB}" destId="{6E765C37-A310-40B5-B9E9-474DB63FC185}" srcOrd="0" destOrd="0" presId="urn:microsoft.com/office/officeart/2005/8/layout/process3"/>
    <dgm:cxn modelId="{06DAC261-75EC-42CB-9843-B08D7C5B2C85}" type="presParOf" srcId="{C374F42E-4357-44AD-ACBB-2C5E7167ADD4}" destId="{43C1E397-D51D-4E42-A795-0E439111D0FC}" srcOrd="6" destOrd="0" presId="urn:microsoft.com/office/officeart/2005/8/layout/process3"/>
    <dgm:cxn modelId="{0A3C0089-B77A-4D4C-A225-D0BDE6BB41C9}" type="presParOf" srcId="{43C1E397-D51D-4E42-A795-0E439111D0FC}" destId="{269D8296-75F5-43DB-8D64-7CC5FC89516C}" srcOrd="0" destOrd="0" presId="urn:microsoft.com/office/officeart/2005/8/layout/process3"/>
    <dgm:cxn modelId="{57C8465B-0BF7-464D-AA2E-81418B09ABC8}" type="presParOf" srcId="{43C1E397-D51D-4E42-A795-0E439111D0FC}" destId="{90579682-B268-485D-82CE-D88A04FA7E04}" srcOrd="1" destOrd="0" presId="urn:microsoft.com/office/officeart/2005/8/layout/process3"/>
    <dgm:cxn modelId="{CA847DB2-0DC1-42B7-813B-3582269F3581}" type="presParOf" srcId="{43C1E397-D51D-4E42-A795-0E439111D0FC}" destId="{A22E040F-20B4-43D5-A265-49D20BBA6C76}" srcOrd="2" destOrd="0" presId="urn:microsoft.com/office/officeart/2005/8/layout/process3"/>
    <dgm:cxn modelId="{CBF397DB-498E-4613-9471-94F0476F048F}" type="presParOf" srcId="{C374F42E-4357-44AD-ACBB-2C5E7167ADD4}" destId="{5ED49587-255B-46F9-A861-B3851F1EADE9}" srcOrd="7" destOrd="0" presId="urn:microsoft.com/office/officeart/2005/8/layout/process3"/>
    <dgm:cxn modelId="{370F8C48-3104-4794-962B-FC2D2F5864E3}" type="presParOf" srcId="{5ED49587-255B-46F9-A861-B3851F1EADE9}" destId="{8F723072-6927-4F24-8B99-D50AA4A9EF4A}" srcOrd="0" destOrd="0" presId="urn:microsoft.com/office/officeart/2005/8/layout/process3"/>
    <dgm:cxn modelId="{6E965F58-5785-4F44-AA34-91CAB9CFD976}" type="presParOf" srcId="{C374F42E-4357-44AD-ACBB-2C5E7167ADD4}" destId="{63AA9A2D-8FF2-4C0B-9EE2-F79B100A688B}" srcOrd="8" destOrd="0" presId="urn:microsoft.com/office/officeart/2005/8/layout/process3"/>
    <dgm:cxn modelId="{B40DC82C-4D54-43C7-A7F3-CAD39DB9B634}" type="presParOf" srcId="{63AA9A2D-8FF2-4C0B-9EE2-F79B100A688B}" destId="{86AD6697-06DA-4EA8-8069-1C5A18FF1F54}" srcOrd="0" destOrd="0" presId="urn:microsoft.com/office/officeart/2005/8/layout/process3"/>
    <dgm:cxn modelId="{5534A886-C655-4761-AAE6-DB32D43B9568}" type="presParOf" srcId="{63AA9A2D-8FF2-4C0B-9EE2-F79B100A688B}" destId="{29BFAF7E-1C52-4CE1-BC7A-168BB1550AF2}" srcOrd="1" destOrd="0" presId="urn:microsoft.com/office/officeart/2005/8/layout/process3"/>
    <dgm:cxn modelId="{9F04029E-CEA4-4C6B-BE1A-AE75EF2988E2}" type="presParOf" srcId="{63AA9A2D-8FF2-4C0B-9EE2-F79B100A688B}" destId="{C5E45696-FBCA-41B5-8D4A-CD15FA3FE60E}" srcOrd="2" destOrd="0" presId="urn:microsoft.com/office/officeart/2005/8/layout/process3"/>
    <dgm:cxn modelId="{37C9D861-FDB8-4715-905E-F706405BF49C}" type="presParOf" srcId="{C374F42E-4357-44AD-ACBB-2C5E7167ADD4}" destId="{4D1EA56A-9009-4FA6-87C9-01CD49D08699}" srcOrd="9" destOrd="0" presId="urn:microsoft.com/office/officeart/2005/8/layout/process3"/>
    <dgm:cxn modelId="{E84815DA-4702-4735-8128-97B8E0644CDA}" type="presParOf" srcId="{4D1EA56A-9009-4FA6-87C9-01CD49D08699}" destId="{D2119062-ED43-4951-B7CE-D7C21320401B}" srcOrd="0" destOrd="0" presId="urn:microsoft.com/office/officeart/2005/8/layout/process3"/>
    <dgm:cxn modelId="{F207795D-DF17-4729-B8E2-EBC0685CA872}" type="presParOf" srcId="{C374F42E-4357-44AD-ACBB-2C5E7167ADD4}" destId="{F026AB10-565C-4FFA-9086-949BE208410D}" srcOrd="10" destOrd="0" presId="urn:microsoft.com/office/officeart/2005/8/layout/process3"/>
    <dgm:cxn modelId="{B8130BC2-4B16-4684-A2D6-966B24C336DA}" type="presParOf" srcId="{F026AB10-565C-4FFA-9086-949BE208410D}" destId="{80A7D80F-0E2E-4AAD-AC29-5AA2EBAA93A4}" srcOrd="0" destOrd="0" presId="urn:microsoft.com/office/officeart/2005/8/layout/process3"/>
    <dgm:cxn modelId="{96D70327-0BFE-431C-A64A-FA8E2542EEB7}" type="presParOf" srcId="{F026AB10-565C-4FFA-9086-949BE208410D}" destId="{0513C55A-6EA1-4B9B-9090-B6A93B10893E}" srcOrd="1" destOrd="0" presId="urn:microsoft.com/office/officeart/2005/8/layout/process3"/>
    <dgm:cxn modelId="{0B63BFDE-3AFA-4783-9A2A-E2E34501D895}" type="presParOf" srcId="{F026AB10-565C-4FFA-9086-949BE208410D}" destId="{3A8EA323-A393-498E-9A0E-459A7B31896A}"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55F3F79-F501-4BFD-893E-098B26D715D0}" type="doc">
      <dgm:prSet loTypeId="urn:microsoft.com/office/officeart/2005/8/layout/process3" loCatId="process" qsTypeId="urn:microsoft.com/office/officeart/2005/8/quickstyle/simple1" qsCatId="simple" csTypeId="urn:microsoft.com/office/officeart/2005/8/colors/accent5_2" csCatId="accent5" phldr="1"/>
      <dgm:spPr/>
      <dgm:t>
        <a:bodyPr/>
        <a:lstStyle/>
        <a:p>
          <a:endParaRPr lang="en-GB"/>
        </a:p>
      </dgm:t>
    </dgm:pt>
    <dgm:pt modelId="{851230CE-3712-4BDA-BC51-09CB7B08C89C}">
      <dgm:prSet phldrT="[Text]"/>
      <dgm:spPr/>
      <dgm:t>
        <a:bodyPr/>
        <a:lstStyle/>
        <a:p>
          <a:r>
            <a:rPr lang="en-MY"/>
            <a:t>HIMS Blueprint</a:t>
          </a:r>
          <a:endParaRPr lang="en-GB" dirty="0"/>
        </a:p>
      </dgm:t>
    </dgm:pt>
    <dgm:pt modelId="{1BF76FF3-BDB3-4021-B5DC-CD6C9A59C58C}" type="parTrans" cxnId="{7B1C4804-9DA5-4A27-B67A-D91E4EEFEB62}">
      <dgm:prSet/>
      <dgm:spPr/>
      <dgm:t>
        <a:bodyPr/>
        <a:lstStyle/>
        <a:p>
          <a:endParaRPr lang="en-GB"/>
        </a:p>
      </dgm:t>
    </dgm:pt>
    <dgm:pt modelId="{C63B45E5-B048-4C6C-A661-66511974E582}" type="sibTrans" cxnId="{7B1C4804-9DA5-4A27-B67A-D91E4EEFEB62}">
      <dgm:prSet/>
      <dgm:spPr/>
      <dgm:t>
        <a:bodyPr/>
        <a:lstStyle/>
        <a:p>
          <a:endParaRPr lang="en-GB"/>
        </a:p>
      </dgm:t>
    </dgm:pt>
    <dgm:pt modelId="{016E1161-EEAB-431B-809D-B11DD605CEC7}">
      <dgm:prSet phldrT="[Text]"/>
      <dgm:spPr/>
      <dgm:t>
        <a:bodyPr/>
        <a:lstStyle/>
        <a:p>
          <a:r>
            <a:rPr lang="en-MY" dirty="0"/>
            <a:t>2010-2013</a:t>
          </a:r>
          <a:endParaRPr lang="en-GB" dirty="0"/>
        </a:p>
      </dgm:t>
    </dgm:pt>
    <dgm:pt modelId="{B59A927F-23C4-432F-8B3E-D58230AA278E}" type="parTrans" cxnId="{9A866F6F-FA2C-46FA-839E-9BA92A9A7A38}">
      <dgm:prSet/>
      <dgm:spPr/>
      <dgm:t>
        <a:bodyPr/>
        <a:lstStyle/>
        <a:p>
          <a:endParaRPr lang="en-GB"/>
        </a:p>
      </dgm:t>
    </dgm:pt>
    <dgm:pt modelId="{AD2DA4CF-1188-45D4-8C03-05ECC71CCA50}" type="sibTrans" cxnId="{9A866F6F-FA2C-46FA-839E-9BA92A9A7A38}">
      <dgm:prSet/>
      <dgm:spPr/>
      <dgm:t>
        <a:bodyPr/>
        <a:lstStyle/>
        <a:p>
          <a:endParaRPr lang="en-GB"/>
        </a:p>
      </dgm:t>
    </dgm:pt>
    <dgm:pt modelId="{7BB88450-2C5A-4432-BC92-1FBDC42B02D8}">
      <dgm:prSet phldrT="[Text]"/>
      <dgm:spPr/>
      <dgm:t>
        <a:bodyPr/>
        <a:lstStyle/>
        <a:p>
          <a:r>
            <a:rPr lang="en-MY" dirty="0"/>
            <a:t>SMRP 1.0 &amp; 1.1</a:t>
          </a:r>
          <a:endParaRPr lang="en-GB" dirty="0"/>
        </a:p>
      </dgm:t>
    </dgm:pt>
    <dgm:pt modelId="{73C5D367-7D5E-412F-BA24-3DB2D7AEA11F}" type="parTrans" cxnId="{42634C98-5433-42E7-A117-F24BC600AA03}">
      <dgm:prSet/>
      <dgm:spPr/>
      <dgm:t>
        <a:bodyPr/>
        <a:lstStyle/>
        <a:p>
          <a:endParaRPr lang="en-GB"/>
        </a:p>
      </dgm:t>
    </dgm:pt>
    <dgm:pt modelId="{7FB964A9-9F9B-4B7A-A3C4-C95A16C30687}" type="sibTrans" cxnId="{42634C98-5433-42E7-A117-F24BC600AA03}">
      <dgm:prSet/>
      <dgm:spPr/>
      <dgm:t>
        <a:bodyPr/>
        <a:lstStyle/>
        <a:p>
          <a:endParaRPr lang="en-GB"/>
        </a:p>
      </dgm:t>
    </dgm:pt>
    <dgm:pt modelId="{B4FC0B2D-ACC8-4659-B957-68CBC140A593}">
      <dgm:prSet phldrT="[Text]"/>
      <dgm:spPr/>
      <dgm:t>
        <a:bodyPr/>
        <a:lstStyle/>
        <a:p>
          <a:r>
            <a:rPr lang="en-MY" dirty="0"/>
            <a:t>2015-2016</a:t>
          </a:r>
          <a:endParaRPr lang="en-GB" dirty="0"/>
        </a:p>
      </dgm:t>
    </dgm:pt>
    <dgm:pt modelId="{8FF70C20-4A0F-4E2F-9208-A3B3A427B275}" type="parTrans" cxnId="{F178D569-43FD-4947-8FB8-428FC1024484}">
      <dgm:prSet/>
      <dgm:spPr/>
      <dgm:t>
        <a:bodyPr/>
        <a:lstStyle/>
        <a:p>
          <a:endParaRPr lang="en-GB"/>
        </a:p>
      </dgm:t>
    </dgm:pt>
    <dgm:pt modelId="{7FB2D9AF-0255-43EA-A5FA-157356C1A213}" type="sibTrans" cxnId="{F178D569-43FD-4947-8FB8-428FC1024484}">
      <dgm:prSet/>
      <dgm:spPr/>
      <dgm:t>
        <a:bodyPr/>
        <a:lstStyle/>
        <a:p>
          <a:endParaRPr lang="en-GB"/>
        </a:p>
      </dgm:t>
    </dgm:pt>
    <dgm:pt modelId="{716F7479-0140-4493-A44C-B7EFC405D314}">
      <dgm:prSet phldrT="[Text]"/>
      <dgm:spPr/>
      <dgm:t>
        <a:bodyPr/>
        <a:lstStyle/>
        <a:p>
          <a:r>
            <a:rPr lang="en-MY" dirty="0"/>
            <a:t>MyHDW for analysis</a:t>
          </a:r>
          <a:endParaRPr lang="en-GB" dirty="0"/>
        </a:p>
      </dgm:t>
    </dgm:pt>
    <dgm:pt modelId="{F7C7AA46-ADBA-477F-B4B2-0827C868E54A}" type="parTrans" cxnId="{E17ACBEA-BAD5-4476-AB19-5F66C5A0B451}">
      <dgm:prSet/>
      <dgm:spPr/>
      <dgm:t>
        <a:bodyPr/>
        <a:lstStyle/>
        <a:p>
          <a:endParaRPr lang="en-GB"/>
        </a:p>
      </dgm:t>
    </dgm:pt>
    <dgm:pt modelId="{65EAAFB4-8102-423A-B997-40E888192CB0}" type="sibTrans" cxnId="{E17ACBEA-BAD5-4476-AB19-5F66C5A0B451}">
      <dgm:prSet/>
      <dgm:spPr/>
      <dgm:t>
        <a:bodyPr/>
        <a:lstStyle/>
        <a:p>
          <a:endParaRPr lang="en-GB"/>
        </a:p>
      </dgm:t>
    </dgm:pt>
    <dgm:pt modelId="{8685B867-604D-41D1-B928-C0EB93CB7104}">
      <dgm:prSet phldrT="[Text]"/>
      <dgm:spPr/>
      <dgm:t>
        <a:bodyPr/>
        <a:lstStyle/>
        <a:p>
          <a:r>
            <a:rPr lang="en-MY" dirty="0"/>
            <a:t>2017-2019</a:t>
          </a:r>
          <a:endParaRPr lang="en-GB" dirty="0"/>
        </a:p>
      </dgm:t>
    </dgm:pt>
    <dgm:pt modelId="{08A659DA-6FF2-4837-ACFD-C16E8FD53C08}" type="parTrans" cxnId="{A6A2B2F1-8CDC-489B-9B8B-D5B0A9C48340}">
      <dgm:prSet/>
      <dgm:spPr/>
      <dgm:t>
        <a:bodyPr/>
        <a:lstStyle/>
        <a:p>
          <a:endParaRPr lang="en-GB"/>
        </a:p>
      </dgm:t>
    </dgm:pt>
    <dgm:pt modelId="{BF89F9D5-D6B2-4B18-ACAE-2D83EC150525}" type="sibTrans" cxnId="{A6A2B2F1-8CDC-489B-9B8B-D5B0A9C48340}">
      <dgm:prSet/>
      <dgm:spPr/>
      <dgm:t>
        <a:bodyPr/>
        <a:lstStyle/>
        <a:p>
          <a:endParaRPr lang="en-GB"/>
        </a:p>
      </dgm:t>
    </dgm:pt>
    <dgm:pt modelId="{CCDEFD17-B63D-4B8D-B8EB-D6DE0042A6FF}">
      <dgm:prSet phldrT="[Text]"/>
      <dgm:spPr/>
      <dgm:t>
        <a:bodyPr/>
        <a:lstStyle/>
        <a:p>
          <a:r>
            <a:rPr lang="en-MY" dirty="0"/>
            <a:t>GIS</a:t>
          </a:r>
          <a:endParaRPr lang="en-GB" dirty="0"/>
        </a:p>
      </dgm:t>
    </dgm:pt>
    <dgm:pt modelId="{A0A29D87-6A05-4106-8FEE-70709AD1B50D}" type="parTrans" cxnId="{A681AF26-4018-4244-B2B0-19E65F0E797B}">
      <dgm:prSet/>
      <dgm:spPr/>
      <dgm:t>
        <a:bodyPr/>
        <a:lstStyle/>
        <a:p>
          <a:endParaRPr lang="en-GB"/>
        </a:p>
      </dgm:t>
    </dgm:pt>
    <dgm:pt modelId="{530E423E-1EA2-4348-B079-BD93F5FFCD39}" type="sibTrans" cxnId="{A681AF26-4018-4244-B2B0-19E65F0E797B}">
      <dgm:prSet/>
      <dgm:spPr/>
      <dgm:t>
        <a:bodyPr/>
        <a:lstStyle/>
        <a:p>
          <a:endParaRPr lang="en-GB"/>
        </a:p>
      </dgm:t>
    </dgm:pt>
    <dgm:pt modelId="{CE31AA67-CD81-4B0B-9DB6-7760A90C1131}">
      <dgm:prSet phldrT="[Text]"/>
      <dgm:spPr/>
      <dgm:t>
        <a:bodyPr/>
        <a:lstStyle/>
        <a:p>
          <a:r>
            <a:rPr lang="en-MY" dirty="0"/>
            <a:t>2006-2007</a:t>
          </a:r>
          <a:endParaRPr lang="en-GB" dirty="0"/>
        </a:p>
      </dgm:t>
    </dgm:pt>
    <dgm:pt modelId="{59064F72-B4F3-49F7-929B-AF53B135781D}" type="parTrans" cxnId="{EFE15BE1-A40D-4D56-AFBE-153D1B5127A2}">
      <dgm:prSet/>
      <dgm:spPr/>
      <dgm:t>
        <a:bodyPr/>
        <a:lstStyle/>
        <a:p>
          <a:endParaRPr lang="en-GB"/>
        </a:p>
      </dgm:t>
    </dgm:pt>
    <dgm:pt modelId="{AAE63FBE-B596-4531-A615-F5C9954D502A}" type="sibTrans" cxnId="{EFE15BE1-A40D-4D56-AFBE-153D1B5127A2}">
      <dgm:prSet/>
      <dgm:spPr/>
      <dgm:t>
        <a:bodyPr/>
        <a:lstStyle/>
        <a:p>
          <a:endParaRPr lang="en-GB"/>
        </a:p>
      </dgm:t>
    </dgm:pt>
    <dgm:pt modelId="{9F0584B7-1A4C-430C-B137-CF6FEC4A8F3C}">
      <dgm:prSet phldrT="[Text]"/>
      <dgm:spPr/>
      <dgm:t>
        <a:bodyPr/>
        <a:lstStyle/>
        <a:p>
          <a:r>
            <a:rPr lang="en-MY" dirty="0"/>
            <a:t>SMRP 2.0 P1</a:t>
          </a:r>
          <a:endParaRPr lang="en-GB" dirty="0"/>
        </a:p>
      </dgm:t>
    </dgm:pt>
    <dgm:pt modelId="{AE37AF4F-D2E5-4590-A5D0-C386EF745CB3}" type="parTrans" cxnId="{22899423-A86C-4CCF-B6A8-998C237597CA}">
      <dgm:prSet/>
      <dgm:spPr/>
      <dgm:t>
        <a:bodyPr/>
        <a:lstStyle/>
        <a:p>
          <a:endParaRPr lang="en-GB"/>
        </a:p>
      </dgm:t>
    </dgm:pt>
    <dgm:pt modelId="{7BD53066-6F7D-41BD-86EC-68BD8E5049D5}" type="sibTrans" cxnId="{22899423-A86C-4CCF-B6A8-998C237597CA}">
      <dgm:prSet/>
      <dgm:spPr/>
      <dgm:t>
        <a:bodyPr/>
        <a:lstStyle/>
        <a:p>
          <a:endParaRPr lang="en-GB"/>
        </a:p>
      </dgm:t>
    </dgm:pt>
    <dgm:pt modelId="{4D6807F3-95C4-451F-B638-2CF28EEBC1FA}">
      <dgm:prSet phldrT="[Text]"/>
      <dgm:spPr/>
      <dgm:t>
        <a:bodyPr/>
        <a:lstStyle/>
        <a:p>
          <a:r>
            <a:rPr lang="en-MY" dirty="0"/>
            <a:t>1999</a:t>
          </a:r>
          <a:endParaRPr lang="en-GB" dirty="0"/>
        </a:p>
      </dgm:t>
    </dgm:pt>
    <dgm:pt modelId="{8B48C235-F311-446E-AD31-64C286304C1A}" type="parTrans" cxnId="{F6C2D6AD-1F4B-4B96-AE52-B6D069D570F9}">
      <dgm:prSet/>
      <dgm:spPr/>
      <dgm:t>
        <a:bodyPr/>
        <a:lstStyle/>
        <a:p>
          <a:endParaRPr lang="en-GB"/>
        </a:p>
      </dgm:t>
    </dgm:pt>
    <dgm:pt modelId="{E93BFFAF-1CDD-438A-B28A-B29E66621C79}" type="sibTrans" cxnId="{F6C2D6AD-1F4B-4B96-AE52-B6D069D570F9}">
      <dgm:prSet/>
      <dgm:spPr/>
      <dgm:t>
        <a:bodyPr/>
        <a:lstStyle/>
        <a:p>
          <a:endParaRPr lang="en-GB"/>
        </a:p>
      </dgm:t>
    </dgm:pt>
    <dgm:pt modelId="{4E2A03E3-3EC8-4A7A-A389-6046137130CC}">
      <dgm:prSet phldrT="[Text]"/>
      <dgm:spPr/>
      <dgm:t>
        <a:bodyPr/>
        <a:lstStyle/>
        <a:p>
          <a:r>
            <a:rPr lang="en-MY" dirty="0"/>
            <a:t>SMRP client-based</a:t>
          </a:r>
          <a:endParaRPr lang="en-GB" dirty="0"/>
        </a:p>
      </dgm:t>
    </dgm:pt>
    <dgm:pt modelId="{6EAA53A2-D920-4025-A904-320BAEB41774}" type="parTrans" cxnId="{FA177842-3863-4784-9F4E-EC4F5C77A499}">
      <dgm:prSet/>
      <dgm:spPr/>
      <dgm:t>
        <a:bodyPr/>
        <a:lstStyle/>
        <a:p>
          <a:endParaRPr lang="en-GB"/>
        </a:p>
      </dgm:t>
    </dgm:pt>
    <dgm:pt modelId="{BD8FD8EA-581D-4BC4-8085-16A06501A04B}" type="sibTrans" cxnId="{FA177842-3863-4784-9F4E-EC4F5C77A499}">
      <dgm:prSet/>
      <dgm:spPr/>
      <dgm:t>
        <a:bodyPr/>
        <a:lstStyle/>
        <a:p>
          <a:endParaRPr lang="en-GB"/>
        </a:p>
      </dgm:t>
    </dgm:pt>
    <dgm:pt modelId="{CFC1A49E-E540-4175-89D6-63098FEF8AA8}">
      <dgm:prSet phldrT="[Text]"/>
      <dgm:spPr/>
      <dgm:t>
        <a:bodyPr/>
        <a:lstStyle/>
        <a:p>
          <a:r>
            <a:rPr lang="en-MY" dirty="0" err="1"/>
            <a:t>eReporting</a:t>
          </a:r>
          <a:endParaRPr lang="en-GB" dirty="0"/>
        </a:p>
      </dgm:t>
    </dgm:pt>
    <dgm:pt modelId="{0E56FB6B-ACF2-4A8E-80C5-6594768C4668}" type="parTrans" cxnId="{3B8C948B-1C82-4A30-88BD-2C7734596A60}">
      <dgm:prSet/>
      <dgm:spPr/>
      <dgm:t>
        <a:bodyPr/>
        <a:lstStyle/>
        <a:p>
          <a:endParaRPr lang="en-GB"/>
        </a:p>
      </dgm:t>
    </dgm:pt>
    <dgm:pt modelId="{562D55C8-7366-4600-ABB9-67B74127D163}" type="sibTrans" cxnId="{3B8C948B-1C82-4A30-88BD-2C7734596A60}">
      <dgm:prSet/>
      <dgm:spPr/>
      <dgm:t>
        <a:bodyPr/>
        <a:lstStyle/>
        <a:p>
          <a:endParaRPr lang="en-GB"/>
        </a:p>
      </dgm:t>
    </dgm:pt>
    <dgm:pt modelId="{85B160DA-11FE-47A0-A817-13A385C6932E}">
      <dgm:prSet phldrT="[Text]"/>
      <dgm:spPr/>
      <dgm:t>
        <a:bodyPr/>
        <a:lstStyle/>
        <a:p>
          <a:r>
            <a:rPr lang="en-MY" dirty="0"/>
            <a:t>Integration</a:t>
          </a:r>
          <a:endParaRPr lang="en-GB" dirty="0"/>
        </a:p>
      </dgm:t>
    </dgm:pt>
    <dgm:pt modelId="{B134E8F6-A31F-472D-9518-82E5F9032AAA}" type="parTrans" cxnId="{567A6342-9027-4D55-BE98-9CD924294092}">
      <dgm:prSet/>
      <dgm:spPr/>
      <dgm:t>
        <a:bodyPr/>
        <a:lstStyle/>
        <a:p>
          <a:endParaRPr lang="en-GB"/>
        </a:p>
      </dgm:t>
    </dgm:pt>
    <dgm:pt modelId="{72A98EE2-2F0F-427D-A453-66E2BC348330}" type="sibTrans" cxnId="{567A6342-9027-4D55-BE98-9CD924294092}">
      <dgm:prSet/>
      <dgm:spPr/>
      <dgm:t>
        <a:bodyPr/>
        <a:lstStyle/>
        <a:p>
          <a:endParaRPr lang="en-GB"/>
        </a:p>
      </dgm:t>
    </dgm:pt>
    <dgm:pt modelId="{FA4C5626-A85E-470E-9D7C-0A88B3AB4F22}">
      <dgm:prSet phldrT="[Text]"/>
      <dgm:spPr/>
      <dgm:t>
        <a:bodyPr/>
        <a:lstStyle/>
        <a:p>
          <a:r>
            <a:rPr lang="en-MY" dirty="0"/>
            <a:t>Web-based</a:t>
          </a:r>
          <a:endParaRPr lang="en-GB" dirty="0"/>
        </a:p>
      </dgm:t>
    </dgm:pt>
    <dgm:pt modelId="{E19114E2-C218-4CCA-84DC-736DFB4ECD7F}" type="parTrans" cxnId="{9E620599-6F1C-4B12-BC89-6DD764BC1898}">
      <dgm:prSet/>
      <dgm:spPr/>
      <dgm:t>
        <a:bodyPr/>
        <a:lstStyle/>
        <a:p>
          <a:endParaRPr lang="en-GB"/>
        </a:p>
      </dgm:t>
    </dgm:pt>
    <dgm:pt modelId="{D094BA88-78C2-4912-8C24-E1C7AC3A9660}" type="sibTrans" cxnId="{9E620599-6F1C-4B12-BC89-6DD764BC1898}">
      <dgm:prSet/>
      <dgm:spPr/>
      <dgm:t>
        <a:bodyPr/>
        <a:lstStyle/>
        <a:p>
          <a:endParaRPr lang="en-GB"/>
        </a:p>
      </dgm:t>
    </dgm:pt>
    <dgm:pt modelId="{729C5220-9589-4BCF-90CC-2B5A464EE714}">
      <dgm:prSet phldrT="[Text]"/>
      <dgm:spPr/>
      <dgm:t>
        <a:bodyPr/>
        <a:lstStyle/>
        <a:p>
          <a:r>
            <a:rPr lang="en-MY" dirty="0"/>
            <a:t>PRIS 1.0</a:t>
          </a:r>
          <a:endParaRPr lang="en-GB" dirty="0"/>
        </a:p>
      </dgm:t>
    </dgm:pt>
    <dgm:pt modelId="{49CAB340-4669-446A-88F4-34C0FDAFAF03}" type="parTrans" cxnId="{A841EF5C-9DC3-4340-88BB-20FFD967D9EF}">
      <dgm:prSet/>
      <dgm:spPr/>
      <dgm:t>
        <a:bodyPr/>
        <a:lstStyle/>
        <a:p>
          <a:endParaRPr lang="en-GB"/>
        </a:p>
      </dgm:t>
    </dgm:pt>
    <dgm:pt modelId="{311AC366-6667-45AC-90AE-80D988C78B81}" type="sibTrans" cxnId="{A841EF5C-9DC3-4340-88BB-20FFD967D9EF}">
      <dgm:prSet/>
      <dgm:spPr/>
      <dgm:t>
        <a:bodyPr/>
        <a:lstStyle/>
        <a:p>
          <a:endParaRPr lang="en-GB"/>
        </a:p>
      </dgm:t>
    </dgm:pt>
    <dgm:pt modelId="{F339C2E8-B633-465C-8066-CFD2DC8B3441}">
      <dgm:prSet phldrT="[Text]"/>
      <dgm:spPr/>
      <dgm:t>
        <a:bodyPr/>
        <a:lstStyle/>
        <a:p>
          <a:r>
            <a:rPr lang="en-MY" dirty="0"/>
            <a:t>SMRP 2.0 P2 </a:t>
          </a:r>
          <a:endParaRPr lang="en-GB" dirty="0"/>
        </a:p>
      </dgm:t>
    </dgm:pt>
    <dgm:pt modelId="{9F735E51-B94E-4D46-8688-480AA9C98C3F}" type="parTrans" cxnId="{026007C4-0F9F-4C74-977F-2D3BE36A2FAE}">
      <dgm:prSet/>
      <dgm:spPr/>
      <dgm:t>
        <a:bodyPr/>
        <a:lstStyle/>
        <a:p>
          <a:endParaRPr lang="en-GB"/>
        </a:p>
      </dgm:t>
    </dgm:pt>
    <dgm:pt modelId="{18E0BC23-07E8-45EC-86AD-6C32DA783972}" type="sibTrans" cxnId="{026007C4-0F9F-4C74-977F-2D3BE36A2FAE}">
      <dgm:prSet/>
      <dgm:spPr/>
      <dgm:t>
        <a:bodyPr/>
        <a:lstStyle/>
        <a:p>
          <a:endParaRPr lang="en-GB"/>
        </a:p>
      </dgm:t>
    </dgm:pt>
    <dgm:pt modelId="{A12D8CD4-7BE7-46A8-80F5-C6D112DDD780}">
      <dgm:prSet phldrT="[Text]"/>
      <dgm:spPr/>
      <dgm:t>
        <a:bodyPr/>
        <a:lstStyle/>
        <a:p>
          <a:r>
            <a:rPr lang="en-MY" dirty="0"/>
            <a:t>MyHarmony 2.0</a:t>
          </a:r>
          <a:endParaRPr lang="en-GB" dirty="0"/>
        </a:p>
      </dgm:t>
    </dgm:pt>
    <dgm:pt modelId="{E35843AF-4634-4784-B6D7-96C381D6272E}" type="parTrans" cxnId="{3F2B2814-19D1-4F9B-B95E-C17BB17EDCE0}">
      <dgm:prSet/>
      <dgm:spPr/>
      <dgm:t>
        <a:bodyPr/>
        <a:lstStyle/>
        <a:p>
          <a:endParaRPr lang="en-GB"/>
        </a:p>
      </dgm:t>
    </dgm:pt>
    <dgm:pt modelId="{7AF702A6-3F2E-48DA-B43F-DCE1F0CA39AB}" type="sibTrans" cxnId="{3F2B2814-19D1-4F9B-B95E-C17BB17EDCE0}">
      <dgm:prSet/>
      <dgm:spPr/>
      <dgm:t>
        <a:bodyPr/>
        <a:lstStyle/>
        <a:p>
          <a:endParaRPr lang="en-GB"/>
        </a:p>
      </dgm:t>
    </dgm:pt>
    <dgm:pt modelId="{AEE1FBE1-30D1-4EB0-B284-F32A65D67A02}">
      <dgm:prSet phldrT="[Text]"/>
      <dgm:spPr/>
      <dgm:t>
        <a:bodyPr/>
        <a:lstStyle/>
        <a:p>
          <a:r>
            <a:rPr lang="en-MY" dirty="0"/>
            <a:t>2023-2024</a:t>
          </a:r>
          <a:endParaRPr lang="en-GB" dirty="0"/>
        </a:p>
      </dgm:t>
    </dgm:pt>
    <dgm:pt modelId="{8E4AE106-D90B-4AD4-B4A1-4822817EAFD3}" type="parTrans" cxnId="{261501AB-82B4-4794-97B1-CF6A712DBFDD}">
      <dgm:prSet/>
      <dgm:spPr/>
      <dgm:t>
        <a:bodyPr/>
        <a:lstStyle/>
        <a:p>
          <a:endParaRPr lang="en-GB"/>
        </a:p>
      </dgm:t>
    </dgm:pt>
    <dgm:pt modelId="{BDB04B07-F737-4634-BBD9-FA9507B337E8}" type="sibTrans" cxnId="{261501AB-82B4-4794-97B1-CF6A712DBFDD}">
      <dgm:prSet/>
      <dgm:spPr/>
      <dgm:t>
        <a:bodyPr/>
        <a:lstStyle/>
        <a:p>
          <a:endParaRPr lang="en-GB"/>
        </a:p>
      </dgm:t>
    </dgm:pt>
    <dgm:pt modelId="{D0424503-2AD2-4018-884B-8443B87678D6}">
      <dgm:prSet phldrT="[Text]"/>
      <dgm:spPr/>
      <dgm:t>
        <a:bodyPr/>
        <a:lstStyle/>
        <a:p>
          <a:r>
            <a:rPr lang="en-MY" dirty="0"/>
            <a:t>ICD11</a:t>
          </a:r>
          <a:endParaRPr lang="en-GB" dirty="0"/>
        </a:p>
      </dgm:t>
    </dgm:pt>
    <dgm:pt modelId="{AEC4548F-3560-4CD3-92FE-0F9903A838DA}" type="parTrans" cxnId="{F36F6CF0-B84B-4537-B949-EE8A7D928995}">
      <dgm:prSet/>
      <dgm:spPr/>
      <dgm:t>
        <a:bodyPr/>
        <a:lstStyle/>
        <a:p>
          <a:endParaRPr lang="en-GB"/>
        </a:p>
      </dgm:t>
    </dgm:pt>
    <dgm:pt modelId="{6D091B07-7853-4966-93F2-1DF27EAD4609}" type="sibTrans" cxnId="{F36F6CF0-B84B-4537-B949-EE8A7D928995}">
      <dgm:prSet/>
      <dgm:spPr/>
      <dgm:t>
        <a:bodyPr/>
        <a:lstStyle/>
        <a:p>
          <a:endParaRPr lang="en-GB"/>
        </a:p>
      </dgm:t>
    </dgm:pt>
    <dgm:pt modelId="{E1DCA7C5-85D0-4940-ABAA-5E12A0C1E4CF}">
      <dgm:prSet phldrT="[Text]"/>
      <dgm:spPr/>
      <dgm:t>
        <a:bodyPr/>
        <a:lstStyle/>
        <a:p>
          <a:r>
            <a:rPr lang="en-MY" dirty="0"/>
            <a:t>Feature improvement</a:t>
          </a:r>
          <a:endParaRPr lang="en-GB" dirty="0"/>
        </a:p>
      </dgm:t>
    </dgm:pt>
    <dgm:pt modelId="{2A981EDD-AB74-4357-AC19-402F18974DCF}" type="parTrans" cxnId="{5624AAA3-E07B-4AC2-8C85-DB33CAB250A0}">
      <dgm:prSet/>
      <dgm:spPr/>
      <dgm:t>
        <a:bodyPr/>
        <a:lstStyle/>
        <a:p>
          <a:endParaRPr lang="en-GB"/>
        </a:p>
      </dgm:t>
    </dgm:pt>
    <dgm:pt modelId="{68172918-5CB5-403C-BA1E-1B840D59FA7D}" type="sibTrans" cxnId="{5624AAA3-E07B-4AC2-8C85-DB33CAB250A0}">
      <dgm:prSet/>
      <dgm:spPr/>
      <dgm:t>
        <a:bodyPr/>
        <a:lstStyle/>
        <a:p>
          <a:endParaRPr lang="en-GB"/>
        </a:p>
      </dgm:t>
    </dgm:pt>
    <dgm:pt modelId="{7CC80AD9-569B-4B1F-AF94-EC03514402B3}">
      <dgm:prSet phldrT="[Text]"/>
      <dgm:spPr/>
      <dgm:t>
        <a:bodyPr/>
        <a:lstStyle/>
        <a:p>
          <a:r>
            <a:rPr lang="en-GB" dirty="0"/>
            <a:t>MyHarmony 1.0</a:t>
          </a:r>
        </a:p>
      </dgm:t>
    </dgm:pt>
    <dgm:pt modelId="{945C5D85-EACB-45A1-9056-19D1ED501096}" type="parTrans" cxnId="{BE919440-EF1A-478C-95F1-7D33AEFCDC43}">
      <dgm:prSet/>
      <dgm:spPr/>
      <dgm:t>
        <a:bodyPr/>
        <a:lstStyle/>
        <a:p>
          <a:endParaRPr lang="en-MY"/>
        </a:p>
      </dgm:t>
    </dgm:pt>
    <dgm:pt modelId="{7D14536D-6FBC-496C-917F-00C758421022}" type="sibTrans" cxnId="{BE919440-EF1A-478C-95F1-7D33AEFCDC43}">
      <dgm:prSet/>
      <dgm:spPr/>
      <dgm:t>
        <a:bodyPr/>
        <a:lstStyle/>
        <a:p>
          <a:endParaRPr lang="en-MY"/>
        </a:p>
      </dgm:t>
    </dgm:pt>
    <dgm:pt modelId="{C680B06D-3CF1-44AF-BB09-1F413534E750}">
      <dgm:prSet phldrT="[Text]"/>
      <dgm:spPr/>
      <dgm:t>
        <a:bodyPr/>
        <a:lstStyle/>
        <a:p>
          <a:r>
            <a:rPr lang="en-GB" dirty="0"/>
            <a:t>IDS to HIC</a:t>
          </a:r>
        </a:p>
      </dgm:t>
    </dgm:pt>
    <dgm:pt modelId="{33AE5F06-B8F3-46EE-9153-43A2CB37F701}" type="parTrans" cxnId="{D62A2632-3FC3-4EB5-8931-BFAE716E00F9}">
      <dgm:prSet/>
      <dgm:spPr/>
      <dgm:t>
        <a:bodyPr/>
        <a:lstStyle/>
        <a:p>
          <a:endParaRPr lang="en-MY"/>
        </a:p>
      </dgm:t>
    </dgm:pt>
    <dgm:pt modelId="{72A5F84A-255A-438D-B3FE-88166FC83794}" type="sibTrans" cxnId="{D62A2632-3FC3-4EB5-8931-BFAE716E00F9}">
      <dgm:prSet/>
      <dgm:spPr/>
      <dgm:t>
        <a:bodyPr/>
        <a:lstStyle/>
        <a:p>
          <a:endParaRPr lang="en-MY"/>
        </a:p>
      </dgm:t>
    </dgm:pt>
    <dgm:pt modelId="{C374F42E-4357-44AD-ACBB-2C5E7167ADD4}" type="pres">
      <dgm:prSet presAssocID="{555F3F79-F501-4BFD-893E-098B26D715D0}" presName="linearFlow" presStyleCnt="0">
        <dgm:presLayoutVars>
          <dgm:dir/>
          <dgm:animLvl val="lvl"/>
          <dgm:resizeHandles val="exact"/>
        </dgm:presLayoutVars>
      </dgm:prSet>
      <dgm:spPr/>
    </dgm:pt>
    <dgm:pt modelId="{2C201886-9279-4699-B39C-A55CFEEF85BA}" type="pres">
      <dgm:prSet presAssocID="{4D6807F3-95C4-451F-B638-2CF28EEBC1FA}" presName="composite" presStyleCnt="0"/>
      <dgm:spPr/>
    </dgm:pt>
    <dgm:pt modelId="{EEE187C2-6B70-498F-8166-DBC688CCFAA4}" type="pres">
      <dgm:prSet presAssocID="{4D6807F3-95C4-451F-B638-2CF28EEBC1FA}" presName="parTx" presStyleLbl="node1" presStyleIdx="0" presStyleCnt="6">
        <dgm:presLayoutVars>
          <dgm:chMax val="0"/>
          <dgm:chPref val="0"/>
          <dgm:bulletEnabled val="1"/>
        </dgm:presLayoutVars>
      </dgm:prSet>
      <dgm:spPr/>
    </dgm:pt>
    <dgm:pt modelId="{18B668D5-1112-4C74-9528-6513A1A3E264}" type="pres">
      <dgm:prSet presAssocID="{4D6807F3-95C4-451F-B638-2CF28EEBC1FA}" presName="parSh" presStyleLbl="node1" presStyleIdx="0" presStyleCnt="6"/>
      <dgm:spPr/>
    </dgm:pt>
    <dgm:pt modelId="{449433D3-1AB6-4240-8B97-1BA170313A25}" type="pres">
      <dgm:prSet presAssocID="{4D6807F3-95C4-451F-B638-2CF28EEBC1FA}" presName="desTx" presStyleLbl="fgAcc1" presStyleIdx="0" presStyleCnt="6" custScaleX="120099">
        <dgm:presLayoutVars>
          <dgm:bulletEnabled val="1"/>
        </dgm:presLayoutVars>
      </dgm:prSet>
      <dgm:spPr/>
    </dgm:pt>
    <dgm:pt modelId="{E6D1CC48-EC77-435D-A52D-EBB2104DE1C1}" type="pres">
      <dgm:prSet presAssocID="{E93BFFAF-1CDD-438A-B28A-B29E66621C79}" presName="sibTrans" presStyleLbl="sibTrans2D1" presStyleIdx="0" presStyleCnt="5"/>
      <dgm:spPr/>
    </dgm:pt>
    <dgm:pt modelId="{67ABCE0B-C2CE-480A-B2F1-4230BC1E803F}" type="pres">
      <dgm:prSet presAssocID="{E93BFFAF-1CDD-438A-B28A-B29E66621C79}" presName="connTx" presStyleLbl="sibTrans2D1" presStyleIdx="0" presStyleCnt="5"/>
      <dgm:spPr/>
    </dgm:pt>
    <dgm:pt modelId="{F351E60A-5DBB-4C72-98EE-1BF3EA0A7236}" type="pres">
      <dgm:prSet presAssocID="{CE31AA67-CD81-4B0B-9DB6-7760A90C1131}" presName="composite" presStyleCnt="0"/>
      <dgm:spPr/>
    </dgm:pt>
    <dgm:pt modelId="{66FBF20E-7576-405B-8C05-EFCF87CF2AEA}" type="pres">
      <dgm:prSet presAssocID="{CE31AA67-CD81-4B0B-9DB6-7760A90C1131}" presName="parTx" presStyleLbl="node1" presStyleIdx="0" presStyleCnt="6">
        <dgm:presLayoutVars>
          <dgm:chMax val="0"/>
          <dgm:chPref val="0"/>
          <dgm:bulletEnabled val="1"/>
        </dgm:presLayoutVars>
      </dgm:prSet>
      <dgm:spPr/>
    </dgm:pt>
    <dgm:pt modelId="{7F7FAFFD-A560-44B1-84FD-52367DAE3F75}" type="pres">
      <dgm:prSet presAssocID="{CE31AA67-CD81-4B0B-9DB6-7760A90C1131}" presName="parSh" presStyleLbl="node1" presStyleIdx="1" presStyleCnt="6"/>
      <dgm:spPr/>
    </dgm:pt>
    <dgm:pt modelId="{D92A8FA3-18C3-4667-BD84-572F0759D225}" type="pres">
      <dgm:prSet presAssocID="{CE31AA67-CD81-4B0B-9DB6-7760A90C1131}" presName="desTx" presStyleLbl="fgAcc1" presStyleIdx="1" presStyleCnt="6" custScaleX="120099">
        <dgm:presLayoutVars>
          <dgm:bulletEnabled val="1"/>
        </dgm:presLayoutVars>
      </dgm:prSet>
      <dgm:spPr/>
    </dgm:pt>
    <dgm:pt modelId="{C8BC2A7E-3AA3-4B15-A65E-805F1DCB5368}" type="pres">
      <dgm:prSet presAssocID="{AAE63FBE-B596-4531-A615-F5C9954D502A}" presName="sibTrans" presStyleLbl="sibTrans2D1" presStyleIdx="1" presStyleCnt="5"/>
      <dgm:spPr/>
    </dgm:pt>
    <dgm:pt modelId="{6DD7EED9-62D1-4072-938C-51F1F0841CC7}" type="pres">
      <dgm:prSet presAssocID="{AAE63FBE-B596-4531-A615-F5C9954D502A}" presName="connTx" presStyleLbl="sibTrans2D1" presStyleIdx="1" presStyleCnt="5"/>
      <dgm:spPr/>
    </dgm:pt>
    <dgm:pt modelId="{DBC0818A-BFA4-477E-B015-EEC40D8739A9}" type="pres">
      <dgm:prSet presAssocID="{016E1161-EEAB-431B-809D-B11DD605CEC7}" presName="composite" presStyleCnt="0"/>
      <dgm:spPr/>
    </dgm:pt>
    <dgm:pt modelId="{ED6AE16C-CA30-4027-BC41-0739B2756DBB}" type="pres">
      <dgm:prSet presAssocID="{016E1161-EEAB-431B-809D-B11DD605CEC7}" presName="parTx" presStyleLbl="node1" presStyleIdx="1" presStyleCnt="6">
        <dgm:presLayoutVars>
          <dgm:chMax val="0"/>
          <dgm:chPref val="0"/>
          <dgm:bulletEnabled val="1"/>
        </dgm:presLayoutVars>
      </dgm:prSet>
      <dgm:spPr/>
    </dgm:pt>
    <dgm:pt modelId="{FF888577-BB9C-4E6D-A998-C37BC7191F34}" type="pres">
      <dgm:prSet presAssocID="{016E1161-EEAB-431B-809D-B11DD605CEC7}" presName="parSh" presStyleLbl="node1" presStyleIdx="2" presStyleCnt="6"/>
      <dgm:spPr/>
    </dgm:pt>
    <dgm:pt modelId="{4B629AA2-EDD3-487A-97A8-3BBC31BB0D8F}" type="pres">
      <dgm:prSet presAssocID="{016E1161-EEAB-431B-809D-B11DD605CEC7}" presName="desTx" presStyleLbl="fgAcc1" presStyleIdx="2" presStyleCnt="6" custScaleX="120099">
        <dgm:presLayoutVars>
          <dgm:bulletEnabled val="1"/>
        </dgm:presLayoutVars>
      </dgm:prSet>
      <dgm:spPr/>
    </dgm:pt>
    <dgm:pt modelId="{86FE6EF4-B34C-4ADC-BDC4-FBF62270E5BB}" type="pres">
      <dgm:prSet presAssocID="{AD2DA4CF-1188-45D4-8C03-05ECC71CCA50}" presName="sibTrans" presStyleLbl="sibTrans2D1" presStyleIdx="2" presStyleCnt="5"/>
      <dgm:spPr/>
    </dgm:pt>
    <dgm:pt modelId="{6E765C37-A310-40B5-B9E9-474DB63FC185}" type="pres">
      <dgm:prSet presAssocID="{AD2DA4CF-1188-45D4-8C03-05ECC71CCA50}" presName="connTx" presStyleLbl="sibTrans2D1" presStyleIdx="2" presStyleCnt="5"/>
      <dgm:spPr/>
    </dgm:pt>
    <dgm:pt modelId="{43C1E397-D51D-4E42-A795-0E439111D0FC}" type="pres">
      <dgm:prSet presAssocID="{B4FC0B2D-ACC8-4659-B957-68CBC140A593}" presName="composite" presStyleCnt="0"/>
      <dgm:spPr/>
    </dgm:pt>
    <dgm:pt modelId="{269D8296-75F5-43DB-8D64-7CC5FC89516C}" type="pres">
      <dgm:prSet presAssocID="{B4FC0B2D-ACC8-4659-B957-68CBC140A593}" presName="parTx" presStyleLbl="node1" presStyleIdx="2" presStyleCnt="6">
        <dgm:presLayoutVars>
          <dgm:chMax val="0"/>
          <dgm:chPref val="0"/>
          <dgm:bulletEnabled val="1"/>
        </dgm:presLayoutVars>
      </dgm:prSet>
      <dgm:spPr/>
    </dgm:pt>
    <dgm:pt modelId="{90579682-B268-485D-82CE-D88A04FA7E04}" type="pres">
      <dgm:prSet presAssocID="{B4FC0B2D-ACC8-4659-B957-68CBC140A593}" presName="parSh" presStyleLbl="node1" presStyleIdx="3" presStyleCnt="6"/>
      <dgm:spPr/>
    </dgm:pt>
    <dgm:pt modelId="{A22E040F-20B4-43D5-A265-49D20BBA6C76}" type="pres">
      <dgm:prSet presAssocID="{B4FC0B2D-ACC8-4659-B957-68CBC140A593}" presName="desTx" presStyleLbl="fgAcc1" presStyleIdx="3" presStyleCnt="6" custScaleX="120099">
        <dgm:presLayoutVars>
          <dgm:bulletEnabled val="1"/>
        </dgm:presLayoutVars>
      </dgm:prSet>
      <dgm:spPr/>
    </dgm:pt>
    <dgm:pt modelId="{5ED49587-255B-46F9-A861-B3851F1EADE9}" type="pres">
      <dgm:prSet presAssocID="{7FB2D9AF-0255-43EA-A5FA-157356C1A213}" presName="sibTrans" presStyleLbl="sibTrans2D1" presStyleIdx="3" presStyleCnt="5"/>
      <dgm:spPr/>
    </dgm:pt>
    <dgm:pt modelId="{8F723072-6927-4F24-8B99-D50AA4A9EF4A}" type="pres">
      <dgm:prSet presAssocID="{7FB2D9AF-0255-43EA-A5FA-157356C1A213}" presName="connTx" presStyleLbl="sibTrans2D1" presStyleIdx="3" presStyleCnt="5"/>
      <dgm:spPr/>
    </dgm:pt>
    <dgm:pt modelId="{63AA9A2D-8FF2-4C0B-9EE2-F79B100A688B}" type="pres">
      <dgm:prSet presAssocID="{8685B867-604D-41D1-B928-C0EB93CB7104}" presName="composite" presStyleCnt="0"/>
      <dgm:spPr/>
    </dgm:pt>
    <dgm:pt modelId="{86AD6697-06DA-4EA8-8069-1C5A18FF1F54}" type="pres">
      <dgm:prSet presAssocID="{8685B867-604D-41D1-B928-C0EB93CB7104}" presName="parTx" presStyleLbl="node1" presStyleIdx="3" presStyleCnt="6">
        <dgm:presLayoutVars>
          <dgm:chMax val="0"/>
          <dgm:chPref val="0"/>
          <dgm:bulletEnabled val="1"/>
        </dgm:presLayoutVars>
      </dgm:prSet>
      <dgm:spPr/>
    </dgm:pt>
    <dgm:pt modelId="{29BFAF7E-1C52-4CE1-BC7A-168BB1550AF2}" type="pres">
      <dgm:prSet presAssocID="{8685B867-604D-41D1-B928-C0EB93CB7104}" presName="parSh" presStyleLbl="node1" presStyleIdx="4" presStyleCnt="6"/>
      <dgm:spPr/>
    </dgm:pt>
    <dgm:pt modelId="{C5E45696-FBCA-41B5-8D4A-CD15FA3FE60E}" type="pres">
      <dgm:prSet presAssocID="{8685B867-604D-41D1-B928-C0EB93CB7104}" presName="desTx" presStyleLbl="fgAcc1" presStyleIdx="4" presStyleCnt="6" custScaleX="120099">
        <dgm:presLayoutVars>
          <dgm:bulletEnabled val="1"/>
        </dgm:presLayoutVars>
      </dgm:prSet>
      <dgm:spPr/>
    </dgm:pt>
    <dgm:pt modelId="{4D1EA56A-9009-4FA6-87C9-01CD49D08699}" type="pres">
      <dgm:prSet presAssocID="{BF89F9D5-D6B2-4B18-ACAE-2D83EC150525}" presName="sibTrans" presStyleLbl="sibTrans2D1" presStyleIdx="4" presStyleCnt="5"/>
      <dgm:spPr/>
    </dgm:pt>
    <dgm:pt modelId="{D2119062-ED43-4951-B7CE-D7C21320401B}" type="pres">
      <dgm:prSet presAssocID="{BF89F9D5-D6B2-4B18-ACAE-2D83EC150525}" presName="connTx" presStyleLbl="sibTrans2D1" presStyleIdx="4" presStyleCnt="5"/>
      <dgm:spPr/>
    </dgm:pt>
    <dgm:pt modelId="{F026AB10-565C-4FFA-9086-949BE208410D}" type="pres">
      <dgm:prSet presAssocID="{AEE1FBE1-30D1-4EB0-B284-F32A65D67A02}" presName="composite" presStyleCnt="0"/>
      <dgm:spPr/>
    </dgm:pt>
    <dgm:pt modelId="{80A7D80F-0E2E-4AAD-AC29-5AA2EBAA93A4}" type="pres">
      <dgm:prSet presAssocID="{AEE1FBE1-30D1-4EB0-B284-F32A65D67A02}" presName="parTx" presStyleLbl="node1" presStyleIdx="4" presStyleCnt="6">
        <dgm:presLayoutVars>
          <dgm:chMax val="0"/>
          <dgm:chPref val="0"/>
          <dgm:bulletEnabled val="1"/>
        </dgm:presLayoutVars>
      </dgm:prSet>
      <dgm:spPr/>
    </dgm:pt>
    <dgm:pt modelId="{0513C55A-6EA1-4B9B-9090-B6A93B10893E}" type="pres">
      <dgm:prSet presAssocID="{AEE1FBE1-30D1-4EB0-B284-F32A65D67A02}" presName="parSh" presStyleLbl="node1" presStyleIdx="5" presStyleCnt="6"/>
      <dgm:spPr/>
    </dgm:pt>
    <dgm:pt modelId="{3A8EA323-A393-498E-9A0E-459A7B31896A}" type="pres">
      <dgm:prSet presAssocID="{AEE1FBE1-30D1-4EB0-B284-F32A65D67A02}" presName="desTx" presStyleLbl="fgAcc1" presStyleIdx="5" presStyleCnt="6" custScaleX="120099">
        <dgm:presLayoutVars>
          <dgm:bulletEnabled val="1"/>
        </dgm:presLayoutVars>
      </dgm:prSet>
      <dgm:spPr/>
    </dgm:pt>
  </dgm:ptLst>
  <dgm:cxnLst>
    <dgm:cxn modelId="{7B1C4804-9DA5-4A27-B67A-D91E4EEFEB62}" srcId="{CE31AA67-CD81-4B0B-9DB6-7760A90C1131}" destId="{851230CE-3712-4BDA-BC51-09CB7B08C89C}" srcOrd="0" destOrd="0" parTransId="{1BF76FF3-BDB3-4021-B5DC-CD6C9A59C58C}" sibTransId="{C63B45E5-B048-4C6C-A661-66511974E582}"/>
    <dgm:cxn modelId="{F40DB907-98AC-40B7-A876-1548CCEFE15A}" type="presOf" srcId="{C680B06D-3CF1-44AF-BB09-1F413534E750}" destId="{D92A8FA3-18C3-4667-BD84-572F0759D225}" srcOrd="0" destOrd="2" presId="urn:microsoft.com/office/officeart/2005/8/layout/process3"/>
    <dgm:cxn modelId="{02900F09-64D6-4765-9B42-4022392F1520}" type="presOf" srcId="{4E2A03E3-3EC8-4A7A-A389-6046137130CC}" destId="{449433D3-1AB6-4240-8B97-1BA170313A25}" srcOrd="0" destOrd="0" presId="urn:microsoft.com/office/officeart/2005/8/layout/process3"/>
    <dgm:cxn modelId="{3F2B2814-19D1-4F9B-B95E-C17BB17EDCE0}" srcId="{8685B867-604D-41D1-B928-C0EB93CB7104}" destId="{A12D8CD4-7BE7-46A8-80F5-C6D112DDD780}" srcOrd="1" destOrd="0" parTransId="{E35843AF-4634-4784-B6D7-96C381D6272E}" sibTransId="{7AF702A6-3F2E-48DA-B43F-DCE1F0CA39AB}"/>
    <dgm:cxn modelId="{4AC31018-868B-460F-82C6-CBE548E8C378}" type="presOf" srcId="{7BB88450-2C5A-4432-BC92-1FBDC42B02D8}" destId="{4B629AA2-EDD3-487A-97A8-3BBC31BB0D8F}" srcOrd="0" destOrd="0" presId="urn:microsoft.com/office/officeart/2005/8/layout/process3"/>
    <dgm:cxn modelId="{449B8D19-E29F-4CCE-AC11-2F310A7A2198}" type="presOf" srcId="{016E1161-EEAB-431B-809D-B11DD605CEC7}" destId="{FF888577-BB9C-4E6D-A998-C37BC7191F34}" srcOrd="1" destOrd="0" presId="urn:microsoft.com/office/officeart/2005/8/layout/process3"/>
    <dgm:cxn modelId="{F4A5531D-61F7-4BC3-B5F9-C627756A7882}" type="presOf" srcId="{AEE1FBE1-30D1-4EB0-B284-F32A65D67A02}" destId="{0513C55A-6EA1-4B9B-9090-B6A93B10893E}" srcOrd="1" destOrd="0" presId="urn:microsoft.com/office/officeart/2005/8/layout/process3"/>
    <dgm:cxn modelId="{8860CF1D-490D-40CD-AEDD-C77C1BE38C4E}" type="presOf" srcId="{CCDEFD17-B63D-4B8D-B8EB-D6DE0042A6FF}" destId="{C5E45696-FBCA-41B5-8D4A-CD15FA3FE60E}" srcOrd="0" destOrd="0" presId="urn:microsoft.com/office/officeart/2005/8/layout/process3"/>
    <dgm:cxn modelId="{22899423-A86C-4CCF-B6A8-998C237597CA}" srcId="{B4FC0B2D-ACC8-4659-B957-68CBC140A593}" destId="{9F0584B7-1A4C-430C-B137-CF6FEC4A8F3C}" srcOrd="1" destOrd="0" parTransId="{AE37AF4F-D2E5-4590-A5D0-C386EF745CB3}" sibTransId="{7BD53066-6F7D-41BD-86EC-68BD8E5049D5}"/>
    <dgm:cxn modelId="{A681AF26-4018-4244-B2B0-19E65F0E797B}" srcId="{8685B867-604D-41D1-B928-C0EB93CB7104}" destId="{CCDEFD17-B63D-4B8D-B8EB-D6DE0042A6FF}" srcOrd="0" destOrd="0" parTransId="{A0A29D87-6A05-4106-8FEE-70709AD1B50D}" sibTransId="{530E423E-1EA2-4348-B079-BD93F5FFCD39}"/>
    <dgm:cxn modelId="{747C122A-3C6F-4B18-A496-B1964EDCC820}" type="presOf" srcId="{CE31AA67-CD81-4B0B-9DB6-7760A90C1131}" destId="{66FBF20E-7576-405B-8C05-EFCF87CF2AEA}" srcOrd="0" destOrd="0" presId="urn:microsoft.com/office/officeart/2005/8/layout/process3"/>
    <dgm:cxn modelId="{35F3A92E-C2D4-4947-AE16-B5690121E1BC}" type="presOf" srcId="{BF89F9D5-D6B2-4B18-ACAE-2D83EC150525}" destId="{D2119062-ED43-4951-B7CE-D7C21320401B}" srcOrd="1" destOrd="0" presId="urn:microsoft.com/office/officeart/2005/8/layout/process3"/>
    <dgm:cxn modelId="{D62A2632-3FC3-4EB5-8931-BFAE716E00F9}" srcId="{CE31AA67-CD81-4B0B-9DB6-7760A90C1131}" destId="{C680B06D-3CF1-44AF-BB09-1F413534E750}" srcOrd="2" destOrd="0" parTransId="{33AE5F06-B8F3-46EE-9153-43A2CB37F701}" sibTransId="{72A5F84A-255A-438D-B3FE-88166FC83794}"/>
    <dgm:cxn modelId="{7C90393C-69AE-43C9-8415-098476D926E0}" type="presOf" srcId="{716F7479-0140-4493-A44C-B7EFC405D314}" destId="{A22E040F-20B4-43D5-A265-49D20BBA6C76}" srcOrd="0" destOrd="0" presId="urn:microsoft.com/office/officeart/2005/8/layout/process3"/>
    <dgm:cxn modelId="{BE919440-EF1A-478C-95F1-7D33AEFCDC43}" srcId="{B4FC0B2D-ACC8-4659-B957-68CBC140A593}" destId="{7CC80AD9-569B-4B1F-AF94-EC03514402B3}" srcOrd="2" destOrd="0" parTransId="{945C5D85-EACB-45A1-9056-19D1ED501096}" sibTransId="{7D14536D-6FBC-496C-917F-00C758421022}"/>
    <dgm:cxn modelId="{B633735B-D3AB-4225-910E-EF18F0E7F8C7}" type="presOf" srcId="{7FB2D9AF-0255-43EA-A5FA-157356C1A213}" destId="{5ED49587-255B-46F9-A861-B3851F1EADE9}" srcOrd="0" destOrd="0" presId="urn:microsoft.com/office/officeart/2005/8/layout/process3"/>
    <dgm:cxn modelId="{A841EF5C-9DC3-4340-88BB-20FFD967D9EF}" srcId="{8685B867-604D-41D1-B928-C0EB93CB7104}" destId="{729C5220-9589-4BCF-90CC-2B5A464EE714}" srcOrd="2" destOrd="0" parTransId="{49CAB340-4669-446A-88F4-34C0FDAFAF03}" sibTransId="{311AC366-6667-45AC-90AE-80D988C78B81}"/>
    <dgm:cxn modelId="{567A6342-9027-4D55-BE98-9CD924294092}" srcId="{016E1161-EEAB-431B-809D-B11DD605CEC7}" destId="{85B160DA-11FE-47A0-A817-13A385C6932E}" srcOrd="2" destOrd="0" parTransId="{B134E8F6-A31F-472D-9518-82E5F9032AAA}" sibTransId="{72A98EE2-2F0F-427D-A453-66E2BC348330}"/>
    <dgm:cxn modelId="{FA177842-3863-4784-9F4E-EC4F5C77A499}" srcId="{4D6807F3-95C4-451F-B638-2CF28EEBC1FA}" destId="{4E2A03E3-3EC8-4A7A-A389-6046137130CC}" srcOrd="0" destOrd="0" parTransId="{6EAA53A2-D920-4025-A904-320BAEB41774}" sibTransId="{BD8FD8EA-581D-4BC4-8085-16A06501A04B}"/>
    <dgm:cxn modelId="{41640E65-8A47-4F5A-AF63-0EB2220E83E4}" type="presOf" srcId="{4D6807F3-95C4-451F-B638-2CF28EEBC1FA}" destId="{18B668D5-1112-4C74-9528-6513A1A3E264}" srcOrd="1" destOrd="0" presId="urn:microsoft.com/office/officeart/2005/8/layout/process3"/>
    <dgm:cxn modelId="{B0D06E45-69A2-4998-9067-B857645747D2}" type="presOf" srcId="{BF89F9D5-D6B2-4B18-ACAE-2D83EC150525}" destId="{4D1EA56A-9009-4FA6-87C9-01CD49D08699}" srcOrd="0" destOrd="0" presId="urn:microsoft.com/office/officeart/2005/8/layout/process3"/>
    <dgm:cxn modelId="{DFE39B45-FB49-4179-B221-C2BE1B5430E2}" type="presOf" srcId="{CFC1A49E-E540-4175-89D6-63098FEF8AA8}" destId="{D92A8FA3-18C3-4667-BD84-572F0759D225}" srcOrd="0" destOrd="1" presId="urn:microsoft.com/office/officeart/2005/8/layout/process3"/>
    <dgm:cxn modelId="{F178D569-43FD-4947-8FB8-428FC1024484}" srcId="{555F3F79-F501-4BFD-893E-098B26D715D0}" destId="{B4FC0B2D-ACC8-4659-B957-68CBC140A593}" srcOrd="3" destOrd="0" parTransId="{8FF70C20-4A0F-4E2F-9208-A3B3A427B275}" sibTransId="{7FB2D9AF-0255-43EA-A5FA-157356C1A213}"/>
    <dgm:cxn modelId="{005A736D-7788-4F2B-8DEB-6DF89C423B1B}" type="presOf" srcId="{B4FC0B2D-ACC8-4659-B957-68CBC140A593}" destId="{90579682-B268-485D-82CE-D88A04FA7E04}" srcOrd="1" destOrd="0" presId="urn:microsoft.com/office/officeart/2005/8/layout/process3"/>
    <dgm:cxn modelId="{F0272D6E-DD67-47E0-BEFC-B4FEDFD6BD7B}" type="presOf" srcId="{7CC80AD9-569B-4B1F-AF94-EC03514402B3}" destId="{A22E040F-20B4-43D5-A265-49D20BBA6C76}" srcOrd="0" destOrd="2" presId="urn:microsoft.com/office/officeart/2005/8/layout/process3"/>
    <dgm:cxn modelId="{8AD38B4E-0813-492F-97E2-60C0120C66F8}" type="presOf" srcId="{AAE63FBE-B596-4531-A615-F5C9954D502A}" destId="{6DD7EED9-62D1-4072-938C-51F1F0841CC7}" srcOrd="1" destOrd="0" presId="urn:microsoft.com/office/officeart/2005/8/layout/process3"/>
    <dgm:cxn modelId="{9A866F6F-FA2C-46FA-839E-9BA92A9A7A38}" srcId="{555F3F79-F501-4BFD-893E-098B26D715D0}" destId="{016E1161-EEAB-431B-809D-B11DD605CEC7}" srcOrd="2" destOrd="0" parTransId="{B59A927F-23C4-432F-8B3E-D58230AA278E}" sibTransId="{AD2DA4CF-1188-45D4-8C03-05ECC71CCA50}"/>
    <dgm:cxn modelId="{A580E774-58C7-4A60-A578-F6395279F7CB}" type="presOf" srcId="{7FB2D9AF-0255-43EA-A5FA-157356C1A213}" destId="{8F723072-6927-4F24-8B99-D50AA4A9EF4A}" srcOrd="1" destOrd="0" presId="urn:microsoft.com/office/officeart/2005/8/layout/process3"/>
    <dgm:cxn modelId="{FF6C6D55-465B-4A18-A6E8-AE90D940B4A9}" type="presOf" srcId="{E1DCA7C5-85D0-4940-ABAA-5E12A0C1E4CF}" destId="{3A8EA323-A393-498E-9A0E-459A7B31896A}" srcOrd="0" destOrd="1" presId="urn:microsoft.com/office/officeart/2005/8/layout/process3"/>
    <dgm:cxn modelId="{07FBA856-A23A-4512-B593-4D4AA23A92DE}" type="presOf" srcId="{FA4C5626-A85E-470E-9D7C-0A88B3AB4F22}" destId="{4B629AA2-EDD3-487A-97A8-3BBC31BB0D8F}" srcOrd="0" destOrd="1" presId="urn:microsoft.com/office/officeart/2005/8/layout/process3"/>
    <dgm:cxn modelId="{8528127C-9D9B-42CB-B2D2-8F3BBC3886BC}" type="presOf" srcId="{A12D8CD4-7BE7-46A8-80F5-C6D112DDD780}" destId="{C5E45696-FBCA-41B5-8D4A-CD15FA3FE60E}" srcOrd="0" destOrd="1" presId="urn:microsoft.com/office/officeart/2005/8/layout/process3"/>
    <dgm:cxn modelId="{745A847D-C12B-45E4-B076-3C717726CCBC}" type="presOf" srcId="{8685B867-604D-41D1-B928-C0EB93CB7104}" destId="{29BFAF7E-1C52-4CE1-BC7A-168BB1550AF2}" srcOrd="1" destOrd="0" presId="urn:microsoft.com/office/officeart/2005/8/layout/process3"/>
    <dgm:cxn modelId="{D6BD147E-2772-4261-9673-058678108926}" type="presOf" srcId="{AEE1FBE1-30D1-4EB0-B284-F32A65D67A02}" destId="{80A7D80F-0E2E-4AAD-AC29-5AA2EBAA93A4}" srcOrd="0" destOrd="0" presId="urn:microsoft.com/office/officeart/2005/8/layout/process3"/>
    <dgm:cxn modelId="{34E39786-B8D0-4E3C-A621-F607066AF7D7}" type="presOf" srcId="{F339C2E8-B633-465C-8066-CFD2DC8B3441}" destId="{C5E45696-FBCA-41B5-8D4A-CD15FA3FE60E}" srcOrd="0" destOrd="3" presId="urn:microsoft.com/office/officeart/2005/8/layout/process3"/>
    <dgm:cxn modelId="{3B8C948B-1C82-4A30-88BD-2C7734596A60}" srcId="{CE31AA67-CD81-4B0B-9DB6-7760A90C1131}" destId="{CFC1A49E-E540-4175-89D6-63098FEF8AA8}" srcOrd="1" destOrd="0" parTransId="{0E56FB6B-ACF2-4A8E-80C5-6594768C4668}" sibTransId="{562D55C8-7366-4600-ABB9-67B74127D163}"/>
    <dgm:cxn modelId="{282AE28C-8513-4C05-B6B0-0F8CDBBE432B}" type="presOf" srcId="{E93BFFAF-1CDD-438A-B28A-B29E66621C79}" destId="{E6D1CC48-EC77-435D-A52D-EBB2104DE1C1}" srcOrd="0" destOrd="0" presId="urn:microsoft.com/office/officeart/2005/8/layout/process3"/>
    <dgm:cxn modelId="{A9DE4397-C800-4C88-8E26-928CD90560FC}" type="presOf" srcId="{9F0584B7-1A4C-430C-B137-CF6FEC4A8F3C}" destId="{A22E040F-20B4-43D5-A265-49D20BBA6C76}" srcOrd="0" destOrd="1" presId="urn:microsoft.com/office/officeart/2005/8/layout/process3"/>
    <dgm:cxn modelId="{42634C98-5433-42E7-A117-F24BC600AA03}" srcId="{016E1161-EEAB-431B-809D-B11DD605CEC7}" destId="{7BB88450-2C5A-4432-BC92-1FBDC42B02D8}" srcOrd="0" destOrd="0" parTransId="{73C5D367-7D5E-412F-BA24-3DB2D7AEA11F}" sibTransId="{7FB964A9-9F9B-4B7A-A3C4-C95A16C30687}"/>
    <dgm:cxn modelId="{9E620599-6F1C-4B12-BC89-6DD764BC1898}" srcId="{016E1161-EEAB-431B-809D-B11DD605CEC7}" destId="{FA4C5626-A85E-470E-9D7C-0A88B3AB4F22}" srcOrd="1" destOrd="0" parTransId="{E19114E2-C218-4CCA-84DC-736DFB4ECD7F}" sibTransId="{D094BA88-78C2-4912-8C24-E1C7AC3A9660}"/>
    <dgm:cxn modelId="{19731C9C-AFC3-4EFE-83B7-016DF1C6CECD}" type="presOf" srcId="{E93BFFAF-1CDD-438A-B28A-B29E66621C79}" destId="{67ABCE0B-C2CE-480A-B2F1-4230BC1E803F}" srcOrd="1" destOrd="0" presId="urn:microsoft.com/office/officeart/2005/8/layout/process3"/>
    <dgm:cxn modelId="{E142C49C-5C89-4FE0-A022-4D95904DA8E9}" type="presOf" srcId="{85B160DA-11FE-47A0-A817-13A385C6932E}" destId="{4B629AA2-EDD3-487A-97A8-3BBC31BB0D8F}" srcOrd="0" destOrd="2" presId="urn:microsoft.com/office/officeart/2005/8/layout/process3"/>
    <dgm:cxn modelId="{A749259D-98F6-4AF7-8BE3-A9F96B837246}" type="presOf" srcId="{B4FC0B2D-ACC8-4659-B957-68CBC140A593}" destId="{269D8296-75F5-43DB-8D64-7CC5FC89516C}" srcOrd="0" destOrd="0" presId="urn:microsoft.com/office/officeart/2005/8/layout/process3"/>
    <dgm:cxn modelId="{DEF3F4A1-7649-4D83-837D-6D42C96F9C61}" type="presOf" srcId="{555F3F79-F501-4BFD-893E-098B26D715D0}" destId="{C374F42E-4357-44AD-ACBB-2C5E7167ADD4}" srcOrd="0" destOrd="0" presId="urn:microsoft.com/office/officeart/2005/8/layout/process3"/>
    <dgm:cxn modelId="{5624AAA3-E07B-4AC2-8C85-DB33CAB250A0}" srcId="{AEE1FBE1-30D1-4EB0-B284-F32A65D67A02}" destId="{E1DCA7C5-85D0-4940-ABAA-5E12A0C1E4CF}" srcOrd="1" destOrd="0" parTransId="{2A981EDD-AB74-4357-AC19-402F18974DCF}" sibTransId="{68172918-5CB5-403C-BA1E-1B840D59FA7D}"/>
    <dgm:cxn modelId="{5BE73FA8-57B1-47B4-95A5-FD9C71E306E2}" type="presOf" srcId="{CE31AA67-CD81-4B0B-9DB6-7760A90C1131}" destId="{7F7FAFFD-A560-44B1-84FD-52367DAE3F75}" srcOrd="1" destOrd="0" presId="urn:microsoft.com/office/officeart/2005/8/layout/process3"/>
    <dgm:cxn modelId="{261501AB-82B4-4794-97B1-CF6A712DBFDD}" srcId="{555F3F79-F501-4BFD-893E-098B26D715D0}" destId="{AEE1FBE1-30D1-4EB0-B284-F32A65D67A02}" srcOrd="5" destOrd="0" parTransId="{8E4AE106-D90B-4AD4-B4A1-4822817EAFD3}" sibTransId="{BDB04B07-F737-4634-BBD9-FA9507B337E8}"/>
    <dgm:cxn modelId="{F6C2D6AD-1F4B-4B96-AE52-B6D069D570F9}" srcId="{555F3F79-F501-4BFD-893E-098B26D715D0}" destId="{4D6807F3-95C4-451F-B638-2CF28EEBC1FA}" srcOrd="0" destOrd="0" parTransId="{8B48C235-F311-446E-AD31-64C286304C1A}" sibTransId="{E93BFFAF-1CDD-438A-B28A-B29E66621C79}"/>
    <dgm:cxn modelId="{1B3635B0-6220-4E34-99CC-8CD9D5920D0A}" type="presOf" srcId="{8685B867-604D-41D1-B928-C0EB93CB7104}" destId="{86AD6697-06DA-4EA8-8069-1C5A18FF1F54}" srcOrd="0" destOrd="0" presId="urn:microsoft.com/office/officeart/2005/8/layout/process3"/>
    <dgm:cxn modelId="{575A11BE-9E68-4ED9-AC14-7D7142E6F5C9}" type="presOf" srcId="{AD2DA4CF-1188-45D4-8C03-05ECC71CCA50}" destId="{86FE6EF4-B34C-4ADC-BDC4-FBF62270E5BB}" srcOrd="0" destOrd="0" presId="urn:microsoft.com/office/officeart/2005/8/layout/process3"/>
    <dgm:cxn modelId="{B31168C1-43DD-4ABC-8F44-6514F75D38B1}" type="presOf" srcId="{AAE63FBE-B596-4531-A615-F5C9954D502A}" destId="{C8BC2A7E-3AA3-4B15-A65E-805F1DCB5368}" srcOrd="0" destOrd="0" presId="urn:microsoft.com/office/officeart/2005/8/layout/process3"/>
    <dgm:cxn modelId="{F2D867C2-23F3-4FED-954C-6735FB242B8C}" type="presOf" srcId="{4D6807F3-95C4-451F-B638-2CF28EEBC1FA}" destId="{EEE187C2-6B70-498F-8166-DBC688CCFAA4}" srcOrd="0" destOrd="0" presId="urn:microsoft.com/office/officeart/2005/8/layout/process3"/>
    <dgm:cxn modelId="{026007C4-0F9F-4C74-977F-2D3BE36A2FAE}" srcId="{8685B867-604D-41D1-B928-C0EB93CB7104}" destId="{F339C2E8-B633-465C-8066-CFD2DC8B3441}" srcOrd="3" destOrd="0" parTransId="{9F735E51-B94E-4D46-8688-480AA9C98C3F}" sibTransId="{18E0BC23-07E8-45EC-86AD-6C32DA783972}"/>
    <dgm:cxn modelId="{BDD8AFD6-6B54-42E9-ABF3-B46547EFA88A}" type="presOf" srcId="{851230CE-3712-4BDA-BC51-09CB7B08C89C}" destId="{D92A8FA3-18C3-4667-BD84-572F0759D225}" srcOrd="0" destOrd="0" presId="urn:microsoft.com/office/officeart/2005/8/layout/process3"/>
    <dgm:cxn modelId="{9E1116DB-6FF8-40AD-8026-177E9E2FD728}" type="presOf" srcId="{D0424503-2AD2-4018-884B-8443B87678D6}" destId="{3A8EA323-A393-498E-9A0E-459A7B31896A}" srcOrd="0" destOrd="0" presId="urn:microsoft.com/office/officeart/2005/8/layout/process3"/>
    <dgm:cxn modelId="{EFE15BE1-A40D-4D56-AFBE-153D1B5127A2}" srcId="{555F3F79-F501-4BFD-893E-098B26D715D0}" destId="{CE31AA67-CD81-4B0B-9DB6-7760A90C1131}" srcOrd="1" destOrd="0" parTransId="{59064F72-B4F3-49F7-929B-AF53B135781D}" sibTransId="{AAE63FBE-B596-4531-A615-F5C9954D502A}"/>
    <dgm:cxn modelId="{E17ACBEA-BAD5-4476-AB19-5F66C5A0B451}" srcId="{B4FC0B2D-ACC8-4659-B957-68CBC140A593}" destId="{716F7479-0140-4493-A44C-B7EFC405D314}" srcOrd="0" destOrd="0" parTransId="{F7C7AA46-ADBA-477F-B4B2-0827C868E54A}" sibTransId="{65EAAFB4-8102-423A-B997-40E888192CB0}"/>
    <dgm:cxn modelId="{F36F6CF0-B84B-4537-B949-EE8A7D928995}" srcId="{AEE1FBE1-30D1-4EB0-B284-F32A65D67A02}" destId="{D0424503-2AD2-4018-884B-8443B87678D6}" srcOrd="0" destOrd="0" parTransId="{AEC4548F-3560-4CD3-92FE-0F9903A838DA}" sibTransId="{6D091B07-7853-4966-93F2-1DF27EAD4609}"/>
    <dgm:cxn modelId="{A6A2B2F1-8CDC-489B-9B8B-D5B0A9C48340}" srcId="{555F3F79-F501-4BFD-893E-098B26D715D0}" destId="{8685B867-604D-41D1-B928-C0EB93CB7104}" srcOrd="4" destOrd="0" parTransId="{08A659DA-6FF2-4837-ACFD-C16E8FD53C08}" sibTransId="{BF89F9D5-D6B2-4B18-ACAE-2D83EC150525}"/>
    <dgm:cxn modelId="{3E6AB1F3-1D55-457C-92AA-5D3C832442B1}" type="presOf" srcId="{016E1161-EEAB-431B-809D-B11DD605CEC7}" destId="{ED6AE16C-CA30-4027-BC41-0739B2756DBB}" srcOrd="0" destOrd="0" presId="urn:microsoft.com/office/officeart/2005/8/layout/process3"/>
    <dgm:cxn modelId="{2CA9DCF5-F84E-46CE-8353-8D8F3B73F229}" type="presOf" srcId="{729C5220-9589-4BCF-90CC-2B5A464EE714}" destId="{C5E45696-FBCA-41B5-8D4A-CD15FA3FE60E}" srcOrd="0" destOrd="2" presId="urn:microsoft.com/office/officeart/2005/8/layout/process3"/>
    <dgm:cxn modelId="{444BCCFF-872E-4B24-882D-F4FF77CF0160}" type="presOf" srcId="{AD2DA4CF-1188-45D4-8C03-05ECC71CCA50}" destId="{6E765C37-A310-40B5-B9E9-474DB63FC185}" srcOrd="1" destOrd="0" presId="urn:microsoft.com/office/officeart/2005/8/layout/process3"/>
    <dgm:cxn modelId="{8335F7E2-5C46-45E0-B0C4-6E62849F471C}" type="presParOf" srcId="{C374F42E-4357-44AD-ACBB-2C5E7167ADD4}" destId="{2C201886-9279-4699-B39C-A55CFEEF85BA}" srcOrd="0" destOrd="0" presId="urn:microsoft.com/office/officeart/2005/8/layout/process3"/>
    <dgm:cxn modelId="{8209FCB5-CDE0-402F-843E-62400A367B6D}" type="presParOf" srcId="{2C201886-9279-4699-B39C-A55CFEEF85BA}" destId="{EEE187C2-6B70-498F-8166-DBC688CCFAA4}" srcOrd="0" destOrd="0" presId="urn:microsoft.com/office/officeart/2005/8/layout/process3"/>
    <dgm:cxn modelId="{36070F16-67D3-4BA2-A2C0-55564C0141B2}" type="presParOf" srcId="{2C201886-9279-4699-B39C-A55CFEEF85BA}" destId="{18B668D5-1112-4C74-9528-6513A1A3E264}" srcOrd="1" destOrd="0" presId="urn:microsoft.com/office/officeart/2005/8/layout/process3"/>
    <dgm:cxn modelId="{55E07ADA-DC86-4861-9103-3B3228A7B200}" type="presParOf" srcId="{2C201886-9279-4699-B39C-A55CFEEF85BA}" destId="{449433D3-1AB6-4240-8B97-1BA170313A25}" srcOrd="2" destOrd="0" presId="urn:microsoft.com/office/officeart/2005/8/layout/process3"/>
    <dgm:cxn modelId="{A4CF9901-91B1-4C39-B6D6-AF6FC8D86DFA}" type="presParOf" srcId="{C374F42E-4357-44AD-ACBB-2C5E7167ADD4}" destId="{E6D1CC48-EC77-435D-A52D-EBB2104DE1C1}" srcOrd="1" destOrd="0" presId="urn:microsoft.com/office/officeart/2005/8/layout/process3"/>
    <dgm:cxn modelId="{8FBF9867-AC2E-43BA-8878-189038232C4D}" type="presParOf" srcId="{E6D1CC48-EC77-435D-A52D-EBB2104DE1C1}" destId="{67ABCE0B-C2CE-480A-B2F1-4230BC1E803F}" srcOrd="0" destOrd="0" presId="urn:microsoft.com/office/officeart/2005/8/layout/process3"/>
    <dgm:cxn modelId="{6BC87FDF-3E45-41EB-9A14-FEC48A5FBF8D}" type="presParOf" srcId="{C374F42E-4357-44AD-ACBB-2C5E7167ADD4}" destId="{F351E60A-5DBB-4C72-98EE-1BF3EA0A7236}" srcOrd="2" destOrd="0" presId="urn:microsoft.com/office/officeart/2005/8/layout/process3"/>
    <dgm:cxn modelId="{72A38E48-43B4-4A76-B965-05231DEE8928}" type="presParOf" srcId="{F351E60A-5DBB-4C72-98EE-1BF3EA0A7236}" destId="{66FBF20E-7576-405B-8C05-EFCF87CF2AEA}" srcOrd="0" destOrd="0" presId="urn:microsoft.com/office/officeart/2005/8/layout/process3"/>
    <dgm:cxn modelId="{006D45C3-0B21-4768-A1AA-425F942ACF07}" type="presParOf" srcId="{F351E60A-5DBB-4C72-98EE-1BF3EA0A7236}" destId="{7F7FAFFD-A560-44B1-84FD-52367DAE3F75}" srcOrd="1" destOrd="0" presId="urn:microsoft.com/office/officeart/2005/8/layout/process3"/>
    <dgm:cxn modelId="{6E66AFCD-19FA-457A-A630-86D5BBFD7C58}" type="presParOf" srcId="{F351E60A-5DBB-4C72-98EE-1BF3EA0A7236}" destId="{D92A8FA3-18C3-4667-BD84-572F0759D225}" srcOrd="2" destOrd="0" presId="urn:microsoft.com/office/officeart/2005/8/layout/process3"/>
    <dgm:cxn modelId="{C71A669C-8E1E-4C7D-80CE-EE3B6BEE6C93}" type="presParOf" srcId="{C374F42E-4357-44AD-ACBB-2C5E7167ADD4}" destId="{C8BC2A7E-3AA3-4B15-A65E-805F1DCB5368}" srcOrd="3" destOrd="0" presId="urn:microsoft.com/office/officeart/2005/8/layout/process3"/>
    <dgm:cxn modelId="{5BF8E404-4A11-4669-8F97-FDB671EE10AF}" type="presParOf" srcId="{C8BC2A7E-3AA3-4B15-A65E-805F1DCB5368}" destId="{6DD7EED9-62D1-4072-938C-51F1F0841CC7}" srcOrd="0" destOrd="0" presId="urn:microsoft.com/office/officeart/2005/8/layout/process3"/>
    <dgm:cxn modelId="{C4962344-9D6F-4187-BEE4-CB6118681CD4}" type="presParOf" srcId="{C374F42E-4357-44AD-ACBB-2C5E7167ADD4}" destId="{DBC0818A-BFA4-477E-B015-EEC40D8739A9}" srcOrd="4" destOrd="0" presId="urn:microsoft.com/office/officeart/2005/8/layout/process3"/>
    <dgm:cxn modelId="{87E7C982-9BD3-4D2A-9163-05F7D873AD4A}" type="presParOf" srcId="{DBC0818A-BFA4-477E-B015-EEC40D8739A9}" destId="{ED6AE16C-CA30-4027-BC41-0739B2756DBB}" srcOrd="0" destOrd="0" presId="urn:microsoft.com/office/officeart/2005/8/layout/process3"/>
    <dgm:cxn modelId="{E55A19AD-1BBD-48B8-8905-4D85AD3C4A07}" type="presParOf" srcId="{DBC0818A-BFA4-477E-B015-EEC40D8739A9}" destId="{FF888577-BB9C-4E6D-A998-C37BC7191F34}" srcOrd="1" destOrd="0" presId="urn:microsoft.com/office/officeart/2005/8/layout/process3"/>
    <dgm:cxn modelId="{D3DA1809-9C0C-4062-9427-516B6F114237}" type="presParOf" srcId="{DBC0818A-BFA4-477E-B015-EEC40D8739A9}" destId="{4B629AA2-EDD3-487A-97A8-3BBC31BB0D8F}" srcOrd="2" destOrd="0" presId="urn:microsoft.com/office/officeart/2005/8/layout/process3"/>
    <dgm:cxn modelId="{DB28BE49-5F19-475F-BF53-2608390D3211}" type="presParOf" srcId="{C374F42E-4357-44AD-ACBB-2C5E7167ADD4}" destId="{86FE6EF4-B34C-4ADC-BDC4-FBF62270E5BB}" srcOrd="5" destOrd="0" presId="urn:microsoft.com/office/officeart/2005/8/layout/process3"/>
    <dgm:cxn modelId="{D67B1F72-B87B-4F47-94F4-6F03534C9B8D}" type="presParOf" srcId="{86FE6EF4-B34C-4ADC-BDC4-FBF62270E5BB}" destId="{6E765C37-A310-40B5-B9E9-474DB63FC185}" srcOrd="0" destOrd="0" presId="urn:microsoft.com/office/officeart/2005/8/layout/process3"/>
    <dgm:cxn modelId="{06DAC261-75EC-42CB-9843-B08D7C5B2C85}" type="presParOf" srcId="{C374F42E-4357-44AD-ACBB-2C5E7167ADD4}" destId="{43C1E397-D51D-4E42-A795-0E439111D0FC}" srcOrd="6" destOrd="0" presId="urn:microsoft.com/office/officeart/2005/8/layout/process3"/>
    <dgm:cxn modelId="{0A3C0089-B77A-4D4C-A225-D0BDE6BB41C9}" type="presParOf" srcId="{43C1E397-D51D-4E42-A795-0E439111D0FC}" destId="{269D8296-75F5-43DB-8D64-7CC5FC89516C}" srcOrd="0" destOrd="0" presId="urn:microsoft.com/office/officeart/2005/8/layout/process3"/>
    <dgm:cxn modelId="{57C8465B-0BF7-464D-AA2E-81418B09ABC8}" type="presParOf" srcId="{43C1E397-D51D-4E42-A795-0E439111D0FC}" destId="{90579682-B268-485D-82CE-D88A04FA7E04}" srcOrd="1" destOrd="0" presId="urn:microsoft.com/office/officeart/2005/8/layout/process3"/>
    <dgm:cxn modelId="{CA847DB2-0DC1-42B7-813B-3582269F3581}" type="presParOf" srcId="{43C1E397-D51D-4E42-A795-0E439111D0FC}" destId="{A22E040F-20B4-43D5-A265-49D20BBA6C76}" srcOrd="2" destOrd="0" presId="urn:microsoft.com/office/officeart/2005/8/layout/process3"/>
    <dgm:cxn modelId="{CBF397DB-498E-4613-9471-94F0476F048F}" type="presParOf" srcId="{C374F42E-4357-44AD-ACBB-2C5E7167ADD4}" destId="{5ED49587-255B-46F9-A861-B3851F1EADE9}" srcOrd="7" destOrd="0" presId="urn:microsoft.com/office/officeart/2005/8/layout/process3"/>
    <dgm:cxn modelId="{370F8C48-3104-4794-962B-FC2D2F5864E3}" type="presParOf" srcId="{5ED49587-255B-46F9-A861-B3851F1EADE9}" destId="{8F723072-6927-4F24-8B99-D50AA4A9EF4A}" srcOrd="0" destOrd="0" presId="urn:microsoft.com/office/officeart/2005/8/layout/process3"/>
    <dgm:cxn modelId="{6E965F58-5785-4F44-AA34-91CAB9CFD976}" type="presParOf" srcId="{C374F42E-4357-44AD-ACBB-2C5E7167ADD4}" destId="{63AA9A2D-8FF2-4C0B-9EE2-F79B100A688B}" srcOrd="8" destOrd="0" presId="urn:microsoft.com/office/officeart/2005/8/layout/process3"/>
    <dgm:cxn modelId="{B40DC82C-4D54-43C7-A7F3-CAD39DB9B634}" type="presParOf" srcId="{63AA9A2D-8FF2-4C0B-9EE2-F79B100A688B}" destId="{86AD6697-06DA-4EA8-8069-1C5A18FF1F54}" srcOrd="0" destOrd="0" presId="urn:microsoft.com/office/officeart/2005/8/layout/process3"/>
    <dgm:cxn modelId="{5534A886-C655-4761-AAE6-DB32D43B9568}" type="presParOf" srcId="{63AA9A2D-8FF2-4C0B-9EE2-F79B100A688B}" destId="{29BFAF7E-1C52-4CE1-BC7A-168BB1550AF2}" srcOrd="1" destOrd="0" presId="urn:microsoft.com/office/officeart/2005/8/layout/process3"/>
    <dgm:cxn modelId="{9F04029E-CEA4-4C6B-BE1A-AE75EF2988E2}" type="presParOf" srcId="{63AA9A2D-8FF2-4C0B-9EE2-F79B100A688B}" destId="{C5E45696-FBCA-41B5-8D4A-CD15FA3FE60E}" srcOrd="2" destOrd="0" presId="urn:microsoft.com/office/officeart/2005/8/layout/process3"/>
    <dgm:cxn modelId="{37C9D861-FDB8-4715-905E-F706405BF49C}" type="presParOf" srcId="{C374F42E-4357-44AD-ACBB-2C5E7167ADD4}" destId="{4D1EA56A-9009-4FA6-87C9-01CD49D08699}" srcOrd="9" destOrd="0" presId="urn:microsoft.com/office/officeart/2005/8/layout/process3"/>
    <dgm:cxn modelId="{E84815DA-4702-4735-8128-97B8E0644CDA}" type="presParOf" srcId="{4D1EA56A-9009-4FA6-87C9-01CD49D08699}" destId="{D2119062-ED43-4951-B7CE-D7C21320401B}" srcOrd="0" destOrd="0" presId="urn:microsoft.com/office/officeart/2005/8/layout/process3"/>
    <dgm:cxn modelId="{F207795D-DF17-4729-B8E2-EBC0685CA872}" type="presParOf" srcId="{C374F42E-4357-44AD-ACBB-2C5E7167ADD4}" destId="{F026AB10-565C-4FFA-9086-949BE208410D}" srcOrd="10" destOrd="0" presId="urn:microsoft.com/office/officeart/2005/8/layout/process3"/>
    <dgm:cxn modelId="{B8130BC2-4B16-4684-A2D6-966B24C336DA}" type="presParOf" srcId="{F026AB10-565C-4FFA-9086-949BE208410D}" destId="{80A7D80F-0E2E-4AAD-AC29-5AA2EBAA93A4}" srcOrd="0" destOrd="0" presId="urn:microsoft.com/office/officeart/2005/8/layout/process3"/>
    <dgm:cxn modelId="{96D70327-0BFE-431C-A64A-FA8E2542EEB7}" type="presParOf" srcId="{F026AB10-565C-4FFA-9086-949BE208410D}" destId="{0513C55A-6EA1-4B9B-9090-B6A93B10893E}" srcOrd="1" destOrd="0" presId="urn:microsoft.com/office/officeart/2005/8/layout/process3"/>
    <dgm:cxn modelId="{0B63BFDE-3AFA-4783-9A2A-E2E34501D895}" type="presParOf" srcId="{F026AB10-565C-4FFA-9086-949BE208410D}" destId="{3A8EA323-A393-498E-9A0E-459A7B31896A}"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55F3F79-F501-4BFD-893E-098B26D715D0}" type="doc">
      <dgm:prSet loTypeId="urn:microsoft.com/office/officeart/2005/8/layout/process3" loCatId="process" qsTypeId="urn:microsoft.com/office/officeart/2005/8/quickstyle/simple1" qsCatId="simple" csTypeId="urn:microsoft.com/office/officeart/2005/8/colors/accent5_2" csCatId="accent5" phldr="1"/>
      <dgm:spPr/>
      <dgm:t>
        <a:bodyPr/>
        <a:lstStyle/>
        <a:p>
          <a:endParaRPr lang="en-GB"/>
        </a:p>
      </dgm:t>
    </dgm:pt>
    <dgm:pt modelId="{851230CE-3712-4BDA-BC51-09CB7B08C89C}">
      <dgm:prSet phldrT="[Text]"/>
      <dgm:spPr/>
      <dgm:t>
        <a:bodyPr/>
        <a:lstStyle/>
        <a:p>
          <a:r>
            <a:rPr lang="en-MY"/>
            <a:t>HIMS Blueprint</a:t>
          </a:r>
          <a:endParaRPr lang="en-GB" dirty="0"/>
        </a:p>
      </dgm:t>
    </dgm:pt>
    <dgm:pt modelId="{1BF76FF3-BDB3-4021-B5DC-CD6C9A59C58C}" type="parTrans" cxnId="{7B1C4804-9DA5-4A27-B67A-D91E4EEFEB62}">
      <dgm:prSet/>
      <dgm:spPr/>
      <dgm:t>
        <a:bodyPr/>
        <a:lstStyle/>
        <a:p>
          <a:endParaRPr lang="en-GB"/>
        </a:p>
      </dgm:t>
    </dgm:pt>
    <dgm:pt modelId="{C63B45E5-B048-4C6C-A661-66511974E582}" type="sibTrans" cxnId="{7B1C4804-9DA5-4A27-B67A-D91E4EEFEB62}">
      <dgm:prSet/>
      <dgm:spPr/>
      <dgm:t>
        <a:bodyPr/>
        <a:lstStyle/>
        <a:p>
          <a:endParaRPr lang="en-GB"/>
        </a:p>
      </dgm:t>
    </dgm:pt>
    <dgm:pt modelId="{016E1161-EEAB-431B-809D-B11DD605CEC7}">
      <dgm:prSet phldrT="[Text]"/>
      <dgm:spPr/>
      <dgm:t>
        <a:bodyPr/>
        <a:lstStyle/>
        <a:p>
          <a:r>
            <a:rPr lang="en-MY" dirty="0"/>
            <a:t>2010-2013</a:t>
          </a:r>
          <a:endParaRPr lang="en-GB" dirty="0"/>
        </a:p>
      </dgm:t>
    </dgm:pt>
    <dgm:pt modelId="{B59A927F-23C4-432F-8B3E-D58230AA278E}" type="parTrans" cxnId="{9A866F6F-FA2C-46FA-839E-9BA92A9A7A38}">
      <dgm:prSet/>
      <dgm:spPr/>
      <dgm:t>
        <a:bodyPr/>
        <a:lstStyle/>
        <a:p>
          <a:endParaRPr lang="en-GB"/>
        </a:p>
      </dgm:t>
    </dgm:pt>
    <dgm:pt modelId="{AD2DA4CF-1188-45D4-8C03-05ECC71CCA50}" type="sibTrans" cxnId="{9A866F6F-FA2C-46FA-839E-9BA92A9A7A38}">
      <dgm:prSet/>
      <dgm:spPr/>
      <dgm:t>
        <a:bodyPr/>
        <a:lstStyle/>
        <a:p>
          <a:endParaRPr lang="en-GB"/>
        </a:p>
      </dgm:t>
    </dgm:pt>
    <dgm:pt modelId="{7BB88450-2C5A-4432-BC92-1FBDC42B02D8}">
      <dgm:prSet phldrT="[Text]"/>
      <dgm:spPr/>
      <dgm:t>
        <a:bodyPr/>
        <a:lstStyle/>
        <a:p>
          <a:r>
            <a:rPr lang="en-MY" dirty="0"/>
            <a:t>SMRP 1.0 &amp; 1.1</a:t>
          </a:r>
          <a:endParaRPr lang="en-GB" dirty="0"/>
        </a:p>
      </dgm:t>
    </dgm:pt>
    <dgm:pt modelId="{73C5D367-7D5E-412F-BA24-3DB2D7AEA11F}" type="parTrans" cxnId="{42634C98-5433-42E7-A117-F24BC600AA03}">
      <dgm:prSet/>
      <dgm:spPr/>
      <dgm:t>
        <a:bodyPr/>
        <a:lstStyle/>
        <a:p>
          <a:endParaRPr lang="en-GB"/>
        </a:p>
      </dgm:t>
    </dgm:pt>
    <dgm:pt modelId="{7FB964A9-9F9B-4B7A-A3C4-C95A16C30687}" type="sibTrans" cxnId="{42634C98-5433-42E7-A117-F24BC600AA03}">
      <dgm:prSet/>
      <dgm:spPr/>
      <dgm:t>
        <a:bodyPr/>
        <a:lstStyle/>
        <a:p>
          <a:endParaRPr lang="en-GB"/>
        </a:p>
      </dgm:t>
    </dgm:pt>
    <dgm:pt modelId="{B4FC0B2D-ACC8-4659-B957-68CBC140A593}">
      <dgm:prSet phldrT="[Text]"/>
      <dgm:spPr/>
      <dgm:t>
        <a:bodyPr/>
        <a:lstStyle/>
        <a:p>
          <a:r>
            <a:rPr lang="en-MY" dirty="0"/>
            <a:t>2015-2016</a:t>
          </a:r>
          <a:endParaRPr lang="en-GB" dirty="0"/>
        </a:p>
      </dgm:t>
    </dgm:pt>
    <dgm:pt modelId="{8FF70C20-4A0F-4E2F-9208-A3B3A427B275}" type="parTrans" cxnId="{F178D569-43FD-4947-8FB8-428FC1024484}">
      <dgm:prSet/>
      <dgm:spPr/>
      <dgm:t>
        <a:bodyPr/>
        <a:lstStyle/>
        <a:p>
          <a:endParaRPr lang="en-GB"/>
        </a:p>
      </dgm:t>
    </dgm:pt>
    <dgm:pt modelId="{7FB2D9AF-0255-43EA-A5FA-157356C1A213}" type="sibTrans" cxnId="{F178D569-43FD-4947-8FB8-428FC1024484}">
      <dgm:prSet/>
      <dgm:spPr/>
      <dgm:t>
        <a:bodyPr/>
        <a:lstStyle/>
        <a:p>
          <a:endParaRPr lang="en-GB"/>
        </a:p>
      </dgm:t>
    </dgm:pt>
    <dgm:pt modelId="{716F7479-0140-4493-A44C-B7EFC405D314}">
      <dgm:prSet phldrT="[Text]"/>
      <dgm:spPr/>
      <dgm:t>
        <a:bodyPr/>
        <a:lstStyle/>
        <a:p>
          <a:r>
            <a:rPr lang="en-MY" dirty="0"/>
            <a:t>MyHDW for analysis</a:t>
          </a:r>
          <a:endParaRPr lang="en-GB" dirty="0"/>
        </a:p>
      </dgm:t>
    </dgm:pt>
    <dgm:pt modelId="{F7C7AA46-ADBA-477F-B4B2-0827C868E54A}" type="parTrans" cxnId="{E17ACBEA-BAD5-4476-AB19-5F66C5A0B451}">
      <dgm:prSet/>
      <dgm:spPr/>
      <dgm:t>
        <a:bodyPr/>
        <a:lstStyle/>
        <a:p>
          <a:endParaRPr lang="en-GB"/>
        </a:p>
      </dgm:t>
    </dgm:pt>
    <dgm:pt modelId="{65EAAFB4-8102-423A-B997-40E888192CB0}" type="sibTrans" cxnId="{E17ACBEA-BAD5-4476-AB19-5F66C5A0B451}">
      <dgm:prSet/>
      <dgm:spPr/>
      <dgm:t>
        <a:bodyPr/>
        <a:lstStyle/>
        <a:p>
          <a:endParaRPr lang="en-GB"/>
        </a:p>
      </dgm:t>
    </dgm:pt>
    <dgm:pt modelId="{8685B867-604D-41D1-B928-C0EB93CB7104}">
      <dgm:prSet phldrT="[Text]"/>
      <dgm:spPr/>
      <dgm:t>
        <a:bodyPr/>
        <a:lstStyle/>
        <a:p>
          <a:r>
            <a:rPr lang="en-MY" dirty="0"/>
            <a:t>2017-2019</a:t>
          </a:r>
          <a:endParaRPr lang="en-GB" dirty="0"/>
        </a:p>
      </dgm:t>
    </dgm:pt>
    <dgm:pt modelId="{08A659DA-6FF2-4837-ACFD-C16E8FD53C08}" type="parTrans" cxnId="{A6A2B2F1-8CDC-489B-9B8B-D5B0A9C48340}">
      <dgm:prSet/>
      <dgm:spPr/>
      <dgm:t>
        <a:bodyPr/>
        <a:lstStyle/>
        <a:p>
          <a:endParaRPr lang="en-GB"/>
        </a:p>
      </dgm:t>
    </dgm:pt>
    <dgm:pt modelId="{BF89F9D5-D6B2-4B18-ACAE-2D83EC150525}" type="sibTrans" cxnId="{A6A2B2F1-8CDC-489B-9B8B-D5B0A9C48340}">
      <dgm:prSet/>
      <dgm:spPr/>
      <dgm:t>
        <a:bodyPr/>
        <a:lstStyle/>
        <a:p>
          <a:endParaRPr lang="en-GB"/>
        </a:p>
      </dgm:t>
    </dgm:pt>
    <dgm:pt modelId="{CCDEFD17-B63D-4B8D-B8EB-D6DE0042A6FF}">
      <dgm:prSet phldrT="[Text]"/>
      <dgm:spPr/>
      <dgm:t>
        <a:bodyPr/>
        <a:lstStyle/>
        <a:p>
          <a:r>
            <a:rPr lang="en-MY" dirty="0"/>
            <a:t>GIS</a:t>
          </a:r>
          <a:endParaRPr lang="en-GB" dirty="0"/>
        </a:p>
      </dgm:t>
    </dgm:pt>
    <dgm:pt modelId="{A0A29D87-6A05-4106-8FEE-70709AD1B50D}" type="parTrans" cxnId="{A681AF26-4018-4244-B2B0-19E65F0E797B}">
      <dgm:prSet/>
      <dgm:spPr/>
      <dgm:t>
        <a:bodyPr/>
        <a:lstStyle/>
        <a:p>
          <a:endParaRPr lang="en-GB"/>
        </a:p>
      </dgm:t>
    </dgm:pt>
    <dgm:pt modelId="{530E423E-1EA2-4348-B079-BD93F5FFCD39}" type="sibTrans" cxnId="{A681AF26-4018-4244-B2B0-19E65F0E797B}">
      <dgm:prSet/>
      <dgm:spPr/>
      <dgm:t>
        <a:bodyPr/>
        <a:lstStyle/>
        <a:p>
          <a:endParaRPr lang="en-GB"/>
        </a:p>
      </dgm:t>
    </dgm:pt>
    <dgm:pt modelId="{CE31AA67-CD81-4B0B-9DB6-7760A90C1131}">
      <dgm:prSet phldrT="[Text]"/>
      <dgm:spPr/>
      <dgm:t>
        <a:bodyPr/>
        <a:lstStyle/>
        <a:p>
          <a:r>
            <a:rPr lang="en-MY" dirty="0"/>
            <a:t>2006-2007</a:t>
          </a:r>
          <a:endParaRPr lang="en-GB" dirty="0"/>
        </a:p>
      </dgm:t>
    </dgm:pt>
    <dgm:pt modelId="{59064F72-B4F3-49F7-929B-AF53B135781D}" type="parTrans" cxnId="{EFE15BE1-A40D-4D56-AFBE-153D1B5127A2}">
      <dgm:prSet/>
      <dgm:spPr/>
      <dgm:t>
        <a:bodyPr/>
        <a:lstStyle/>
        <a:p>
          <a:endParaRPr lang="en-GB"/>
        </a:p>
      </dgm:t>
    </dgm:pt>
    <dgm:pt modelId="{AAE63FBE-B596-4531-A615-F5C9954D502A}" type="sibTrans" cxnId="{EFE15BE1-A40D-4D56-AFBE-153D1B5127A2}">
      <dgm:prSet/>
      <dgm:spPr/>
      <dgm:t>
        <a:bodyPr/>
        <a:lstStyle/>
        <a:p>
          <a:endParaRPr lang="en-GB"/>
        </a:p>
      </dgm:t>
    </dgm:pt>
    <dgm:pt modelId="{9F0584B7-1A4C-430C-B137-CF6FEC4A8F3C}">
      <dgm:prSet phldrT="[Text]"/>
      <dgm:spPr/>
      <dgm:t>
        <a:bodyPr/>
        <a:lstStyle/>
        <a:p>
          <a:r>
            <a:rPr lang="en-MY" dirty="0"/>
            <a:t>SMRP 2.0 P1</a:t>
          </a:r>
          <a:endParaRPr lang="en-GB" dirty="0"/>
        </a:p>
      </dgm:t>
    </dgm:pt>
    <dgm:pt modelId="{AE37AF4F-D2E5-4590-A5D0-C386EF745CB3}" type="parTrans" cxnId="{22899423-A86C-4CCF-B6A8-998C237597CA}">
      <dgm:prSet/>
      <dgm:spPr/>
      <dgm:t>
        <a:bodyPr/>
        <a:lstStyle/>
        <a:p>
          <a:endParaRPr lang="en-GB"/>
        </a:p>
      </dgm:t>
    </dgm:pt>
    <dgm:pt modelId="{7BD53066-6F7D-41BD-86EC-68BD8E5049D5}" type="sibTrans" cxnId="{22899423-A86C-4CCF-B6A8-998C237597CA}">
      <dgm:prSet/>
      <dgm:spPr/>
      <dgm:t>
        <a:bodyPr/>
        <a:lstStyle/>
        <a:p>
          <a:endParaRPr lang="en-GB"/>
        </a:p>
      </dgm:t>
    </dgm:pt>
    <dgm:pt modelId="{4D6807F3-95C4-451F-B638-2CF28EEBC1FA}">
      <dgm:prSet phldrT="[Text]"/>
      <dgm:spPr/>
      <dgm:t>
        <a:bodyPr/>
        <a:lstStyle/>
        <a:p>
          <a:r>
            <a:rPr lang="en-MY" dirty="0"/>
            <a:t>1999</a:t>
          </a:r>
          <a:endParaRPr lang="en-GB" dirty="0"/>
        </a:p>
      </dgm:t>
    </dgm:pt>
    <dgm:pt modelId="{8B48C235-F311-446E-AD31-64C286304C1A}" type="parTrans" cxnId="{F6C2D6AD-1F4B-4B96-AE52-B6D069D570F9}">
      <dgm:prSet/>
      <dgm:spPr/>
      <dgm:t>
        <a:bodyPr/>
        <a:lstStyle/>
        <a:p>
          <a:endParaRPr lang="en-GB"/>
        </a:p>
      </dgm:t>
    </dgm:pt>
    <dgm:pt modelId="{E93BFFAF-1CDD-438A-B28A-B29E66621C79}" type="sibTrans" cxnId="{F6C2D6AD-1F4B-4B96-AE52-B6D069D570F9}">
      <dgm:prSet/>
      <dgm:spPr/>
      <dgm:t>
        <a:bodyPr/>
        <a:lstStyle/>
        <a:p>
          <a:endParaRPr lang="en-GB"/>
        </a:p>
      </dgm:t>
    </dgm:pt>
    <dgm:pt modelId="{4E2A03E3-3EC8-4A7A-A389-6046137130CC}">
      <dgm:prSet phldrT="[Text]"/>
      <dgm:spPr/>
      <dgm:t>
        <a:bodyPr/>
        <a:lstStyle/>
        <a:p>
          <a:r>
            <a:rPr lang="en-MY" dirty="0"/>
            <a:t>SMRP client-based</a:t>
          </a:r>
          <a:endParaRPr lang="en-GB" dirty="0"/>
        </a:p>
      </dgm:t>
    </dgm:pt>
    <dgm:pt modelId="{6EAA53A2-D920-4025-A904-320BAEB41774}" type="parTrans" cxnId="{FA177842-3863-4784-9F4E-EC4F5C77A499}">
      <dgm:prSet/>
      <dgm:spPr/>
      <dgm:t>
        <a:bodyPr/>
        <a:lstStyle/>
        <a:p>
          <a:endParaRPr lang="en-GB"/>
        </a:p>
      </dgm:t>
    </dgm:pt>
    <dgm:pt modelId="{BD8FD8EA-581D-4BC4-8085-16A06501A04B}" type="sibTrans" cxnId="{FA177842-3863-4784-9F4E-EC4F5C77A499}">
      <dgm:prSet/>
      <dgm:spPr/>
      <dgm:t>
        <a:bodyPr/>
        <a:lstStyle/>
        <a:p>
          <a:endParaRPr lang="en-GB"/>
        </a:p>
      </dgm:t>
    </dgm:pt>
    <dgm:pt modelId="{CFC1A49E-E540-4175-89D6-63098FEF8AA8}">
      <dgm:prSet phldrT="[Text]"/>
      <dgm:spPr/>
      <dgm:t>
        <a:bodyPr/>
        <a:lstStyle/>
        <a:p>
          <a:r>
            <a:rPr lang="en-MY" dirty="0" err="1"/>
            <a:t>eReporting</a:t>
          </a:r>
          <a:endParaRPr lang="en-GB" dirty="0"/>
        </a:p>
      </dgm:t>
    </dgm:pt>
    <dgm:pt modelId="{0E56FB6B-ACF2-4A8E-80C5-6594768C4668}" type="parTrans" cxnId="{3B8C948B-1C82-4A30-88BD-2C7734596A60}">
      <dgm:prSet/>
      <dgm:spPr/>
      <dgm:t>
        <a:bodyPr/>
        <a:lstStyle/>
        <a:p>
          <a:endParaRPr lang="en-GB"/>
        </a:p>
      </dgm:t>
    </dgm:pt>
    <dgm:pt modelId="{562D55C8-7366-4600-ABB9-67B74127D163}" type="sibTrans" cxnId="{3B8C948B-1C82-4A30-88BD-2C7734596A60}">
      <dgm:prSet/>
      <dgm:spPr/>
      <dgm:t>
        <a:bodyPr/>
        <a:lstStyle/>
        <a:p>
          <a:endParaRPr lang="en-GB"/>
        </a:p>
      </dgm:t>
    </dgm:pt>
    <dgm:pt modelId="{85B160DA-11FE-47A0-A817-13A385C6932E}">
      <dgm:prSet phldrT="[Text]"/>
      <dgm:spPr/>
      <dgm:t>
        <a:bodyPr/>
        <a:lstStyle/>
        <a:p>
          <a:r>
            <a:rPr lang="en-MY" dirty="0"/>
            <a:t>Integration</a:t>
          </a:r>
          <a:endParaRPr lang="en-GB" dirty="0"/>
        </a:p>
      </dgm:t>
    </dgm:pt>
    <dgm:pt modelId="{B134E8F6-A31F-472D-9518-82E5F9032AAA}" type="parTrans" cxnId="{567A6342-9027-4D55-BE98-9CD924294092}">
      <dgm:prSet/>
      <dgm:spPr/>
      <dgm:t>
        <a:bodyPr/>
        <a:lstStyle/>
        <a:p>
          <a:endParaRPr lang="en-GB"/>
        </a:p>
      </dgm:t>
    </dgm:pt>
    <dgm:pt modelId="{72A98EE2-2F0F-427D-A453-66E2BC348330}" type="sibTrans" cxnId="{567A6342-9027-4D55-BE98-9CD924294092}">
      <dgm:prSet/>
      <dgm:spPr/>
      <dgm:t>
        <a:bodyPr/>
        <a:lstStyle/>
        <a:p>
          <a:endParaRPr lang="en-GB"/>
        </a:p>
      </dgm:t>
    </dgm:pt>
    <dgm:pt modelId="{FA4C5626-A85E-470E-9D7C-0A88B3AB4F22}">
      <dgm:prSet phldrT="[Text]"/>
      <dgm:spPr/>
      <dgm:t>
        <a:bodyPr/>
        <a:lstStyle/>
        <a:p>
          <a:r>
            <a:rPr lang="en-MY" dirty="0"/>
            <a:t>Web-based</a:t>
          </a:r>
          <a:endParaRPr lang="en-GB" dirty="0"/>
        </a:p>
      </dgm:t>
    </dgm:pt>
    <dgm:pt modelId="{E19114E2-C218-4CCA-84DC-736DFB4ECD7F}" type="parTrans" cxnId="{9E620599-6F1C-4B12-BC89-6DD764BC1898}">
      <dgm:prSet/>
      <dgm:spPr/>
      <dgm:t>
        <a:bodyPr/>
        <a:lstStyle/>
        <a:p>
          <a:endParaRPr lang="en-GB"/>
        </a:p>
      </dgm:t>
    </dgm:pt>
    <dgm:pt modelId="{D094BA88-78C2-4912-8C24-E1C7AC3A9660}" type="sibTrans" cxnId="{9E620599-6F1C-4B12-BC89-6DD764BC1898}">
      <dgm:prSet/>
      <dgm:spPr/>
      <dgm:t>
        <a:bodyPr/>
        <a:lstStyle/>
        <a:p>
          <a:endParaRPr lang="en-GB"/>
        </a:p>
      </dgm:t>
    </dgm:pt>
    <dgm:pt modelId="{729C5220-9589-4BCF-90CC-2B5A464EE714}">
      <dgm:prSet phldrT="[Text]"/>
      <dgm:spPr/>
      <dgm:t>
        <a:bodyPr/>
        <a:lstStyle/>
        <a:p>
          <a:r>
            <a:rPr lang="en-MY" dirty="0"/>
            <a:t>PRIS 1.0</a:t>
          </a:r>
          <a:endParaRPr lang="en-GB" dirty="0"/>
        </a:p>
      </dgm:t>
    </dgm:pt>
    <dgm:pt modelId="{49CAB340-4669-446A-88F4-34C0FDAFAF03}" type="parTrans" cxnId="{A841EF5C-9DC3-4340-88BB-20FFD967D9EF}">
      <dgm:prSet/>
      <dgm:spPr/>
      <dgm:t>
        <a:bodyPr/>
        <a:lstStyle/>
        <a:p>
          <a:endParaRPr lang="en-GB"/>
        </a:p>
      </dgm:t>
    </dgm:pt>
    <dgm:pt modelId="{311AC366-6667-45AC-90AE-80D988C78B81}" type="sibTrans" cxnId="{A841EF5C-9DC3-4340-88BB-20FFD967D9EF}">
      <dgm:prSet/>
      <dgm:spPr/>
      <dgm:t>
        <a:bodyPr/>
        <a:lstStyle/>
        <a:p>
          <a:endParaRPr lang="en-GB"/>
        </a:p>
      </dgm:t>
    </dgm:pt>
    <dgm:pt modelId="{F339C2E8-B633-465C-8066-CFD2DC8B3441}">
      <dgm:prSet phldrT="[Text]"/>
      <dgm:spPr/>
      <dgm:t>
        <a:bodyPr/>
        <a:lstStyle/>
        <a:p>
          <a:r>
            <a:rPr lang="en-MY" dirty="0"/>
            <a:t>SMRP 2.0 P2 </a:t>
          </a:r>
          <a:endParaRPr lang="en-GB" dirty="0"/>
        </a:p>
      </dgm:t>
    </dgm:pt>
    <dgm:pt modelId="{9F735E51-B94E-4D46-8688-480AA9C98C3F}" type="parTrans" cxnId="{026007C4-0F9F-4C74-977F-2D3BE36A2FAE}">
      <dgm:prSet/>
      <dgm:spPr/>
      <dgm:t>
        <a:bodyPr/>
        <a:lstStyle/>
        <a:p>
          <a:endParaRPr lang="en-GB"/>
        </a:p>
      </dgm:t>
    </dgm:pt>
    <dgm:pt modelId="{18E0BC23-07E8-45EC-86AD-6C32DA783972}" type="sibTrans" cxnId="{026007C4-0F9F-4C74-977F-2D3BE36A2FAE}">
      <dgm:prSet/>
      <dgm:spPr/>
      <dgm:t>
        <a:bodyPr/>
        <a:lstStyle/>
        <a:p>
          <a:endParaRPr lang="en-GB"/>
        </a:p>
      </dgm:t>
    </dgm:pt>
    <dgm:pt modelId="{A12D8CD4-7BE7-46A8-80F5-C6D112DDD780}">
      <dgm:prSet phldrT="[Text]"/>
      <dgm:spPr/>
      <dgm:t>
        <a:bodyPr/>
        <a:lstStyle/>
        <a:p>
          <a:r>
            <a:rPr lang="en-MY" dirty="0"/>
            <a:t>MyHarmony 2.0</a:t>
          </a:r>
          <a:endParaRPr lang="en-GB" dirty="0"/>
        </a:p>
      </dgm:t>
    </dgm:pt>
    <dgm:pt modelId="{E35843AF-4634-4784-B6D7-96C381D6272E}" type="parTrans" cxnId="{3F2B2814-19D1-4F9B-B95E-C17BB17EDCE0}">
      <dgm:prSet/>
      <dgm:spPr/>
      <dgm:t>
        <a:bodyPr/>
        <a:lstStyle/>
        <a:p>
          <a:endParaRPr lang="en-GB"/>
        </a:p>
      </dgm:t>
    </dgm:pt>
    <dgm:pt modelId="{7AF702A6-3F2E-48DA-B43F-DCE1F0CA39AB}" type="sibTrans" cxnId="{3F2B2814-19D1-4F9B-B95E-C17BB17EDCE0}">
      <dgm:prSet/>
      <dgm:spPr/>
      <dgm:t>
        <a:bodyPr/>
        <a:lstStyle/>
        <a:p>
          <a:endParaRPr lang="en-GB"/>
        </a:p>
      </dgm:t>
    </dgm:pt>
    <dgm:pt modelId="{AEE1FBE1-30D1-4EB0-B284-F32A65D67A02}">
      <dgm:prSet phldrT="[Text]"/>
      <dgm:spPr/>
      <dgm:t>
        <a:bodyPr/>
        <a:lstStyle/>
        <a:p>
          <a:r>
            <a:rPr lang="en-MY" dirty="0"/>
            <a:t>2023-2024</a:t>
          </a:r>
          <a:endParaRPr lang="en-GB" dirty="0"/>
        </a:p>
      </dgm:t>
    </dgm:pt>
    <dgm:pt modelId="{8E4AE106-D90B-4AD4-B4A1-4822817EAFD3}" type="parTrans" cxnId="{261501AB-82B4-4794-97B1-CF6A712DBFDD}">
      <dgm:prSet/>
      <dgm:spPr/>
      <dgm:t>
        <a:bodyPr/>
        <a:lstStyle/>
        <a:p>
          <a:endParaRPr lang="en-GB"/>
        </a:p>
      </dgm:t>
    </dgm:pt>
    <dgm:pt modelId="{BDB04B07-F737-4634-BBD9-FA9507B337E8}" type="sibTrans" cxnId="{261501AB-82B4-4794-97B1-CF6A712DBFDD}">
      <dgm:prSet/>
      <dgm:spPr/>
      <dgm:t>
        <a:bodyPr/>
        <a:lstStyle/>
        <a:p>
          <a:endParaRPr lang="en-GB"/>
        </a:p>
      </dgm:t>
    </dgm:pt>
    <dgm:pt modelId="{D0424503-2AD2-4018-884B-8443B87678D6}">
      <dgm:prSet phldrT="[Text]"/>
      <dgm:spPr/>
      <dgm:t>
        <a:bodyPr/>
        <a:lstStyle/>
        <a:p>
          <a:r>
            <a:rPr lang="en-MY" dirty="0"/>
            <a:t>ICD11</a:t>
          </a:r>
          <a:endParaRPr lang="en-GB" dirty="0"/>
        </a:p>
      </dgm:t>
    </dgm:pt>
    <dgm:pt modelId="{AEC4548F-3560-4CD3-92FE-0F9903A838DA}" type="parTrans" cxnId="{F36F6CF0-B84B-4537-B949-EE8A7D928995}">
      <dgm:prSet/>
      <dgm:spPr/>
      <dgm:t>
        <a:bodyPr/>
        <a:lstStyle/>
        <a:p>
          <a:endParaRPr lang="en-GB"/>
        </a:p>
      </dgm:t>
    </dgm:pt>
    <dgm:pt modelId="{6D091B07-7853-4966-93F2-1DF27EAD4609}" type="sibTrans" cxnId="{F36F6CF0-B84B-4537-B949-EE8A7D928995}">
      <dgm:prSet/>
      <dgm:spPr/>
      <dgm:t>
        <a:bodyPr/>
        <a:lstStyle/>
        <a:p>
          <a:endParaRPr lang="en-GB"/>
        </a:p>
      </dgm:t>
    </dgm:pt>
    <dgm:pt modelId="{E1DCA7C5-85D0-4940-ABAA-5E12A0C1E4CF}">
      <dgm:prSet phldrT="[Text]"/>
      <dgm:spPr/>
      <dgm:t>
        <a:bodyPr/>
        <a:lstStyle/>
        <a:p>
          <a:r>
            <a:rPr lang="en-MY" dirty="0"/>
            <a:t>Feature improvement</a:t>
          </a:r>
          <a:endParaRPr lang="en-GB" dirty="0"/>
        </a:p>
      </dgm:t>
    </dgm:pt>
    <dgm:pt modelId="{2A981EDD-AB74-4357-AC19-402F18974DCF}" type="parTrans" cxnId="{5624AAA3-E07B-4AC2-8C85-DB33CAB250A0}">
      <dgm:prSet/>
      <dgm:spPr/>
      <dgm:t>
        <a:bodyPr/>
        <a:lstStyle/>
        <a:p>
          <a:endParaRPr lang="en-GB"/>
        </a:p>
      </dgm:t>
    </dgm:pt>
    <dgm:pt modelId="{68172918-5CB5-403C-BA1E-1B840D59FA7D}" type="sibTrans" cxnId="{5624AAA3-E07B-4AC2-8C85-DB33CAB250A0}">
      <dgm:prSet/>
      <dgm:spPr/>
      <dgm:t>
        <a:bodyPr/>
        <a:lstStyle/>
        <a:p>
          <a:endParaRPr lang="en-GB"/>
        </a:p>
      </dgm:t>
    </dgm:pt>
    <dgm:pt modelId="{7CC80AD9-569B-4B1F-AF94-EC03514402B3}">
      <dgm:prSet phldrT="[Text]"/>
      <dgm:spPr/>
      <dgm:t>
        <a:bodyPr/>
        <a:lstStyle/>
        <a:p>
          <a:r>
            <a:rPr lang="en-GB" dirty="0"/>
            <a:t>MyHarmony 1.0</a:t>
          </a:r>
        </a:p>
      </dgm:t>
    </dgm:pt>
    <dgm:pt modelId="{945C5D85-EACB-45A1-9056-19D1ED501096}" type="parTrans" cxnId="{BE919440-EF1A-478C-95F1-7D33AEFCDC43}">
      <dgm:prSet/>
      <dgm:spPr/>
      <dgm:t>
        <a:bodyPr/>
        <a:lstStyle/>
        <a:p>
          <a:endParaRPr lang="en-MY"/>
        </a:p>
      </dgm:t>
    </dgm:pt>
    <dgm:pt modelId="{7D14536D-6FBC-496C-917F-00C758421022}" type="sibTrans" cxnId="{BE919440-EF1A-478C-95F1-7D33AEFCDC43}">
      <dgm:prSet/>
      <dgm:spPr/>
      <dgm:t>
        <a:bodyPr/>
        <a:lstStyle/>
        <a:p>
          <a:endParaRPr lang="en-MY"/>
        </a:p>
      </dgm:t>
    </dgm:pt>
    <dgm:pt modelId="{C680B06D-3CF1-44AF-BB09-1F413534E750}">
      <dgm:prSet phldrT="[Text]"/>
      <dgm:spPr/>
      <dgm:t>
        <a:bodyPr/>
        <a:lstStyle/>
        <a:p>
          <a:r>
            <a:rPr lang="en-GB" dirty="0"/>
            <a:t>IDS to HIC</a:t>
          </a:r>
        </a:p>
      </dgm:t>
    </dgm:pt>
    <dgm:pt modelId="{33AE5F06-B8F3-46EE-9153-43A2CB37F701}" type="parTrans" cxnId="{D62A2632-3FC3-4EB5-8931-BFAE716E00F9}">
      <dgm:prSet/>
      <dgm:spPr/>
      <dgm:t>
        <a:bodyPr/>
        <a:lstStyle/>
        <a:p>
          <a:endParaRPr lang="en-MY"/>
        </a:p>
      </dgm:t>
    </dgm:pt>
    <dgm:pt modelId="{72A5F84A-255A-438D-B3FE-88166FC83794}" type="sibTrans" cxnId="{D62A2632-3FC3-4EB5-8931-BFAE716E00F9}">
      <dgm:prSet/>
      <dgm:spPr/>
      <dgm:t>
        <a:bodyPr/>
        <a:lstStyle/>
        <a:p>
          <a:endParaRPr lang="en-MY"/>
        </a:p>
      </dgm:t>
    </dgm:pt>
    <dgm:pt modelId="{C374F42E-4357-44AD-ACBB-2C5E7167ADD4}" type="pres">
      <dgm:prSet presAssocID="{555F3F79-F501-4BFD-893E-098B26D715D0}" presName="linearFlow" presStyleCnt="0">
        <dgm:presLayoutVars>
          <dgm:dir/>
          <dgm:animLvl val="lvl"/>
          <dgm:resizeHandles val="exact"/>
        </dgm:presLayoutVars>
      </dgm:prSet>
      <dgm:spPr/>
    </dgm:pt>
    <dgm:pt modelId="{2C201886-9279-4699-B39C-A55CFEEF85BA}" type="pres">
      <dgm:prSet presAssocID="{4D6807F3-95C4-451F-B638-2CF28EEBC1FA}" presName="composite" presStyleCnt="0"/>
      <dgm:spPr/>
    </dgm:pt>
    <dgm:pt modelId="{EEE187C2-6B70-498F-8166-DBC688CCFAA4}" type="pres">
      <dgm:prSet presAssocID="{4D6807F3-95C4-451F-B638-2CF28EEBC1FA}" presName="parTx" presStyleLbl="node1" presStyleIdx="0" presStyleCnt="6">
        <dgm:presLayoutVars>
          <dgm:chMax val="0"/>
          <dgm:chPref val="0"/>
          <dgm:bulletEnabled val="1"/>
        </dgm:presLayoutVars>
      </dgm:prSet>
      <dgm:spPr/>
    </dgm:pt>
    <dgm:pt modelId="{18B668D5-1112-4C74-9528-6513A1A3E264}" type="pres">
      <dgm:prSet presAssocID="{4D6807F3-95C4-451F-B638-2CF28EEBC1FA}" presName="parSh" presStyleLbl="node1" presStyleIdx="0" presStyleCnt="6"/>
      <dgm:spPr/>
    </dgm:pt>
    <dgm:pt modelId="{449433D3-1AB6-4240-8B97-1BA170313A25}" type="pres">
      <dgm:prSet presAssocID="{4D6807F3-95C4-451F-B638-2CF28EEBC1FA}" presName="desTx" presStyleLbl="fgAcc1" presStyleIdx="0" presStyleCnt="6" custScaleX="120099">
        <dgm:presLayoutVars>
          <dgm:bulletEnabled val="1"/>
        </dgm:presLayoutVars>
      </dgm:prSet>
      <dgm:spPr/>
    </dgm:pt>
    <dgm:pt modelId="{E6D1CC48-EC77-435D-A52D-EBB2104DE1C1}" type="pres">
      <dgm:prSet presAssocID="{E93BFFAF-1CDD-438A-B28A-B29E66621C79}" presName="sibTrans" presStyleLbl="sibTrans2D1" presStyleIdx="0" presStyleCnt="5"/>
      <dgm:spPr/>
    </dgm:pt>
    <dgm:pt modelId="{67ABCE0B-C2CE-480A-B2F1-4230BC1E803F}" type="pres">
      <dgm:prSet presAssocID="{E93BFFAF-1CDD-438A-B28A-B29E66621C79}" presName="connTx" presStyleLbl="sibTrans2D1" presStyleIdx="0" presStyleCnt="5"/>
      <dgm:spPr/>
    </dgm:pt>
    <dgm:pt modelId="{F351E60A-5DBB-4C72-98EE-1BF3EA0A7236}" type="pres">
      <dgm:prSet presAssocID="{CE31AA67-CD81-4B0B-9DB6-7760A90C1131}" presName="composite" presStyleCnt="0"/>
      <dgm:spPr/>
    </dgm:pt>
    <dgm:pt modelId="{66FBF20E-7576-405B-8C05-EFCF87CF2AEA}" type="pres">
      <dgm:prSet presAssocID="{CE31AA67-CD81-4B0B-9DB6-7760A90C1131}" presName="parTx" presStyleLbl="node1" presStyleIdx="0" presStyleCnt="6">
        <dgm:presLayoutVars>
          <dgm:chMax val="0"/>
          <dgm:chPref val="0"/>
          <dgm:bulletEnabled val="1"/>
        </dgm:presLayoutVars>
      </dgm:prSet>
      <dgm:spPr/>
    </dgm:pt>
    <dgm:pt modelId="{7F7FAFFD-A560-44B1-84FD-52367DAE3F75}" type="pres">
      <dgm:prSet presAssocID="{CE31AA67-CD81-4B0B-9DB6-7760A90C1131}" presName="parSh" presStyleLbl="node1" presStyleIdx="1" presStyleCnt="6"/>
      <dgm:spPr/>
    </dgm:pt>
    <dgm:pt modelId="{D92A8FA3-18C3-4667-BD84-572F0759D225}" type="pres">
      <dgm:prSet presAssocID="{CE31AA67-CD81-4B0B-9DB6-7760A90C1131}" presName="desTx" presStyleLbl="fgAcc1" presStyleIdx="1" presStyleCnt="6" custScaleX="120099">
        <dgm:presLayoutVars>
          <dgm:bulletEnabled val="1"/>
        </dgm:presLayoutVars>
      </dgm:prSet>
      <dgm:spPr/>
    </dgm:pt>
    <dgm:pt modelId="{C8BC2A7E-3AA3-4B15-A65E-805F1DCB5368}" type="pres">
      <dgm:prSet presAssocID="{AAE63FBE-B596-4531-A615-F5C9954D502A}" presName="sibTrans" presStyleLbl="sibTrans2D1" presStyleIdx="1" presStyleCnt="5"/>
      <dgm:spPr/>
    </dgm:pt>
    <dgm:pt modelId="{6DD7EED9-62D1-4072-938C-51F1F0841CC7}" type="pres">
      <dgm:prSet presAssocID="{AAE63FBE-B596-4531-A615-F5C9954D502A}" presName="connTx" presStyleLbl="sibTrans2D1" presStyleIdx="1" presStyleCnt="5"/>
      <dgm:spPr/>
    </dgm:pt>
    <dgm:pt modelId="{DBC0818A-BFA4-477E-B015-EEC40D8739A9}" type="pres">
      <dgm:prSet presAssocID="{016E1161-EEAB-431B-809D-B11DD605CEC7}" presName="composite" presStyleCnt="0"/>
      <dgm:spPr/>
    </dgm:pt>
    <dgm:pt modelId="{ED6AE16C-CA30-4027-BC41-0739B2756DBB}" type="pres">
      <dgm:prSet presAssocID="{016E1161-EEAB-431B-809D-B11DD605CEC7}" presName="parTx" presStyleLbl="node1" presStyleIdx="1" presStyleCnt="6">
        <dgm:presLayoutVars>
          <dgm:chMax val="0"/>
          <dgm:chPref val="0"/>
          <dgm:bulletEnabled val="1"/>
        </dgm:presLayoutVars>
      </dgm:prSet>
      <dgm:spPr/>
    </dgm:pt>
    <dgm:pt modelId="{FF888577-BB9C-4E6D-A998-C37BC7191F34}" type="pres">
      <dgm:prSet presAssocID="{016E1161-EEAB-431B-809D-B11DD605CEC7}" presName="parSh" presStyleLbl="node1" presStyleIdx="2" presStyleCnt="6"/>
      <dgm:spPr/>
    </dgm:pt>
    <dgm:pt modelId="{4B629AA2-EDD3-487A-97A8-3BBC31BB0D8F}" type="pres">
      <dgm:prSet presAssocID="{016E1161-EEAB-431B-809D-B11DD605CEC7}" presName="desTx" presStyleLbl="fgAcc1" presStyleIdx="2" presStyleCnt="6" custScaleX="120099">
        <dgm:presLayoutVars>
          <dgm:bulletEnabled val="1"/>
        </dgm:presLayoutVars>
      </dgm:prSet>
      <dgm:spPr/>
    </dgm:pt>
    <dgm:pt modelId="{86FE6EF4-B34C-4ADC-BDC4-FBF62270E5BB}" type="pres">
      <dgm:prSet presAssocID="{AD2DA4CF-1188-45D4-8C03-05ECC71CCA50}" presName="sibTrans" presStyleLbl="sibTrans2D1" presStyleIdx="2" presStyleCnt="5"/>
      <dgm:spPr/>
    </dgm:pt>
    <dgm:pt modelId="{6E765C37-A310-40B5-B9E9-474DB63FC185}" type="pres">
      <dgm:prSet presAssocID="{AD2DA4CF-1188-45D4-8C03-05ECC71CCA50}" presName="connTx" presStyleLbl="sibTrans2D1" presStyleIdx="2" presStyleCnt="5"/>
      <dgm:spPr/>
    </dgm:pt>
    <dgm:pt modelId="{43C1E397-D51D-4E42-A795-0E439111D0FC}" type="pres">
      <dgm:prSet presAssocID="{B4FC0B2D-ACC8-4659-B957-68CBC140A593}" presName="composite" presStyleCnt="0"/>
      <dgm:spPr/>
    </dgm:pt>
    <dgm:pt modelId="{269D8296-75F5-43DB-8D64-7CC5FC89516C}" type="pres">
      <dgm:prSet presAssocID="{B4FC0B2D-ACC8-4659-B957-68CBC140A593}" presName="parTx" presStyleLbl="node1" presStyleIdx="2" presStyleCnt="6">
        <dgm:presLayoutVars>
          <dgm:chMax val="0"/>
          <dgm:chPref val="0"/>
          <dgm:bulletEnabled val="1"/>
        </dgm:presLayoutVars>
      </dgm:prSet>
      <dgm:spPr/>
    </dgm:pt>
    <dgm:pt modelId="{90579682-B268-485D-82CE-D88A04FA7E04}" type="pres">
      <dgm:prSet presAssocID="{B4FC0B2D-ACC8-4659-B957-68CBC140A593}" presName="parSh" presStyleLbl="node1" presStyleIdx="3" presStyleCnt="6"/>
      <dgm:spPr/>
    </dgm:pt>
    <dgm:pt modelId="{A22E040F-20B4-43D5-A265-49D20BBA6C76}" type="pres">
      <dgm:prSet presAssocID="{B4FC0B2D-ACC8-4659-B957-68CBC140A593}" presName="desTx" presStyleLbl="fgAcc1" presStyleIdx="3" presStyleCnt="6" custScaleX="120099">
        <dgm:presLayoutVars>
          <dgm:bulletEnabled val="1"/>
        </dgm:presLayoutVars>
      </dgm:prSet>
      <dgm:spPr/>
    </dgm:pt>
    <dgm:pt modelId="{5ED49587-255B-46F9-A861-B3851F1EADE9}" type="pres">
      <dgm:prSet presAssocID="{7FB2D9AF-0255-43EA-A5FA-157356C1A213}" presName="sibTrans" presStyleLbl="sibTrans2D1" presStyleIdx="3" presStyleCnt="5"/>
      <dgm:spPr/>
    </dgm:pt>
    <dgm:pt modelId="{8F723072-6927-4F24-8B99-D50AA4A9EF4A}" type="pres">
      <dgm:prSet presAssocID="{7FB2D9AF-0255-43EA-A5FA-157356C1A213}" presName="connTx" presStyleLbl="sibTrans2D1" presStyleIdx="3" presStyleCnt="5"/>
      <dgm:spPr/>
    </dgm:pt>
    <dgm:pt modelId="{63AA9A2D-8FF2-4C0B-9EE2-F79B100A688B}" type="pres">
      <dgm:prSet presAssocID="{8685B867-604D-41D1-B928-C0EB93CB7104}" presName="composite" presStyleCnt="0"/>
      <dgm:spPr/>
    </dgm:pt>
    <dgm:pt modelId="{86AD6697-06DA-4EA8-8069-1C5A18FF1F54}" type="pres">
      <dgm:prSet presAssocID="{8685B867-604D-41D1-B928-C0EB93CB7104}" presName="parTx" presStyleLbl="node1" presStyleIdx="3" presStyleCnt="6">
        <dgm:presLayoutVars>
          <dgm:chMax val="0"/>
          <dgm:chPref val="0"/>
          <dgm:bulletEnabled val="1"/>
        </dgm:presLayoutVars>
      </dgm:prSet>
      <dgm:spPr/>
    </dgm:pt>
    <dgm:pt modelId="{29BFAF7E-1C52-4CE1-BC7A-168BB1550AF2}" type="pres">
      <dgm:prSet presAssocID="{8685B867-604D-41D1-B928-C0EB93CB7104}" presName="parSh" presStyleLbl="node1" presStyleIdx="4" presStyleCnt="6"/>
      <dgm:spPr/>
    </dgm:pt>
    <dgm:pt modelId="{C5E45696-FBCA-41B5-8D4A-CD15FA3FE60E}" type="pres">
      <dgm:prSet presAssocID="{8685B867-604D-41D1-B928-C0EB93CB7104}" presName="desTx" presStyleLbl="fgAcc1" presStyleIdx="4" presStyleCnt="6" custScaleX="120099">
        <dgm:presLayoutVars>
          <dgm:bulletEnabled val="1"/>
        </dgm:presLayoutVars>
      </dgm:prSet>
      <dgm:spPr/>
    </dgm:pt>
    <dgm:pt modelId="{4D1EA56A-9009-4FA6-87C9-01CD49D08699}" type="pres">
      <dgm:prSet presAssocID="{BF89F9D5-D6B2-4B18-ACAE-2D83EC150525}" presName="sibTrans" presStyleLbl="sibTrans2D1" presStyleIdx="4" presStyleCnt="5"/>
      <dgm:spPr/>
    </dgm:pt>
    <dgm:pt modelId="{D2119062-ED43-4951-B7CE-D7C21320401B}" type="pres">
      <dgm:prSet presAssocID="{BF89F9D5-D6B2-4B18-ACAE-2D83EC150525}" presName="connTx" presStyleLbl="sibTrans2D1" presStyleIdx="4" presStyleCnt="5"/>
      <dgm:spPr/>
    </dgm:pt>
    <dgm:pt modelId="{F026AB10-565C-4FFA-9086-949BE208410D}" type="pres">
      <dgm:prSet presAssocID="{AEE1FBE1-30D1-4EB0-B284-F32A65D67A02}" presName="composite" presStyleCnt="0"/>
      <dgm:spPr/>
    </dgm:pt>
    <dgm:pt modelId="{80A7D80F-0E2E-4AAD-AC29-5AA2EBAA93A4}" type="pres">
      <dgm:prSet presAssocID="{AEE1FBE1-30D1-4EB0-B284-F32A65D67A02}" presName="parTx" presStyleLbl="node1" presStyleIdx="4" presStyleCnt="6">
        <dgm:presLayoutVars>
          <dgm:chMax val="0"/>
          <dgm:chPref val="0"/>
          <dgm:bulletEnabled val="1"/>
        </dgm:presLayoutVars>
      </dgm:prSet>
      <dgm:spPr/>
    </dgm:pt>
    <dgm:pt modelId="{0513C55A-6EA1-4B9B-9090-B6A93B10893E}" type="pres">
      <dgm:prSet presAssocID="{AEE1FBE1-30D1-4EB0-B284-F32A65D67A02}" presName="parSh" presStyleLbl="node1" presStyleIdx="5" presStyleCnt="6"/>
      <dgm:spPr/>
    </dgm:pt>
    <dgm:pt modelId="{3A8EA323-A393-498E-9A0E-459A7B31896A}" type="pres">
      <dgm:prSet presAssocID="{AEE1FBE1-30D1-4EB0-B284-F32A65D67A02}" presName="desTx" presStyleLbl="fgAcc1" presStyleIdx="5" presStyleCnt="6" custScaleX="120099">
        <dgm:presLayoutVars>
          <dgm:bulletEnabled val="1"/>
        </dgm:presLayoutVars>
      </dgm:prSet>
      <dgm:spPr/>
    </dgm:pt>
  </dgm:ptLst>
  <dgm:cxnLst>
    <dgm:cxn modelId="{7B1C4804-9DA5-4A27-B67A-D91E4EEFEB62}" srcId="{CE31AA67-CD81-4B0B-9DB6-7760A90C1131}" destId="{851230CE-3712-4BDA-BC51-09CB7B08C89C}" srcOrd="0" destOrd="0" parTransId="{1BF76FF3-BDB3-4021-B5DC-CD6C9A59C58C}" sibTransId="{C63B45E5-B048-4C6C-A661-66511974E582}"/>
    <dgm:cxn modelId="{F40DB907-98AC-40B7-A876-1548CCEFE15A}" type="presOf" srcId="{C680B06D-3CF1-44AF-BB09-1F413534E750}" destId="{D92A8FA3-18C3-4667-BD84-572F0759D225}" srcOrd="0" destOrd="2" presId="urn:microsoft.com/office/officeart/2005/8/layout/process3"/>
    <dgm:cxn modelId="{02900F09-64D6-4765-9B42-4022392F1520}" type="presOf" srcId="{4E2A03E3-3EC8-4A7A-A389-6046137130CC}" destId="{449433D3-1AB6-4240-8B97-1BA170313A25}" srcOrd="0" destOrd="0" presId="urn:microsoft.com/office/officeart/2005/8/layout/process3"/>
    <dgm:cxn modelId="{3F2B2814-19D1-4F9B-B95E-C17BB17EDCE0}" srcId="{8685B867-604D-41D1-B928-C0EB93CB7104}" destId="{A12D8CD4-7BE7-46A8-80F5-C6D112DDD780}" srcOrd="1" destOrd="0" parTransId="{E35843AF-4634-4784-B6D7-96C381D6272E}" sibTransId="{7AF702A6-3F2E-48DA-B43F-DCE1F0CA39AB}"/>
    <dgm:cxn modelId="{4AC31018-868B-460F-82C6-CBE548E8C378}" type="presOf" srcId="{7BB88450-2C5A-4432-BC92-1FBDC42B02D8}" destId="{4B629AA2-EDD3-487A-97A8-3BBC31BB0D8F}" srcOrd="0" destOrd="0" presId="urn:microsoft.com/office/officeart/2005/8/layout/process3"/>
    <dgm:cxn modelId="{449B8D19-E29F-4CCE-AC11-2F310A7A2198}" type="presOf" srcId="{016E1161-EEAB-431B-809D-B11DD605CEC7}" destId="{FF888577-BB9C-4E6D-A998-C37BC7191F34}" srcOrd="1" destOrd="0" presId="urn:microsoft.com/office/officeart/2005/8/layout/process3"/>
    <dgm:cxn modelId="{F4A5531D-61F7-4BC3-B5F9-C627756A7882}" type="presOf" srcId="{AEE1FBE1-30D1-4EB0-B284-F32A65D67A02}" destId="{0513C55A-6EA1-4B9B-9090-B6A93B10893E}" srcOrd="1" destOrd="0" presId="urn:microsoft.com/office/officeart/2005/8/layout/process3"/>
    <dgm:cxn modelId="{8860CF1D-490D-40CD-AEDD-C77C1BE38C4E}" type="presOf" srcId="{CCDEFD17-B63D-4B8D-B8EB-D6DE0042A6FF}" destId="{C5E45696-FBCA-41B5-8D4A-CD15FA3FE60E}" srcOrd="0" destOrd="0" presId="urn:microsoft.com/office/officeart/2005/8/layout/process3"/>
    <dgm:cxn modelId="{22899423-A86C-4CCF-B6A8-998C237597CA}" srcId="{B4FC0B2D-ACC8-4659-B957-68CBC140A593}" destId="{9F0584B7-1A4C-430C-B137-CF6FEC4A8F3C}" srcOrd="1" destOrd="0" parTransId="{AE37AF4F-D2E5-4590-A5D0-C386EF745CB3}" sibTransId="{7BD53066-6F7D-41BD-86EC-68BD8E5049D5}"/>
    <dgm:cxn modelId="{A681AF26-4018-4244-B2B0-19E65F0E797B}" srcId="{8685B867-604D-41D1-B928-C0EB93CB7104}" destId="{CCDEFD17-B63D-4B8D-B8EB-D6DE0042A6FF}" srcOrd="0" destOrd="0" parTransId="{A0A29D87-6A05-4106-8FEE-70709AD1B50D}" sibTransId="{530E423E-1EA2-4348-B079-BD93F5FFCD39}"/>
    <dgm:cxn modelId="{747C122A-3C6F-4B18-A496-B1964EDCC820}" type="presOf" srcId="{CE31AA67-CD81-4B0B-9DB6-7760A90C1131}" destId="{66FBF20E-7576-405B-8C05-EFCF87CF2AEA}" srcOrd="0" destOrd="0" presId="urn:microsoft.com/office/officeart/2005/8/layout/process3"/>
    <dgm:cxn modelId="{35F3A92E-C2D4-4947-AE16-B5690121E1BC}" type="presOf" srcId="{BF89F9D5-D6B2-4B18-ACAE-2D83EC150525}" destId="{D2119062-ED43-4951-B7CE-D7C21320401B}" srcOrd="1" destOrd="0" presId="urn:microsoft.com/office/officeart/2005/8/layout/process3"/>
    <dgm:cxn modelId="{D62A2632-3FC3-4EB5-8931-BFAE716E00F9}" srcId="{CE31AA67-CD81-4B0B-9DB6-7760A90C1131}" destId="{C680B06D-3CF1-44AF-BB09-1F413534E750}" srcOrd="2" destOrd="0" parTransId="{33AE5F06-B8F3-46EE-9153-43A2CB37F701}" sibTransId="{72A5F84A-255A-438D-B3FE-88166FC83794}"/>
    <dgm:cxn modelId="{7C90393C-69AE-43C9-8415-098476D926E0}" type="presOf" srcId="{716F7479-0140-4493-A44C-B7EFC405D314}" destId="{A22E040F-20B4-43D5-A265-49D20BBA6C76}" srcOrd="0" destOrd="0" presId="urn:microsoft.com/office/officeart/2005/8/layout/process3"/>
    <dgm:cxn modelId="{BE919440-EF1A-478C-95F1-7D33AEFCDC43}" srcId="{B4FC0B2D-ACC8-4659-B957-68CBC140A593}" destId="{7CC80AD9-569B-4B1F-AF94-EC03514402B3}" srcOrd="2" destOrd="0" parTransId="{945C5D85-EACB-45A1-9056-19D1ED501096}" sibTransId="{7D14536D-6FBC-496C-917F-00C758421022}"/>
    <dgm:cxn modelId="{B633735B-D3AB-4225-910E-EF18F0E7F8C7}" type="presOf" srcId="{7FB2D9AF-0255-43EA-A5FA-157356C1A213}" destId="{5ED49587-255B-46F9-A861-B3851F1EADE9}" srcOrd="0" destOrd="0" presId="urn:microsoft.com/office/officeart/2005/8/layout/process3"/>
    <dgm:cxn modelId="{A841EF5C-9DC3-4340-88BB-20FFD967D9EF}" srcId="{8685B867-604D-41D1-B928-C0EB93CB7104}" destId="{729C5220-9589-4BCF-90CC-2B5A464EE714}" srcOrd="2" destOrd="0" parTransId="{49CAB340-4669-446A-88F4-34C0FDAFAF03}" sibTransId="{311AC366-6667-45AC-90AE-80D988C78B81}"/>
    <dgm:cxn modelId="{567A6342-9027-4D55-BE98-9CD924294092}" srcId="{016E1161-EEAB-431B-809D-B11DD605CEC7}" destId="{85B160DA-11FE-47A0-A817-13A385C6932E}" srcOrd="2" destOrd="0" parTransId="{B134E8F6-A31F-472D-9518-82E5F9032AAA}" sibTransId="{72A98EE2-2F0F-427D-A453-66E2BC348330}"/>
    <dgm:cxn modelId="{FA177842-3863-4784-9F4E-EC4F5C77A499}" srcId="{4D6807F3-95C4-451F-B638-2CF28EEBC1FA}" destId="{4E2A03E3-3EC8-4A7A-A389-6046137130CC}" srcOrd="0" destOrd="0" parTransId="{6EAA53A2-D920-4025-A904-320BAEB41774}" sibTransId="{BD8FD8EA-581D-4BC4-8085-16A06501A04B}"/>
    <dgm:cxn modelId="{41640E65-8A47-4F5A-AF63-0EB2220E83E4}" type="presOf" srcId="{4D6807F3-95C4-451F-B638-2CF28EEBC1FA}" destId="{18B668D5-1112-4C74-9528-6513A1A3E264}" srcOrd="1" destOrd="0" presId="urn:microsoft.com/office/officeart/2005/8/layout/process3"/>
    <dgm:cxn modelId="{B0D06E45-69A2-4998-9067-B857645747D2}" type="presOf" srcId="{BF89F9D5-D6B2-4B18-ACAE-2D83EC150525}" destId="{4D1EA56A-9009-4FA6-87C9-01CD49D08699}" srcOrd="0" destOrd="0" presId="urn:microsoft.com/office/officeart/2005/8/layout/process3"/>
    <dgm:cxn modelId="{DFE39B45-FB49-4179-B221-C2BE1B5430E2}" type="presOf" srcId="{CFC1A49E-E540-4175-89D6-63098FEF8AA8}" destId="{D92A8FA3-18C3-4667-BD84-572F0759D225}" srcOrd="0" destOrd="1" presId="urn:microsoft.com/office/officeart/2005/8/layout/process3"/>
    <dgm:cxn modelId="{F178D569-43FD-4947-8FB8-428FC1024484}" srcId="{555F3F79-F501-4BFD-893E-098B26D715D0}" destId="{B4FC0B2D-ACC8-4659-B957-68CBC140A593}" srcOrd="3" destOrd="0" parTransId="{8FF70C20-4A0F-4E2F-9208-A3B3A427B275}" sibTransId="{7FB2D9AF-0255-43EA-A5FA-157356C1A213}"/>
    <dgm:cxn modelId="{005A736D-7788-4F2B-8DEB-6DF89C423B1B}" type="presOf" srcId="{B4FC0B2D-ACC8-4659-B957-68CBC140A593}" destId="{90579682-B268-485D-82CE-D88A04FA7E04}" srcOrd="1" destOrd="0" presId="urn:microsoft.com/office/officeart/2005/8/layout/process3"/>
    <dgm:cxn modelId="{F0272D6E-DD67-47E0-BEFC-B4FEDFD6BD7B}" type="presOf" srcId="{7CC80AD9-569B-4B1F-AF94-EC03514402B3}" destId="{A22E040F-20B4-43D5-A265-49D20BBA6C76}" srcOrd="0" destOrd="2" presId="urn:microsoft.com/office/officeart/2005/8/layout/process3"/>
    <dgm:cxn modelId="{8AD38B4E-0813-492F-97E2-60C0120C66F8}" type="presOf" srcId="{AAE63FBE-B596-4531-A615-F5C9954D502A}" destId="{6DD7EED9-62D1-4072-938C-51F1F0841CC7}" srcOrd="1" destOrd="0" presId="urn:microsoft.com/office/officeart/2005/8/layout/process3"/>
    <dgm:cxn modelId="{9A866F6F-FA2C-46FA-839E-9BA92A9A7A38}" srcId="{555F3F79-F501-4BFD-893E-098B26D715D0}" destId="{016E1161-EEAB-431B-809D-B11DD605CEC7}" srcOrd="2" destOrd="0" parTransId="{B59A927F-23C4-432F-8B3E-D58230AA278E}" sibTransId="{AD2DA4CF-1188-45D4-8C03-05ECC71CCA50}"/>
    <dgm:cxn modelId="{A580E774-58C7-4A60-A578-F6395279F7CB}" type="presOf" srcId="{7FB2D9AF-0255-43EA-A5FA-157356C1A213}" destId="{8F723072-6927-4F24-8B99-D50AA4A9EF4A}" srcOrd="1" destOrd="0" presId="urn:microsoft.com/office/officeart/2005/8/layout/process3"/>
    <dgm:cxn modelId="{FF6C6D55-465B-4A18-A6E8-AE90D940B4A9}" type="presOf" srcId="{E1DCA7C5-85D0-4940-ABAA-5E12A0C1E4CF}" destId="{3A8EA323-A393-498E-9A0E-459A7B31896A}" srcOrd="0" destOrd="1" presId="urn:microsoft.com/office/officeart/2005/8/layout/process3"/>
    <dgm:cxn modelId="{07FBA856-A23A-4512-B593-4D4AA23A92DE}" type="presOf" srcId="{FA4C5626-A85E-470E-9D7C-0A88B3AB4F22}" destId="{4B629AA2-EDD3-487A-97A8-3BBC31BB0D8F}" srcOrd="0" destOrd="1" presId="urn:microsoft.com/office/officeart/2005/8/layout/process3"/>
    <dgm:cxn modelId="{8528127C-9D9B-42CB-B2D2-8F3BBC3886BC}" type="presOf" srcId="{A12D8CD4-7BE7-46A8-80F5-C6D112DDD780}" destId="{C5E45696-FBCA-41B5-8D4A-CD15FA3FE60E}" srcOrd="0" destOrd="1" presId="urn:microsoft.com/office/officeart/2005/8/layout/process3"/>
    <dgm:cxn modelId="{745A847D-C12B-45E4-B076-3C717726CCBC}" type="presOf" srcId="{8685B867-604D-41D1-B928-C0EB93CB7104}" destId="{29BFAF7E-1C52-4CE1-BC7A-168BB1550AF2}" srcOrd="1" destOrd="0" presId="urn:microsoft.com/office/officeart/2005/8/layout/process3"/>
    <dgm:cxn modelId="{D6BD147E-2772-4261-9673-058678108926}" type="presOf" srcId="{AEE1FBE1-30D1-4EB0-B284-F32A65D67A02}" destId="{80A7D80F-0E2E-4AAD-AC29-5AA2EBAA93A4}" srcOrd="0" destOrd="0" presId="urn:microsoft.com/office/officeart/2005/8/layout/process3"/>
    <dgm:cxn modelId="{34E39786-B8D0-4E3C-A621-F607066AF7D7}" type="presOf" srcId="{F339C2E8-B633-465C-8066-CFD2DC8B3441}" destId="{C5E45696-FBCA-41B5-8D4A-CD15FA3FE60E}" srcOrd="0" destOrd="3" presId="urn:microsoft.com/office/officeart/2005/8/layout/process3"/>
    <dgm:cxn modelId="{3B8C948B-1C82-4A30-88BD-2C7734596A60}" srcId="{CE31AA67-CD81-4B0B-9DB6-7760A90C1131}" destId="{CFC1A49E-E540-4175-89D6-63098FEF8AA8}" srcOrd="1" destOrd="0" parTransId="{0E56FB6B-ACF2-4A8E-80C5-6594768C4668}" sibTransId="{562D55C8-7366-4600-ABB9-67B74127D163}"/>
    <dgm:cxn modelId="{282AE28C-8513-4C05-B6B0-0F8CDBBE432B}" type="presOf" srcId="{E93BFFAF-1CDD-438A-B28A-B29E66621C79}" destId="{E6D1CC48-EC77-435D-A52D-EBB2104DE1C1}" srcOrd="0" destOrd="0" presId="urn:microsoft.com/office/officeart/2005/8/layout/process3"/>
    <dgm:cxn modelId="{A9DE4397-C800-4C88-8E26-928CD90560FC}" type="presOf" srcId="{9F0584B7-1A4C-430C-B137-CF6FEC4A8F3C}" destId="{A22E040F-20B4-43D5-A265-49D20BBA6C76}" srcOrd="0" destOrd="1" presId="urn:microsoft.com/office/officeart/2005/8/layout/process3"/>
    <dgm:cxn modelId="{42634C98-5433-42E7-A117-F24BC600AA03}" srcId="{016E1161-EEAB-431B-809D-B11DD605CEC7}" destId="{7BB88450-2C5A-4432-BC92-1FBDC42B02D8}" srcOrd="0" destOrd="0" parTransId="{73C5D367-7D5E-412F-BA24-3DB2D7AEA11F}" sibTransId="{7FB964A9-9F9B-4B7A-A3C4-C95A16C30687}"/>
    <dgm:cxn modelId="{9E620599-6F1C-4B12-BC89-6DD764BC1898}" srcId="{016E1161-EEAB-431B-809D-B11DD605CEC7}" destId="{FA4C5626-A85E-470E-9D7C-0A88B3AB4F22}" srcOrd="1" destOrd="0" parTransId="{E19114E2-C218-4CCA-84DC-736DFB4ECD7F}" sibTransId="{D094BA88-78C2-4912-8C24-E1C7AC3A9660}"/>
    <dgm:cxn modelId="{19731C9C-AFC3-4EFE-83B7-016DF1C6CECD}" type="presOf" srcId="{E93BFFAF-1CDD-438A-B28A-B29E66621C79}" destId="{67ABCE0B-C2CE-480A-B2F1-4230BC1E803F}" srcOrd="1" destOrd="0" presId="urn:microsoft.com/office/officeart/2005/8/layout/process3"/>
    <dgm:cxn modelId="{E142C49C-5C89-4FE0-A022-4D95904DA8E9}" type="presOf" srcId="{85B160DA-11FE-47A0-A817-13A385C6932E}" destId="{4B629AA2-EDD3-487A-97A8-3BBC31BB0D8F}" srcOrd="0" destOrd="2" presId="urn:microsoft.com/office/officeart/2005/8/layout/process3"/>
    <dgm:cxn modelId="{A749259D-98F6-4AF7-8BE3-A9F96B837246}" type="presOf" srcId="{B4FC0B2D-ACC8-4659-B957-68CBC140A593}" destId="{269D8296-75F5-43DB-8D64-7CC5FC89516C}" srcOrd="0" destOrd="0" presId="urn:microsoft.com/office/officeart/2005/8/layout/process3"/>
    <dgm:cxn modelId="{DEF3F4A1-7649-4D83-837D-6D42C96F9C61}" type="presOf" srcId="{555F3F79-F501-4BFD-893E-098B26D715D0}" destId="{C374F42E-4357-44AD-ACBB-2C5E7167ADD4}" srcOrd="0" destOrd="0" presId="urn:microsoft.com/office/officeart/2005/8/layout/process3"/>
    <dgm:cxn modelId="{5624AAA3-E07B-4AC2-8C85-DB33CAB250A0}" srcId="{AEE1FBE1-30D1-4EB0-B284-F32A65D67A02}" destId="{E1DCA7C5-85D0-4940-ABAA-5E12A0C1E4CF}" srcOrd="1" destOrd="0" parTransId="{2A981EDD-AB74-4357-AC19-402F18974DCF}" sibTransId="{68172918-5CB5-403C-BA1E-1B840D59FA7D}"/>
    <dgm:cxn modelId="{5BE73FA8-57B1-47B4-95A5-FD9C71E306E2}" type="presOf" srcId="{CE31AA67-CD81-4B0B-9DB6-7760A90C1131}" destId="{7F7FAFFD-A560-44B1-84FD-52367DAE3F75}" srcOrd="1" destOrd="0" presId="urn:microsoft.com/office/officeart/2005/8/layout/process3"/>
    <dgm:cxn modelId="{261501AB-82B4-4794-97B1-CF6A712DBFDD}" srcId="{555F3F79-F501-4BFD-893E-098B26D715D0}" destId="{AEE1FBE1-30D1-4EB0-B284-F32A65D67A02}" srcOrd="5" destOrd="0" parTransId="{8E4AE106-D90B-4AD4-B4A1-4822817EAFD3}" sibTransId="{BDB04B07-F737-4634-BBD9-FA9507B337E8}"/>
    <dgm:cxn modelId="{F6C2D6AD-1F4B-4B96-AE52-B6D069D570F9}" srcId="{555F3F79-F501-4BFD-893E-098B26D715D0}" destId="{4D6807F3-95C4-451F-B638-2CF28EEBC1FA}" srcOrd="0" destOrd="0" parTransId="{8B48C235-F311-446E-AD31-64C286304C1A}" sibTransId="{E93BFFAF-1CDD-438A-B28A-B29E66621C79}"/>
    <dgm:cxn modelId="{1B3635B0-6220-4E34-99CC-8CD9D5920D0A}" type="presOf" srcId="{8685B867-604D-41D1-B928-C0EB93CB7104}" destId="{86AD6697-06DA-4EA8-8069-1C5A18FF1F54}" srcOrd="0" destOrd="0" presId="urn:microsoft.com/office/officeart/2005/8/layout/process3"/>
    <dgm:cxn modelId="{575A11BE-9E68-4ED9-AC14-7D7142E6F5C9}" type="presOf" srcId="{AD2DA4CF-1188-45D4-8C03-05ECC71CCA50}" destId="{86FE6EF4-B34C-4ADC-BDC4-FBF62270E5BB}" srcOrd="0" destOrd="0" presId="urn:microsoft.com/office/officeart/2005/8/layout/process3"/>
    <dgm:cxn modelId="{B31168C1-43DD-4ABC-8F44-6514F75D38B1}" type="presOf" srcId="{AAE63FBE-B596-4531-A615-F5C9954D502A}" destId="{C8BC2A7E-3AA3-4B15-A65E-805F1DCB5368}" srcOrd="0" destOrd="0" presId="urn:microsoft.com/office/officeart/2005/8/layout/process3"/>
    <dgm:cxn modelId="{F2D867C2-23F3-4FED-954C-6735FB242B8C}" type="presOf" srcId="{4D6807F3-95C4-451F-B638-2CF28EEBC1FA}" destId="{EEE187C2-6B70-498F-8166-DBC688CCFAA4}" srcOrd="0" destOrd="0" presId="urn:microsoft.com/office/officeart/2005/8/layout/process3"/>
    <dgm:cxn modelId="{026007C4-0F9F-4C74-977F-2D3BE36A2FAE}" srcId="{8685B867-604D-41D1-B928-C0EB93CB7104}" destId="{F339C2E8-B633-465C-8066-CFD2DC8B3441}" srcOrd="3" destOrd="0" parTransId="{9F735E51-B94E-4D46-8688-480AA9C98C3F}" sibTransId="{18E0BC23-07E8-45EC-86AD-6C32DA783972}"/>
    <dgm:cxn modelId="{BDD8AFD6-6B54-42E9-ABF3-B46547EFA88A}" type="presOf" srcId="{851230CE-3712-4BDA-BC51-09CB7B08C89C}" destId="{D92A8FA3-18C3-4667-BD84-572F0759D225}" srcOrd="0" destOrd="0" presId="urn:microsoft.com/office/officeart/2005/8/layout/process3"/>
    <dgm:cxn modelId="{9E1116DB-6FF8-40AD-8026-177E9E2FD728}" type="presOf" srcId="{D0424503-2AD2-4018-884B-8443B87678D6}" destId="{3A8EA323-A393-498E-9A0E-459A7B31896A}" srcOrd="0" destOrd="0" presId="urn:microsoft.com/office/officeart/2005/8/layout/process3"/>
    <dgm:cxn modelId="{EFE15BE1-A40D-4D56-AFBE-153D1B5127A2}" srcId="{555F3F79-F501-4BFD-893E-098B26D715D0}" destId="{CE31AA67-CD81-4B0B-9DB6-7760A90C1131}" srcOrd="1" destOrd="0" parTransId="{59064F72-B4F3-49F7-929B-AF53B135781D}" sibTransId="{AAE63FBE-B596-4531-A615-F5C9954D502A}"/>
    <dgm:cxn modelId="{E17ACBEA-BAD5-4476-AB19-5F66C5A0B451}" srcId="{B4FC0B2D-ACC8-4659-B957-68CBC140A593}" destId="{716F7479-0140-4493-A44C-B7EFC405D314}" srcOrd="0" destOrd="0" parTransId="{F7C7AA46-ADBA-477F-B4B2-0827C868E54A}" sibTransId="{65EAAFB4-8102-423A-B997-40E888192CB0}"/>
    <dgm:cxn modelId="{F36F6CF0-B84B-4537-B949-EE8A7D928995}" srcId="{AEE1FBE1-30D1-4EB0-B284-F32A65D67A02}" destId="{D0424503-2AD2-4018-884B-8443B87678D6}" srcOrd="0" destOrd="0" parTransId="{AEC4548F-3560-4CD3-92FE-0F9903A838DA}" sibTransId="{6D091B07-7853-4966-93F2-1DF27EAD4609}"/>
    <dgm:cxn modelId="{A6A2B2F1-8CDC-489B-9B8B-D5B0A9C48340}" srcId="{555F3F79-F501-4BFD-893E-098B26D715D0}" destId="{8685B867-604D-41D1-B928-C0EB93CB7104}" srcOrd="4" destOrd="0" parTransId="{08A659DA-6FF2-4837-ACFD-C16E8FD53C08}" sibTransId="{BF89F9D5-D6B2-4B18-ACAE-2D83EC150525}"/>
    <dgm:cxn modelId="{3E6AB1F3-1D55-457C-92AA-5D3C832442B1}" type="presOf" srcId="{016E1161-EEAB-431B-809D-B11DD605CEC7}" destId="{ED6AE16C-CA30-4027-BC41-0739B2756DBB}" srcOrd="0" destOrd="0" presId="urn:microsoft.com/office/officeart/2005/8/layout/process3"/>
    <dgm:cxn modelId="{2CA9DCF5-F84E-46CE-8353-8D8F3B73F229}" type="presOf" srcId="{729C5220-9589-4BCF-90CC-2B5A464EE714}" destId="{C5E45696-FBCA-41B5-8D4A-CD15FA3FE60E}" srcOrd="0" destOrd="2" presId="urn:microsoft.com/office/officeart/2005/8/layout/process3"/>
    <dgm:cxn modelId="{444BCCFF-872E-4B24-882D-F4FF77CF0160}" type="presOf" srcId="{AD2DA4CF-1188-45D4-8C03-05ECC71CCA50}" destId="{6E765C37-A310-40B5-B9E9-474DB63FC185}" srcOrd="1" destOrd="0" presId="urn:microsoft.com/office/officeart/2005/8/layout/process3"/>
    <dgm:cxn modelId="{8335F7E2-5C46-45E0-B0C4-6E62849F471C}" type="presParOf" srcId="{C374F42E-4357-44AD-ACBB-2C5E7167ADD4}" destId="{2C201886-9279-4699-B39C-A55CFEEF85BA}" srcOrd="0" destOrd="0" presId="urn:microsoft.com/office/officeart/2005/8/layout/process3"/>
    <dgm:cxn modelId="{8209FCB5-CDE0-402F-843E-62400A367B6D}" type="presParOf" srcId="{2C201886-9279-4699-B39C-A55CFEEF85BA}" destId="{EEE187C2-6B70-498F-8166-DBC688CCFAA4}" srcOrd="0" destOrd="0" presId="urn:microsoft.com/office/officeart/2005/8/layout/process3"/>
    <dgm:cxn modelId="{36070F16-67D3-4BA2-A2C0-55564C0141B2}" type="presParOf" srcId="{2C201886-9279-4699-B39C-A55CFEEF85BA}" destId="{18B668D5-1112-4C74-9528-6513A1A3E264}" srcOrd="1" destOrd="0" presId="urn:microsoft.com/office/officeart/2005/8/layout/process3"/>
    <dgm:cxn modelId="{55E07ADA-DC86-4861-9103-3B3228A7B200}" type="presParOf" srcId="{2C201886-9279-4699-B39C-A55CFEEF85BA}" destId="{449433D3-1AB6-4240-8B97-1BA170313A25}" srcOrd="2" destOrd="0" presId="urn:microsoft.com/office/officeart/2005/8/layout/process3"/>
    <dgm:cxn modelId="{A4CF9901-91B1-4C39-B6D6-AF6FC8D86DFA}" type="presParOf" srcId="{C374F42E-4357-44AD-ACBB-2C5E7167ADD4}" destId="{E6D1CC48-EC77-435D-A52D-EBB2104DE1C1}" srcOrd="1" destOrd="0" presId="urn:microsoft.com/office/officeart/2005/8/layout/process3"/>
    <dgm:cxn modelId="{8FBF9867-AC2E-43BA-8878-189038232C4D}" type="presParOf" srcId="{E6D1CC48-EC77-435D-A52D-EBB2104DE1C1}" destId="{67ABCE0B-C2CE-480A-B2F1-4230BC1E803F}" srcOrd="0" destOrd="0" presId="urn:microsoft.com/office/officeart/2005/8/layout/process3"/>
    <dgm:cxn modelId="{6BC87FDF-3E45-41EB-9A14-FEC48A5FBF8D}" type="presParOf" srcId="{C374F42E-4357-44AD-ACBB-2C5E7167ADD4}" destId="{F351E60A-5DBB-4C72-98EE-1BF3EA0A7236}" srcOrd="2" destOrd="0" presId="urn:microsoft.com/office/officeart/2005/8/layout/process3"/>
    <dgm:cxn modelId="{72A38E48-43B4-4A76-B965-05231DEE8928}" type="presParOf" srcId="{F351E60A-5DBB-4C72-98EE-1BF3EA0A7236}" destId="{66FBF20E-7576-405B-8C05-EFCF87CF2AEA}" srcOrd="0" destOrd="0" presId="urn:microsoft.com/office/officeart/2005/8/layout/process3"/>
    <dgm:cxn modelId="{006D45C3-0B21-4768-A1AA-425F942ACF07}" type="presParOf" srcId="{F351E60A-5DBB-4C72-98EE-1BF3EA0A7236}" destId="{7F7FAFFD-A560-44B1-84FD-52367DAE3F75}" srcOrd="1" destOrd="0" presId="urn:microsoft.com/office/officeart/2005/8/layout/process3"/>
    <dgm:cxn modelId="{6E66AFCD-19FA-457A-A630-86D5BBFD7C58}" type="presParOf" srcId="{F351E60A-5DBB-4C72-98EE-1BF3EA0A7236}" destId="{D92A8FA3-18C3-4667-BD84-572F0759D225}" srcOrd="2" destOrd="0" presId="urn:microsoft.com/office/officeart/2005/8/layout/process3"/>
    <dgm:cxn modelId="{C71A669C-8E1E-4C7D-80CE-EE3B6BEE6C93}" type="presParOf" srcId="{C374F42E-4357-44AD-ACBB-2C5E7167ADD4}" destId="{C8BC2A7E-3AA3-4B15-A65E-805F1DCB5368}" srcOrd="3" destOrd="0" presId="urn:microsoft.com/office/officeart/2005/8/layout/process3"/>
    <dgm:cxn modelId="{5BF8E404-4A11-4669-8F97-FDB671EE10AF}" type="presParOf" srcId="{C8BC2A7E-3AA3-4B15-A65E-805F1DCB5368}" destId="{6DD7EED9-62D1-4072-938C-51F1F0841CC7}" srcOrd="0" destOrd="0" presId="urn:microsoft.com/office/officeart/2005/8/layout/process3"/>
    <dgm:cxn modelId="{C4962344-9D6F-4187-BEE4-CB6118681CD4}" type="presParOf" srcId="{C374F42E-4357-44AD-ACBB-2C5E7167ADD4}" destId="{DBC0818A-BFA4-477E-B015-EEC40D8739A9}" srcOrd="4" destOrd="0" presId="urn:microsoft.com/office/officeart/2005/8/layout/process3"/>
    <dgm:cxn modelId="{87E7C982-9BD3-4D2A-9163-05F7D873AD4A}" type="presParOf" srcId="{DBC0818A-BFA4-477E-B015-EEC40D8739A9}" destId="{ED6AE16C-CA30-4027-BC41-0739B2756DBB}" srcOrd="0" destOrd="0" presId="urn:microsoft.com/office/officeart/2005/8/layout/process3"/>
    <dgm:cxn modelId="{E55A19AD-1BBD-48B8-8905-4D85AD3C4A07}" type="presParOf" srcId="{DBC0818A-BFA4-477E-B015-EEC40D8739A9}" destId="{FF888577-BB9C-4E6D-A998-C37BC7191F34}" srcOrd="1" destOrd="0" presId="urn:microsoft.com/office/officeart/2005/8/layout/process3"/>
    <dgm:cxn modelId="{D3DA1809-9C0C-4062-9427-516B6F114237}" type="presParOf" srcId="{DBC0818A-BFA4-477E-B015-EEC40D8739A9}" destId="{4B629AA2-EDD3-487A-97A8-3BBC31BB0D8F}" srcOrd="2" destOrd="0" presId="urn:microsoft.com/office/officeart/2005/8/layout/process3"/>
    <dgm:cxn modelId="{DB28BE49-5F19-475F-BF53-2608390D3211}" type="presParOf" srcId="{C374F42E-4357-44AD-ACBB-2C5E7167ADD4}" destId="{86FE6EF4-B34C-4ADC-BDC4-FBF62270E5BB}" srcOrd="5" destOrd="0" presId="urn:microsoft.com/office/officeart/2005/8/layout/process3"/>
    <dgm:cxn modelId="{D67B1F72-B87B-4F47-94F4-6F03534C9B8D}" type="presParOf" srcId="{86FE6EF4-B34C-4ADC-BDC4-FBF62270E5BB}" destId="{6E765C37-A310-40B5-B9E9-474DB63FC185}" srcOrd="0" destOrd="0" presId="urn:microsoft.com/office/officeart/2005/8/layout/process3"/>
    <dgm:cxn modelId="{06DAC261-75EC-42CB-9843-B08D7C5B2C85}" type="presParOf" srcId="{C374F42E-4357-44AD-ACBB-2C5E7167ADD4}" destId="{43C1E397-D51D-4E42-A795-0E439111D0FC}" srcOrd="6" destOrd="0" presId="urn:microsoft.com/office/officeart/2005/8/layout/process3"/>
    <dgm:cxn modelId="{0A3C0089-B77A-4D4C-A225-D0BDE6BB41C9}" type="presParOf" srcId="{43C1E397-D51D-4E42-A795-0E439111D0FC}" destId="{269D8296-75F5-43DB-8D64-7CC5FC89516C}" srcOrd="0" destOrd="0" presId="urn:microsoft.com/office/officeart/2005/8/layout/process3"/>
    <dgm:cxn modelId="{57C8465B-0BF7-464D-AA2E-81418B09ABC8}" type="presParOf" srcId="{43C1E397-D51D-4E42-A795-0E439111D0FC}" destId="{90579682-B268-485D-82CE-D88A04FA7E04}" srcOrd="1" destOrd="0" presId="urn:microsoft.com/office/officeart/2005/8/layout/process3"/>
    <dgm:cxn modelId="{CA847DB2-0DC1-42B7-813B-3582269F3581}" type="presParOf" srcId="{43C1E397-D51D-4E42-A795-0E439111D0FC}" destId="{A22E040F-20B4-43D5-A265-49D20BBA6C76}" srcOrd="2" destOrd="0" presId="urn:microsoft.com/office/officeart/2005/8/layout/process3"/>
    <dgm:cxn modelId="{CBF397DB-498E-4613-9471-94F0476F048F}" type="presParOf" srcId="{C374F42E-4357-44AD-ACBB-2C5E7167ADD4}" destId="{5ED49587-255B-46F9-A861-B3851F1EADE9}" srcOrd="7" destOrd="0" presId="urn:microsoft.com/office/officeart/2005/8/layout/process3"/>
    <dgm:cxn modelId="{370F8C48-3104-4794-962B-FC2D2F5864E3}" type="presParOf" srcId="{5ED49587-255B-46F9-A861-B3851F1EADE9}" destId="{8F723072-6927-4F24-8B99-D50AA4A9EF4A}" srcOrd="0" destOrd="0" presId="urn:microsoft.com/office/officeart/2005/8/layout/process3"/>
    <dgm:cxn modelId="{6E965F58-5785-4F44-AA34-91CAB9CFD976}" type="presParOf" srcId="{C374F42E-4357-44AD-ACBB-2C5E7167ADD4}" destId="{63AA9A2D-8FF2-4C0B-9EE2-F79B100A688B}" srcOrd="8" destOrd="0" presId="urn:microsoft.com/office/officeart/2005/8/layout/process3"/>
    <dgm:cxn modelId="{B40DC82C-4D54-43C7-A7F3-CAD39DB9B634}" type="presParOf" srcId="{63AA9A2D-8FF2-4C0B-9EE2-F79B100A688B}" destId="{86AD6697-06DA-4EA8-8069-1C5A18FF1F54}" srcOrd="0" destOrd="0" presId="urn:microsoft.com/office/officeart/2005/8/layout/process3"/>
    <dgm:cxn modelId="{5534A886-C655-4761-AAE6-DB32D43B9568}" type="presParOf" srcId="{63AA9A2D-8FF2-4C0B-9EE2-F79B100A688B}" destId="{29BFAF7E-1C52-4CE1-BC7A-168BB1550AF2}" srcOrd="1" destOrd="0" presId="urn:microsoft.com/office/officeart/2005/8/layout/process3"/>
    <dgm:cxn modelId="{9F04029E-CEA4-4C6B-BE1A-AE75EF2988E2}" type="presParOf" srcId="{63AA9A2D-8FF2-4C0B-9EE2-F79B100A688B}" destId="{C5E45696-FBCA-41B5-8D4A-CD15FA3FE60E}" srcOrd="2" destOrd="0" presId="urn:microsoft.com/office/officeart/2005/8/layout/process3"/>
    <dgm:cxn modelId="{37C9D861-FDB8-4715-905E-F706405BF49C}" type="presParOf" srcId="{C374F42E-4357-44AD-ACBB-2C5E7167ADD4}" destId="{4D1EA56A-9009-4FA6-87C9-01CD49D08699}" srcOrd="9" destOrd="0" presId="urn:microsoft.com/office/officeart/2005/8/layout/process3"/>
    <dgm:cxn modelId="{E84815DA-4702-4735-8128-97B8E0644CDA}" type="presParOf" srcId="{4D1EA56A-9009-4FA6-87C9-01CD49D08699}" destId="{D2119062-ED43-4951-B7CE-D7C21320401B}" srcOrd="0" destOrd="0" presId="urn:microsoft.com/office/officeart/2005/8/layout/process3"/>
    <dgm:cxn modelId="{F207795D-DF17-4729-B8E2-EBC0685CA872}" type="presParOf" srcId="{C374F42E-4357-44AD-ACBB-2C5E7167ADD4}" destId="{F026AB10-565C-4FFA-9086-949BE208410D}" srcOrd="10" destOrd="0" presId="urn:microsoft.com/office/officeart/2005/8/layout/process3"/>
    <dgm:cxn modelId="{B8130BC2-4B16-4684-A2D6-966B24C336DA}" type="presParOf" srcId="{F026AB10-565C-4FFA-9086-949BE208410D}" destId="{80A7D80F-0E2E-4AAD-AC29-5AA2EBAA93A4}" srcOrd="0" destOrd="0" presId="urn:microsoft.com/office/officeart/2005/8/layout/process3"/>
    <dgm:cxn modelId="{96D70327-0BFE-431C-A64A-FA8E2542EEB7}" type="presParOf" srcId="{F026AB10-565C-4FFA-9086-949BE208410D}" destId="{0513C55A-6EA1-4B9B-9090-B6A93B10893E}" srcOrd="1" destOrd="0" presId="urn:microsoft.com/office/officeart/2005/8/layout/process3"/>
    <dgm:cxn modelId="{0B63BFDE-3AFA-4783-9A2A-E2E34501D895}" type="presParOf" srcId="{F026AB10-565C-4FFA-9086-949BE208410D}" destId="{3A8EA323-A393-498E-9A0E-459A7B31896A}"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26269AE-112F-4A92-8B4C-D5260FA36707}" type="doc">
      <dgm:prSet loTypeId="urn:microsoft.com/office/officeart/2018/2/layout/IconLabelDescriptionList" loCatId="icon" qsTypeId="urn:microsoft.com/office/officeart/2005/8/quickstyle/simple1" qsCatId="simple" csTypeId="urn:microsoft.com/office/officeart/2005/8/colors/accent0_2" csCatId="mainScheme" phldr="1"/>
      <dgm:spPr/>
      <dgm:t>
        <a:bodyPr/>
        <a:lstStyle/>
        <a:p>
          <a:endParaRPr lang="en-US"/>
        </a:p>
      </dgm:t>
    </dgm:pt>
    <dgm:pt modelId="{192F01D4-4131-4520-A37B-462296EF55DA}">
      <dgm:prSet/>
      <dgm:spPr/>
      <dgm:t>
        <a:bodyPr/>
        <a:lstStyle/>
        <a:p>
          <a:pPr>
            <a:lnSpc>
              <a:spcPct val="100000"/>
            </a:lnSpc>
            <a:defRPr b="1"/>
          </a:pPr>
          <a:r>
            <a:rPr lang="en-US" u="sng" dirty="0"/>
            <a:t>Multiple data entries</a:t>
          </a:r>
          <a:r>
            <a:rPr lang="en-US" dirty="0"/>
            <a:t> at the health facilities</a:t>
          </a:r>
        </a:p>
      </dgm:t>
    </dgm:pt>
    <dgm:pt modelId="{9D56953E-438B-4574-A574-8C7C9BDDA4D6}" type="parTrans" cxnId="{39F8143D-82E0-4C9E-A98C-D1A6B7D612D1}">
      <dgm:prSet/>
      <dgm:spPr/>
      <dgm:t>
        <a:bodyPr/>
        <a:lstStyle/>
        <a:p>
          <a:endParaRPr lang="en-US"/>
        </a:p>
      </dgm:t>
    </dgm:pt>
    <dgm:pt modelId="{9F621424-97D2-4CFB-9C4E-99DBC7D0C857}" type="sibTrans" cxnId="{39F8143D-82E0-4C9E-A98C-D1A6B7D612D1}">
      <dgm:prSet/>
      <dgm:spPr/>
      <dgm:t>
        <a:bodyPr/>
        <a:lstStyle/>
        <a:p>
          <a:endParaRPr lang="en-US"/>
        </a:p>
      </dgm:t>
    </dgm:pt>
    <dgm:pt modelId="{6ED259EF-D6F6-4C6D-94E4-C35EDA1C3B18}">
      <dgm:prSet/>
      <dgm:spPr/>
      <dgm:t>
        <a:bodyPr/>
        <a:lstStyle/>
        <a:p>
          <a:pPr>
            <a:lnSpc>
              <a:spcPct val="100000"/>
            </a:lnSpc>
          </a:pPr>
          <a:r>
            <a:rPr lang="en-US" dirty="0"/>
            <a:t>Prone to transcribing error &amp; increase workload</a:t>
          </a:r>
        </a:p>
      </dgm:t>
    </dgm:pt>
    <dgm:pt modelId="{6DB2879A-23E2-443A-B7E4-921B73EBDBC8}" type="parTrans" cxnId="{9CACBD2F-1AAF-4D2D-9073-67F90C001F40}">
      <dgm:prSet/>
      <dgm:spPr/>
      <dgm:t>
        <a:bodyPr/>
        <a:lstStyle/>
        <a:p>
          <a:endParaRPr lang="en-US"/>
        </a:p>
      </dgm:t>
    </dgm:pt>
    <dgm:pt modelId="{CDEE7F0F-5271-4F04-9E8F-2E79E5806A8C}" type="sibTrans" cxnId="{9CACBD2F-1AAF-4D2D-9073-67F90C001F40}">
      <dgm:prSet/>
      <dgm:spPr/>
      <dgm:t>
        <a:bodyPr/>
        <a:lstStyle/>
        <a:p>
          <a:endParaRPr lang="en-US"/>
        </a:p>
      </dgm:t>
    </dgm:pt>
    <dgm:pt modelId="{A59AE531-0C03-4D67-9180-19E209BCB5D4}">
      <dgm:prSet/>
      <dgm:spPr/>
      <dgm:t>
        <a:bodyPr/>
        <a:lstStyle/>
        <a:p>
          <a:pPr>
            <a:lnSpc>
              <a:spcPct val="100000"/>
            </a:lnSpc>
            <a:defRPr b="1"/>
          </a:pPr>
          <a:r>
            <a:rPr lang="en-US" u="sng"/>
            <a:t>Manual data entry</a:t>
          </a:r>
          <a:r>
            <a:rPr lang="en-US"/>
            <a:t> and </a:t>
          </a:r>
          <a:r>
            <a:rPr lang="en-US" u="sng"/>
            <a:t>manual submission </a:t>
          </a:r>
          <a:r>
            <a:rPr lang="en-US"/>
            <a:t>(even for IT hospitals)</a:t>
          </a:r>
        </a:p>
      </dgm:t>
    </dgm:pt>
    <dgm:pt modelId="{C629432E-6785-42EE-9811-7FFB397EE2CE}" type="parTrans" cxnId="{621D3AC8-39C1-4AE4-8751-11818B5D4B12}">
      <dgm:prSet/>
      <dgm:spPr/>
      <dgm:t>
        <a:bodyPr/>
        <a:lstStyle/>
        <a:p>
          <a:endParaRPr lang="en-US"/>
        </a:p>
      </dgm:t>
    </dgm:pt>
    <dgm:pt modelId="{FD73C506-8170-49E3-B9B2-23FA0B743A4E}" type="sibTrans" cxnId="{621D3AC8-39C1-4AE4-8751-11818B5D4B12}">
      <dgm:prSet/>
      <dgm:spPr/>
      <dgm:t>
        <a:bodyPr/>
        <a:lstStyle/>
        <a:p>
          <a:endParaRPr lang="en-US"/>
        </a:p>
      </dgm:t>
    </dgm:pt>
    <dgm:pt modelId="{8D069AB7-B5A4-40BA-922B-3586272DEAFF}">
      <dgm:prSet/>
      <dgm:spPr/>
      <dgm:t>
        <a:bodyPr/>
        <a:lstStyle/>
        <a:p>
          <a:pPr>
            <a:lnSpc>
              <a:spcPct val="100000"/>
            </a:lnSpc>
            <a:defRPr b="1"/>
          </a:pPr>
          <a:r>
            <a:rPr lang="en-US" u="sng"/>
            <a:t>Aggregated data</a:t>
          </a:r>
          <a:r>
            <a:rPr lang="en-US"/>
            <a:t> submitted monthly to CKPP</a:t>
          </a:r>
        </a:p>
      </dgm:t>
    </dgm:pt>
    <dgm:pt modelId="{9290FD32-A746-4EC1-9CCB-4535289DD528}" type="parTrans" cxnId="{0FE4541B-6D11-46F2-A765-8E9A3F6CA849}">
      <dgm:prSet/>
      <dgm:spPr/>
      <dgm:t>
        <a:bodyPr/>
        <a:lstStyle/>
        <a:p>
          <a:endParaRPr lang="en-US"/>
        </a:p>
      </dgm:t>
    </dgm:pt>
    <dgm:pt modelId="{1D432907-FC02-4A1F-AA65-D11A9D17C84B}" type="sibTrans" cxnId="{0FE4541B-6D11-46F2-A765-8E9A3F6CA849}">
      <dgm:prSet/>
      <dgm:spPr/>
      <dgm:t>
        <a:bodyPr/>
        <a:lstStyle/>
        <a:p>
          <a:endParaRPr lang="en-US"/>
        </a:p>
      </dgm:t>
    </dgm:pt>
    <dgm:pt modelId="{7AD5CC90-8BCC-4E53-9F40-420F3275012D}">
      <dgm:prSet/>
      <dgm:spPr/>
      <dgm:t>
        <a:bodyPr/>
        <a:lstStyle/>
        <a:p>
          <a:pPr>
            <a:lnSpc>
              <a:spcPct val="100000"/>
            </a:lnSpc>
            <a:defRPr b="1"/>
          </a:pPr>
          <a:r>
            <a:rPr lang="en-US"/>
            <a:t>Result </a:t>
          </a:r>
          <a:r>
            <a:rPr lang="en-US" u="sng"/>
            <a:t>published yearly</a:t>
          </a:r>
          <a:r>
            <a:rPr lang="en-US"/>
            <a:t> or upon request</a:t>
          </a:r>
        </a:p>
      </dgm:t>
    </dgm:pt>
    <dgm:pt modelId="{E2D1AE45-63A3-4ADF-8D6A-6E617AE939B7}" type="parTrans" cxnId="{82603621-BEDF-40D1-A17B-1A005EC3E55E}">
      <dgm:prSet/>
      <dgm:spPr/>
      <dgm:t>
        <a:bodyPr/>
        <a:lstStyle/>
        <a:p>
          <a:endParaRPr lang="en-US"/>
        </a:p>
      </dgm:t>
    </dgm:pt>
    <dgm:pt modelId="{EDC66B0E-ABB7-4DDC-9B1C-9D1552C1DB4E}" type="sibTrans" cxnId="{82603621-BEDF-40D1-A17B-1A005EC3E55E}">
      <dgm:prSet/>
      <dgm:spPr/>
      <dgm:t>
        <a:bodyPr/>
        <a:lstStyle/>
        <a:p>
          <a:endParaRPr lang="en-US"/>
        </a:p>
      </dgm:t>
    </dgm:pt>
    <dgm:pt modelId="{88AE0B5D-D995-4E0D-BE04-93D5E4D30012}">
      <dgm:prSet/>
      <dgm:spPr/>
      <dgm:t>
        <a:bodyPr/>
        <a:lstStyle/>
        <a:p>
          <a:pPr>
            <a:lnSpc>
              <a:spcPct val="100000"/>
            </a:lnSpc>
          </a:pPr>
          <a:r>
            <a:rPr lang="en-US"/>
            <a:t>Prone to delayed reaction and action</a:t>
          </a:r>
        </a:p>
      </dgm:t>
    </dgm:pt>
    <dgm:pt modelId="{7A56240C-9E99-4F38-9D5E-292F898801C2}" type="parTrans" cxnId="{09525DD0-1636-4428-BFBD-D34A9CBD2785}">
      <dgm:prSet/>
      <dgm:spPr/>
      <dgm:t>
        <a:bodyPr/>
        <a:lstStyle/>
        <a:p>
          <a:endParaRPr lang="en-US"/>
        </a:p>
      </dgm:t>
    </dgm:pt>
    <dgm:pt modelId="{F5CCF19B-B181-41F8-A9E9-9FD4EAC17E76}" type="sibTrans" cxnId="{09525DD0-1636-4428-BFBD-D34A9CBD2785}">
      <dgm:prSet/>
      <dgm:spPr/>
      <dgm:t>
        <a:bodyPr/>
        <a:lstStyle/>
        <a:p>
          <a:endParaRPr lang="en-US"/>
        </a:p>
      </dgm:t>
    </dgm:pt>
    <dgm:pt modelId="{3EC046E4-1DBD-45D2-BEEB-060D9B9767ED}" type="pres">
      <dgm:prSet presAssocID="{226269AE-112F-4A92-8B4C-D5260FA36707}" presName="root" presStyleCnt="0">
        <dgm:presLayoutVars>
          <dgm:dir/>
          <dgm:resizeHandles val="exact"/>
        </dgm:presLayoutVars>
      </dgm:prSet>
      <dgm:spPr/>
    </dgm:pt>
    <dgm:pt modelId="{1D2E8799-C853-4CF8-8FB9-57C35523EAD7}" type="pres">
      <dgm:prSet presAssocID="{192F01D4-4131-4520-A37B-462296EF55DA}" presName="compNode" presStyleCnt="0"/>
      <dgm:spPr/>
    </dgm:pt>
    <dgm:pt modelId="{A326BC7A-4F47-47C2-8F44-4422C22390EC}" type="pres">
      <dgm:prSet presAssocID="{192F01D4-4131-4520-A37B-462296EF55DA}"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Open Book"/>
        </a:ext>
      </dgm:extLst>
    </dgm:pt>
    <dgm:pt modelId="{EEE944D9-F618-4284-B024-AFBAC4DE7886}" type="pres">
      <dgm:prSet presAssocID="{192F01D4-4131-4520-A37B-462296EF55DA}" presName="iconSpace" presStyleCnt="0"/>
      <dgm:spPr/>
    </dgm:pt>
    <dgm:pt modelId="{3869DEE3-CFC2-427E-AA90-DC1C4AF5A4B2}" type="pres">
      <dgm:prSet presAssocID="{192F01D4-4131-4520-A37B-462296EF55DA}" presName="parTx" presStyleLbl="revTx" presStyleIdx="0" presStyleCnt="8">
        <dgm:presLayoutVars>
          <dgm:chMax val="0"/>
          <dgm:chPref val="0"/>
        </dgm:presLayoutVars>
      </dgm:prSet>
      <dgm:spPr/>
    </dgm:pt>
    <dgm:pt modelId="{0871D4FB-43A4-4950-B736-C6D862D1ED78}" type="pres">
      <dgm:prSet presAssocID="{192F01D4-4131-4520-A37B-462296EF55DA}" presName="txSpace" presStyleCnt="0"/>
      <dgm:spPr/>
    </dgm:pt>
    <dgm:pt modelId="{FB81934C-7F3A-45E4-94F1-53EF1E3AED8F}" type="pres">
      <dgm:prSet presAssocID="{192F01D4-4131-4520-A37B-462296EF55DA}" presName="desTx" presStyleLbl="revTx" presStyleIdx="1" presStyleCnt="8">
        <dgm:presLayoutVars/>
      </dgm:prSet>
      <dgm:spPr/>
    </dgm:pt>
    <dgm:pt modelId="{F3DF2CF5-9EAE-4CB8-9F14-02114CBEEA67}" type="pres">
      <dgm:prSet presAssocID="{9F621424-97D2-4CFB-9C4E-99DBC7D0C857}" presName="sibTrans" presStyleCnt="0"/>
      <dgm:spPr/>
    </dgm:pt>
    <dgm:pt modelId="{C5CE9D48-D07F-4AF2-922C-C88B90AFB0F8}" type="pres">
      <dgm:prSet presAssocID="{A59AE531-0C03-4D67-9180-19E209BCB5D4}" presName="compNode" presStyleCnt="0"/>
      <dgm:spPr/>
    </dgm:pt>
    <dgm:pt modelId="{B798EA2A-6C5A-4EB2-B24D-E7E2AC90041F}" type="pres">
      <dgm:prSet presAssocID="{A59AE531-0C03-4D67-9180-19E209BCB5D4}"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ocument"/>
        </a:ext>
      </dgm:extLst>
    </dgm:pt>
    <dgm:pt modelId="{C20965C1-714F-4CF5-9AF5-C9B86B4BD33E}" type="pres">
      <dgm:prSet presAssocID="{A59AE531-0C03-4D67-9180-19E209BCB5D4}" presName="iconSpace" presStyleCnt="0"/>
      <dgm:spPr/>
    </dgm:pt>
    <dgm:pt modelId="{6707F272-21B6-40A5-8A4E-C7B69FC51623}" type="pres">
      <dgm:prSet presAssocID="{A59AE531-0C03-4D67-9180-19E209BCB5D4}" presName="parTx" presStyleLbl="revTx" presStyleIdx="2" presStyleCnt="8">
        <dgm:presLayoutVars>
          <dgm:chMax val="0"/>
          <dgm:chPref val="0"/>
        </dgm:presLayoutVars>
      </dgm:prSet>
      <dgm:spPr/>
    </dgm:pt>
    <dgm:pt modelId="{A0188F1F-AA18-4316-84E3-59EA81BA7F6A}" type="pres">
      <dgm:prSet presAssocID="{A59AE531-0C03-4D67-9180-19E209BCB5D4}" presName="txSpace" presStyleCnt="0"/>
      <dgm:spPr/>
    </dgm:pt>
    <dgm:pt modelId="{4005D8B5-28BB-4F5A-951F-71A7C97477F2}" type="pres">
      <dgm:prSet presAssocID="{A59AE531-0C03-4D67-9180-19E209BCB5D4}" presName="desTx" presStyleLbl="revTx" presStyleIdx="3" presStyleCnt="8">
        <dgm:presLayoutVars/>
      </dgm:prSet>
      <dgm:spPr/>
    </dgm:pt>
    <dgm:pt modelId="{BB81792F-4961-4041-AF1D-41368CB75EC9}" type="pres">
      <dgm:prSet presAssocID="{FD73C506-8170-49E3-B9B2-23FA0B743A4E}" presName="sibTrans" presStyleCnt="0"/>
      <dgm:spPr/>
    </dgm:pt>
    <dgm:pt modelId="{CA1071F8-7E4D-4203-A862-D7001D07675C}" type="pres">
      <dgm:prSet presAssocID="{8D069AB7-B5A4-40BA-922B-3586272DEAFF}" presName="compNode" presStyleCnt="0"/>
      <dgm:spPr/>
    </dgm:pt>
    <dgm:pt modelId="{D18A1BF2-9029-4A52-A3AC-6C038B43D6AD}" type="pres">
      <dgm:prSet presAssocID="{8D069AB7-B5A4-40BA-922B-3586272DEAFF}"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alculator"/>
        </a:ext>
      </dgm:extLst>
    </dgm:pt>
    <dgm:pt modelId="{750F97A3-ABE3-4FBC-82EF-D77431129454}" type="pres">
      <dgm:prSet presAssocID="{8D069AB7-B5A4-40BA-922B-3586272DEAFF}" presName="iconSpace" presStyleCnt="0"/>
      <dgm:spPr/>
    </dgm:pt>
    <dgm:pt modelId="{61596FC7-329E-4BC6-88AF-4585999EBEC3}" type="pres">
      <dgm:prSet presAssocID="{8D069AB7-B5A4-40BA-922B-3586272DEAFF}" presName="parTx" presStyleLbl="revTx" presStyleIdx="4" presStyleCnt="8">
        <dgm:presLayoutVars>
          <dgm:chMax val="0"/>
          <dgm:chPref val="0"/>
        </dgm:presLayoutVars>
      </dgm:prSet>
      <dgm:spPr/>
    </dgm:pt>
    <dgm:pt modelId="{3D0B055B-676C-421C-B490-22E4179E76B3}" type="pres">
      <dgm:prSet presAssocID="{8D069AB7-B5A4-40BA-922B-3586272DEAFF}" presName="txSpace" presStyleCnt="0"/>
      <dgm:spPr/>
    </dgm:pt>
    <dgm:pt modelId="{ABD1B245-7970-4657-BB9D-B95D4FE13C1A}" type="pres">
      <dgm:prSet presAssocID="{8D069AB7-B5A4-40BA-922B-3586272DEAFF}" presName="desTx" presStyleLbl="revTx" presStyleIdx="5" presStyleCnt="8">
        <dgm:presLayoutVars/>
      </dgm:prSet>
      <dgm:spPr/>
    </dgm:pt>
    <dgm:pt modelId="{6E2E97F5-FA68-43F3-AA4B-71BFF34C39A6}" type="pres">
      <dgm:prSet presAssocID="{1D432907-FC02-4A1F-AA65-D11A9D17C84B}" presName="sibTrans" presStyleCnt="0"/>
      <dgm:spPr/>
    </dgm:pt>
    <dgm:pt modelId="{9C1A3D32-B8DD-4E5B-A129-E27F9FCFA8E6}" type="pres">
      <dgm:prSet presAssocID="{7AD5CC90-8BCC-4E53-9F40-420F3275012D}" presName="compNode" presStyleCnt="0"/>
      <dgm:spPr/>
    </dgm:pt>
    <dgm:pt modelId="{0DAD8BE7-DDC2-40DB-AA4B-F419B3123AFE}" type="pres">
      <dgm:prSet presAssocID="{7AD5CC90-8BCC-4E53-9F40-420F3275012D}"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Hourglass"/>
        </a:ext>
      </dgm:extLst>
    </dgm:pt>
    <dgm:pt modelId="{88F49FB3-B6B0-4EDB-966B-770511046289}" type="pres">
      <dgm:prSet presAssocID="{7AD5CC90-8BCC-4E53-9F40-420F3275012D}" presName="iconSpace" presStyleCnt="0"/>
      <dgm:spPr/>
    </dgm:pt>
    <dgm:pt modelId="{7350D62C-709D-4C4C-B3BE-03748BF35BEC}" type="pres">
      <dgm:prSet presAssocID="{7AD5CC90-8BCC-4E53-9F40-420F3275012D}" presName="parTx" presStyleLbl="revTx" presStyleIdx="6" presStyleCnt="8">
        <dgm:presLayoutVars>
          <dgm:chMax val="0"/>
          <dgm:chPref val="0"/>
        </dgm:presLayoutVars>
      </dgm:prSet>
      <dgm:spPr/>
    </dgm:pt>
    <dgm:pt modelId="{990EEEC4-C1B4-4669-A1FE-653C65AF9E35}" type="pres">
      <dgm:prSet presAssocID="{7AD5CC90-8BCC-4E53-9F40-420F3275012D}" presName="txSpace" presStyleCnt="0"/>
      <dgm:spPr/>
    </dgm:pt>
    <dgm:pt modelId="{65EAA8AF-BC64-4845-9657-12A78EAF6EC4}" type="pres">
      <dgm:prSet presAssocID="{7AD5CC90-8BCC-4E53-9F40-420F3275012D}" presName="desTx" presStyleLbl="revTx" presStyleIdx="7" presStyleCnt="8">
        <dgm:presLayoutVars/>
      </dgm:prSet>
      <dgm:spPr/>
    </dgm:pt>
  </dgm:ptLst>
  <dgm:cxnLst>
    <dgm:cxn modelId="{0FE4541B-6D11-46F2-A765-8E9A3F6CA849}" srcId="{226269AE-112F-4A92-8B4C-D5260FA36707}" destId="{8D069AB7-B5A4-40BA-922B-3586272DEAFF}" srcOrd="2" destOrd="0" parTransId="{9290FD32-A746-4EC1-9CCB-4535289DD528}" sibTransId="{1D432907-FC02-4A1F-AA65-D11A9D17C84B}"/>
    <dgm:cxn modelId="{82603621-BEDF-40D1-A17B-1A005EC3E55E}" srcId="{226269AE-112F-4A92-8B4C-D5260FA36707}" destId="{7AD5CC90-8BCC-4E53-9F40-420F3275012D}" srcOrd="3" destOrd="0" parTransId="{E2D1AE45-63A3-4ADF-8D6A-6E617AE939B7}" sibTransId="{EDC66B0E-ABB7-4DDC-9B1C-9D1552C1DB4E}"/>
    <dgm:cxn modelId="{4B151026-4DEE-45C4-B0D7-9169844BC9C4}" type="presOf" srcId="{A59AE531-0C03-4D67-9180-19E209BCB5D4}" destId="{6707F272-21B6-40A5-8A4E-C7B69FC51623}" srcOrd="0" destOrd="0" presId="urn:microsoft.com/office/officeart/2018/2/layout/IconLabelDescriptionList"/>
    <dgm:cxn modelId="{DC7E2128-A4C4-4257-83BF-CC9E0409036A}" type="presOf" srcId="{88AE0B5D-D995-4E0D-BE04-93D5E4D30012}" destId="{65EAA8AF-BC64-4845-9657-12A78EAF6EC4}" srcOrd="0" destOrd="0" presId="urn:microsoft.com/office/officeart/2018/2/layout/IconLabelDescriptionList"/>
    <dgm:cxn modelId="{9CACBD2F-1AAF-4D2D-9073-67F90C001F40}" srcId="{192F01D4-4131-4520-A37B-462296EF55DA}" destId="{6ED259EF-D6F6-4C6D-94E4-C35EDA1C3B18}" srcOrd="0" destOrd="0" parTransId="{6DB2879A-23E2-443A-B7E4-921B73EBDBC8}" sibTransId="{CDEE7F0F-5271-4F04-9E8F-2E79E5806A8C}"/>
    <dgm:cxn modelId="{DC5CB733-0ED7-4921-8F98-5ABFC8942D81}" type="presOf" srcId="{8D069AB7-B5A4-40BA-922B-3586272DEAFF}" destId="{61596FC7-329E-4BC6-88AF-4585999EBEC3}" srcOrd="0" destOrd="0" presId="urn:microsoft.com/office/officeart/2018/2/layout/IconLabelDescriptionList"/>
    <dgm:cxn modelId="{39F8143D-82E0-4C9E-A98C-D1A6B7D612D1}" srcId="{226269AE-112F-4A92-8B4C-D5260FA36707}" destId="{192F01D4-4131-4520-A37B-462296EF55DA}" srcOrd="0" destOrd="0" parTransId="{9D56953E-438B-4574-A574-8C7C9BDDA4D6}" sibTransId="{9F621424-97D2-4CFB-9C4E-99DBC7D0C857}"/>
    <dgm:cxn modelId="{ABA0567E-3267-447E-87F9-EAD317D1DCEE}" type="presOf" srcId="{7AD5CC90-8BCC-4E53-9F40-420F3275012D}" destId="{7350D62C-709D-4C4C-B3BE-03748BF35BEC}" srcOrd="0" destOrd="0" presId="urn:microsoft.com/office/officeart/2018/2/layout/IconLabelDescriptionList"/>
    <dgm:cxn modelId="{181BC6A3-CD43-46AD-B7F0-4CC9EC043547}" type="presOf" srcId="{6ED259EF-D6F6-4C6D-94E4-C35EDA1C3B18}" destId="{FB81934C-7F3A-45E4-94F1-53EF1E3AED8F}" srcOrd="0" destOrd="0" presId="urn:microsoft.com/office/officeart/2018/2/layout/IconLabelDescriptionList"/>
    <dgm:cxn modelId="{621D3AC8-39C1-4AE4-8751-11818B5D4B12}" srcId="{226269AE-112F-4A92-8B4C-D5260FA36707}" destId="{A59AE531-0C03-4D67-9180-19E209BCB5D4}" srcOrd="1" destOrd="0" parTransId="{C629432E-6785-42EE-9811-7FFB397EE2CE}" sibTransId="{FD73C506-8170-49E3-B9B2-23FA0B743A4E}"/>
    <dgm:cxn modelId="{09525DD0-1636-4428-BFBD-D34A9CBD2785}" srcId="{7AD5CC90-8BCC-4E53-9F40-420F3275012D}" destId="{88AE0B5D-D995-4E0D-BE04-93D5E4D30012}" srcOrd="0" destOrd="0" parTransId="{7A56240C-9E99-4F38-9D5E-292F898801C2}" sibTransId="{F5CCF19B-B181-41F8-A9E9-9FD4EAC17E76}"/>
    <dgm:cxn modelId="{E78CA3D4-EE06-4B10-AAB3-7B4D6F3B2416}" type="presOf" srcId="{226269AE-112F-4A92-8B4C-D5260FA36707}" destId="{3EC046E4-1DBD-45D2-BEEB-060D9B9767ED}" srcOrd="0" destOrd="0" presId="urn:microsoft.com/office/officeart/2018/2/layout/IconLabelDescriptionList"/>
    <dgm:cxn modelId="{F05B19E8-AB2C-4383-BD58-74C716EACFCB}" type="presOf" srcId="{192F01D4-4131-4520-A37B-462296EF55DA}" destId="{3869DEE3-CFC2-427E-AA90-DC1C4AF5A4B2}" srcOrd="0" destOrd="0" presId="urn:microsoft.com/office/officeart/2018/2/layout/IconLabelDescriptionList"/>
    <dgm:cxn modelId="{13F79A10-EAE9-45A9-BB87-872FB49D6D03}" type="presParOf" srcId="{3EC046E4-1DBD-45D2-BEEB-060D9B9767ED}" destId="{1D2E8799-C853-4CF8-8FB9-57C35523EAD7}" srcOrd="0" destOrd="0" presId="urn:microsoft.com/office/officeart/2018/2/layout/IconLabelDescriptionList"/>
    <dgm:cxn modelId="{39B76314-AD26-44BC-BE9E-B41E31A87076}" type="presParOf" srcId="{1D2E8799-C853-4CF8-8FB9-57C35523EAD7}" destId="{A326BC7A-4F47-47C2-8F44-4422C22390EC}" srcOrd="0" destOrd="0" presId="urn:microsoft.com/office/officeart/2018/2/layout/IconLabelDescriptionList"/>
    <dgm:cxn modelId="{A8A36155-3E90-4D22-BE75-1EA3FFB01753}" type="presParOf" srcId="{1D2E8799-C853-4CF8-8FB9-57C35523EAD7}" destId="{EEE944D9-F618-4284-B024-AFBAC4DE7886}" srcOrd="1" destOrd="0" presId="urn:microsoft.com/office/officeart/2018/2/layout/IconLabelDescriptionList"/>
    <dgm:cxn modelId="{6EB5F9C5-95D8-484E-91CB-4E62ECF99B3F}" type="presParOf" srcId="{1D2E8799-C853-4CF8-8FB9-57C35523EAD7}" destId="{3869DEE3-CFC2-427E-AA90-DC1C4AF5A4B2}" srcOrd="2" destOrd="0" presId="urn:microsoft.com/office/officeart/2018/2/layout/IconLabelDescriptionList"/>
    <dgm:cxn modelId="{EF1F3C61-8A3A-483F-9D21-4D04FA38102F}" type="presParOf" srcId="{1D2E8799-C853-4CF8-8FB9-57C35523EAD7}" destId="{0871D4FB-43A4-4950-B736-C6D862D1ED78}" srcOrd="3" destOrd="0" presId="urn:microsoft.com/office/officeart/2018/2/layout/IconLabelDescriptionList"/>
    <dgm:cxn modelId="{C46227D6-EECF-4B45-9ABD-38E9FC179042}" type="presParOf" srcId="{1D2E8799-C853-4CF8-8FB9-57C35523EAD7}" destId="{FB81934C-7F3A-45E4-94F1-53EF1E3AED8F}" srcOrd="4" destOrd="0" presId="urn:microsoft.com/office/officeart/2018/2/layout/IconLabelDescriptionList"/>
    <dgm:cxn modelId="{E66042CC-A840-47ED-86ED-001A8768F2AE}" type="presParOf" srcId="{3EC046E4-1DBD-45D2-BEEB-060D9B9767ED}" destId="{F3DF2CF5-9EAE-4CB8-9F14-02114CBEEA67}" srcOrd="1" destOrd="0" presId="urn:microsoft.com/office/officeart/2018/2/layout/IconLabelDescriptionList"/>
    <dgm:cxn modelId="{77788174-56F1-4BCD-AA82-3132E4DEBF0E}" type="presParOf" srcId="{3EC046E4-1DBD-45D2-BEEB-060D9B9767ED}" destId="{C5CE9D48-D07F-4AF2-922C-C88B90AFB0F8}" srcOrd="2" destOrd="0" presId="urn:microsoft.com/office/officeart/2018/2/layout/IconLabelDescriptionList"/>
    <dgm:cxn modelId="{8B305631-7F3B-45A7-915B-C5B25264BFDC}" type="presParOf" srcId="{C5CE9D48-D07F-4AF2-922C-C88B90AFB0F8}" destId="{B798EA2A-6C5A-4EB2-B24D-E7E2AC90041F}" srcOrd="0" destOrd="0" presId="urn:microsoft.com/office/officeart/2018/2/layout/IconLabelDescriptionList"/>
    <dgm:cxn modelId="{168F5A1A-2BBB-46C4-8483-C4AFDFA9110F}" type="presParOf" srcId="{C5CE9D48-D07F-4AF2-922C-C88B90AFB0F8}" destId="{C20965C1-714F-4CF5-9AF5-C9B86B4BD33E}" srcOrd="1" destOrd="0" presId="urn:microsoft.com/office/officeart/2018/2/layout/IconLabelDescriptionList"/>
    <dgm:cxn modelId="{A7E1741E-22CB-4DF7-8B69-9EB0F2D3E881}" type="presParOf" srcId="{C5CE9D48-D07F-4AF2-922C-C88B90AFB0F8}" destId="{6707F272-21B6-40A5-8A4E-C7B69FC51623}" srcOrd="2" destOrd="0" presId="urn:microsoft.com/office/officeart/2018/2/layout/IconLabelDescriptionList"/>
    <dgm:cxn modelId="{CCFA667C-F338-4F6C-97BE-FEFE77CFCB1A}" type="presParOf" srcId="{C5CE9D48-D07F-4AF2-922C-C88B90AFB0F8}" destId="{A0188F1F-AA18-4316-84E3-59EA81BA7F6A}" srcOrd="3" destOrd="0" presId="urn:microsoft.com/office/officeart/2018/2/layout/IconLabelDescriptionList"/>
    <dgm:cxn modelId="{C5851DDB-0248-4C96-A4AA-13F2CE7D22F9}" type="presParOf" srcId="{C5CE9D48-D07F-4AF2-922C-C88B90AFB0F8}" destId="{4005D8B5-28BB-4F5A-951F-71A7C97477F2}" srcOrd="4" destOrd="0" presId="urn:microsoft.com/office/officeart/2018/2/layout/IconLabelDescriptionList"/>
    <dgm:cxn modelId="{4A363019-3ACA-43DB-A808-91DBD1A8D5D8}" type="presParOf" srcId="{3EC046E4-1DBD-45D2-BEEB-060D9B9767ED}" destId="{BB81792F-4961-4041-AF1D-41368CB75EC9}" srcOrd="3" destOrd="0" presId="urn:microsoft.com/office/officeart/2018/2/layout/IconLabelDescriptionList"/>
    <dgm:cxn modelId="{7B6AD3B8-DF9A-4784-B8CE-92C03C26E2EC}" type="presParOf" srcId="{3EC046E4-1DBD-45D2-BEEB-060D9B9767ED}" destId="{CA1071F8-7E4D-4203-A862-D7001D07675C}" srcOrd="4" destOrd="0" presId="urn:microsoft.com/office/officeart/2018/2/layout/IconLabelDescriptionList"/>
    <dgm:cxn modelId="{38450A67-7282-45AE-9350-1C0A796614C8}" type="presParOf" srcId="{CA1071F8-7E4D-4203-A862-D7001D07675C}" destId="{D18A1BF2-9029-4A52-A3AC-6C038B43D6AD}" srcOrd="0" destOrd="0" presId="urn:microsoft.com/office/officeart/2018/2/layout/IconLabelDescriptionList"/>
    <dgm:cxn modelId="{34BDB629-9761-46F7-9FCD-D22CAA54B3A2}" type="presParOf" srcId="{CA1071F8-7E4D-4203-A862-D7001D07675C}" destId="{750F97A3-ABE3-4FBC-82EF-D77431129454}" srcOrd="1" destOrd="0" presId="urn:microsoft.com/office/officeart/2018/2/layout/IconLabelDescriptionList"/>
    <dgm:cxn modelId="{0F571BDD-64AA-47AB-9194-946BD9A598E7}" type="presParOf" srcId="{CA1071F8-7E4D-4203-A862-D7001D07675C}" destId="{61596FC7-329E-4BC6-88AF-4585999EBEC3}" srcOrd="2" destOrd="0" presId="urn:microsoft.com/office/officeart/2018/2/layout/IconLabelDescriptionList"/>
    <dgm:cxn modelId="{3F1D08D6-B5E5-4F52-BE5E-9E92EFB6BADD}" type="presParOf" srcId="{CA1071F8-7E4D-4203-A862-D7001D07675C}" destId="{3D0B055B-676C-421C-B490-22E4179E76B3}" srcOrd="3" destOrd="0" presId="urn:microsoft.com/office/officeart/2018/2/layout/IconLabelDescriptionList"/>
    <dgm:cxn modelId="{2E313AFE-3788-4AB5-9CB1-1D955E3594E7}" type="presParOf" srcId="{CA1071F8-7E4D-4203-A862-D7001D07675C}" destId="{ABD1B245-7970-4657-BB9D-B95D4FE13C1A}" srcOrd="4" destOrd="0" presId="urn:microsoft.com/office/officeart/2018/2/layout/IconLabelDescriptionList"/>
    <dgm:cxn modelId="{E922647D-FC7E-4B4F-894E-0C2C75C1F60C}" type="presParOf" srcId="{3EC046E4-1DBD-45D2-BEEB-060D9B9767ED}" destId="{6E2E97F5-FA68-43F3-AA4B-71BFF34C39A6}" srcOrd="5" destOrd="0" presId="urn:microsoft.com/office/officeart/2018/2/layout/IconLabelDescriptionList"/>
    <dgm:cxn modelId="{B1747C03-6F6C-442C-BDC3-19400F593875}" type="presParOf" srcId="{3EC046E4-1DBD-45D2-BEEB-060D9B9767ED}" destId="{9C1A3D32-B8DD-4E5B-A129-E27F9FCFA8E6}" srcOrd="6" destOrd="0" presId="urn:microsoft.com/office/officeart/2018/2/layout/IconLabelDescriptionList"/>
    <dgm:cxn modelId="{4B72B6B9-0ADE-4E66-9D58-1243D8A84098}" type="presParOf" srcId="{9C1A3D32-B8DD-4E5B-A129-E27F9FCFA8E6}" destId="{0DAD8BE7-DDC2-40DB-AA4B-F419B3123AFE}" srcOrd="0" destOrd="0" presId="urn:microsoft.com/office/officeart/2018/2/layout/IconLabelDescriptionList"/>
    <dgm:cxn modelId="{40721BBC-8B60-4F3F-B1C9-7CF43A0A766F}" type="presParOf" srcId="{9C1A3D32-B8DD-4E5B-A129-E27F9FCFA8E6}" destId="{88F49FB3-B6B0-4EDB-966B-770511046289}" srcOrd="1" destOrd="0" presId="urn:microsoft.com/office/officeart/2018/2/layout/IconLabelDescriptionList"/>
    <dgm:cxn modelId="{F84DFCBF-49E8-4F84-BF82-E85EB0725E80}" type="presParOf" srcId="{9C1A3D32-B8DD-4E5B-A129-E27F9FCFA8E6}" destId="{7350D62C-709D-4C4C-B3BE-03748BF35BEC}" srcOrd="2" destOrd="0" presId="urn:microsoft.com/office/officeart/2018/2/layout/IconLabelDescriptionList"/>
    <dgm:cxn modelId="{65292909-C104-4C65-B3D1-7694AB3AB5DF}" type="presParOf" srcId="{9C1A3D32-B8DD-4E5B-A129-E27F9FCFA8E6}" destId="{990EEEC4-C1B4-4669-A1FE-653C65AF9E35}" srcOrd="3" destOrd="0" presId="urn:microsoft.com/office/officeart/2018/2/layout/IconLabelDescriptionList"/>
    <dgm:cxn modelId="{E92B8749-C70D-4E30-825F-84B7605BB29B}" type="presParOf" srcId="{9C1A3D32-B8DD-4E5B-A129-E27F9FCFA8E6}" destId="{65EAA8AF-BC64-4845-9657-12A78EAF6EC4}"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BD1CA0A-8DCD-441C-B2CF-7A666E515411}" type="doc">
      <dgm:prSet loTypeId="urn:microsoft.com/office/officeart/2018/2/layout/IconLabelDescriptionList" loCatId="icon" qsTypeId="urn:microsoft.com/office/officeart/2005/8/quickstyle/simple1" qsCatId="simple" csTypeId="urn:microsoft.com/office/officeart/2018/5/colors/Iconchunking_neutralbg_accent5_2" csCatId="accent5" phldr="1"/>
      <dgm:spPr/>
      <dgm:t>
        <a:bodyPr/>
        <a:lstStyle/>
        <a:p>
          <a:endParaRPr lang="en-US"/>
        </a:p>
      </dgm:t>
    </dgm:pt>
    <dgm:pt modelId="{649CD191-8061-4DCE-8EE3-E92CF08162A7}">
      <dgm:prSet/>
      <dgm:spPr/>
      <dgm:t>
        <a:bodyPr/>
        <a:lstStyle/>
        <a:p>
          <a:pPr>
            <a:defRPr b="1"/>
          </a:pPr>
          <a:r>
            <a:rPr lang="en-MY" u="sng" dirty="0"/>
            <a:t>Single entry</a:t>
          </a:r>
          <a:r>
            <a:rPr lang="en-MY" dirty="0"/>
            <a:t> at electronic discharge summary in free text</a:t>
          </a:r>
          <a:endParaRPr lang="en-US" dirty="0"/>
        </a:p>
      </dgm:t>
    </dgm:pt>
    <dgm:pt modelId="{103B5ACE-4BD8-45E7-B354-6D01CB1393C8}" type="parTrans" cxnId="{00CDEFE9-AD46-4B9C-8BA1-77E61E9CAE13}">
      <dgm:prSet/>
      <dgm:spPr/>
      <dgm:t>
        <a:bodyPr/>
        <a:lstStyle/>
        <a:p>
          <a:endParaRPr lang="en-US"/>
        </a:p>
      </dgm:t>
    </dgm:pt>
    <dgm:pt modelId="{CE6BAF75-2BC5-47FD-9262-1FAE849411BA}" type="sibTrans" cxnId="{00CDEFE9-AD46-4B9C-8BA1-77E61E9CAE13}">
      <dgm:prSet/>
      <dgm:spPr/>
      <dgm:t>
        <a:bodyPr/>
        <a:lstStyle/>
        <a:p>
          <a:endParaRPr lang="en-US"/>
        </a:p>
      </dgm:t>
    </dgm:pt>
    <dgm:pt modelId="{3EFF2069-3C8E-4448-9FAB-BCADD00B7096}">
      <dgm:prSet/>
      <dgm:spPr/>
      <dgm:t>
        <a:bodyPr/>
        <a:lstStyle/>
        <a:p>
          <a:r>
            <a:rPr lang="en-MY"/>
            <a:t>Requires proper documentation and awareness</a:t>
          </a:r>
          <a:endParaRPr lang="en-US"/>
        </a:p>
      </dgm:t>
    </dgm:pt>
    <dgm:pt modelId="{09BB387C-B93C-4AB7-818C-C9640580E63D}" type="parTrans" cxnId="{78A0EADB-70D4-4877-8192-7A652FBDB2A2}">
      <dgm:prSet/>
      <dgm:spPr/>
      <dgm:t>
        <a:bodyPr/>
        <a:lstStyle/>
        <a:p>
          <a:endParaRPr lang="en-US"/>
        </a:p>
      </dgm:t>
    </dgm:pt>
    <dgm:pt modelId="{3E62F84D-F844-4315-B8CE-B20CAA57559F}" type="sibTrans" cxnId="{78A0EADB-70D4-4877-8192-7A652FBDB2A2}">
      <dgm:prSet/>
      <dgm:spPr/>
      <dgm:t>
        <a:bodyPr/>
        <a:lstStyle/>
        <a:p>
          <a:endParaRPr lang="en-US"/>
        </a:p>
      </dgm:t>
    </dgm:pt>
    <dgm:pt modelId="{6ADAB0F5-32FC-4CC6-AC1A-1B46B5476835}">
      <dgm:prSet/>
      <dgm:spPr/>
      <dgm:t>
        <a:bodyPr/>
        <a:lstStyle/>
        <a:p>
          <a:pPr>
            <a:defRPr b="1"/>
          </a:pPr>
          <a:r>
            <a:rPr lang="en-MY"/>
            <a:t>Semi-automated submission, automated codification, and automated KPI generation</a:t>
          </a:r>
          <a:endParaRPr lang="en-US"/>
        </a:p>
      </dgm:t>
    </dgm:pt>
    <dgm:pt modelId="{5BA558C2-DC34-4AE3-AEC6-947133A639CA}" type="parTrans" cxnId="{523ECD17-F78E-418C-9CE2-3F9405EEA89B}">
      <dgm:prSet/>
      <dgm:spPr/>
      <dgm:t>
        <a:bodyPr/>
        <a:lstStyle/>
        <a:p>
          <a:endParaRPr lang="en-US"/>
        </a:p>
      </dgm:t>
    </dgm:pt>
    <dgm:pt modelId="{7652F923-F7DB-47D0-B5E7-6AF0B4D81C51}" type="sibTrans" cxnId="{523ECD17-F78E-418C-9CE2-3F9405EEA89B}">
      <dgm:prSet/>
      <dgm:spPr/>
      <dgm:t>
        <a:bodyPr/>
        <a:lstStyle/>
        <a:p>
          <a:endParaRPr lang="en-US"/>
        </a:p>
      </dgm:t>
    </dgm:pt>
    <dgm:pt modelId="{B1E8F74C-C1D2-4774-84E5-5BA3C68CF2A6}">
      <dgm:prSet/>
      <dgm:spPr/>
      <dgm:t>
        <a:bodyPr/>
        <a:lstStyle/>
        <a:p>
          <a:pPr>
            <a:defRPr b="1"/>
          </a:pPr>
          <a:r>
            <a:rPr lang="en-MY"/>
            <a:t>Able to filter &amp; drill down for every KPI due to </a:t>
          </a:r>
          <a:r>
            <a:rPr lang="en-MY" u="sng"/>
            <a:t>granular data</a:t>
          </a:r>
          <a:endParaRPr lang="en-US"/>
        </a:p>
      </dgm:t>
    </dgm:pt>
    <dgm:pt modelId="{AB84A965-8D94-47FE-8EFB-9039A216D0C2}" type="parTrans" cxnId="{13A9ED6E-635F-40E9-B6DB-A3A8534916AF}">
      <dgm:prSet/>
      <dgm:spPr/>
      <dgm:t>
        <a:bodyPr/>
        <a:lstStyle/>
        <a:p>
          <a:endParaRPr lang="en-US"/>
        </a:p>
      </dgm:t>
    </dgm:pt>
    <dgm:pt modelId="{03BE1D84-5435-49D4-8E86-5705337C3803}" type="sibTrans" cxnId="{13A9ED6E-635F-40E9-B6DB-A3A8534916AF}">
      <dgm:prSet/>
      <dgm:spPr/>
      <dgm:t>
        <a:bodyPr/>
        <a:lstStyle/>
        <a:p>
          <a:endParaRPr lang="en-US"/>
        </a:p>
      </dgm:t>
    </dgm:pt>
    <dgm:pt modelId="{9E0CD711-829B-46FB-BA2C-5FD555F1E5C2}">
      <dgm:prSet/>
      <dgm:spPr/>
      <dgm:t>
        <a:bodyPr/>
        <a:lstStyle/>
        <a:p>
          <a:pPr>
            <a:defRPr b="1"/>
          </a:pPr>
          <a:r>
            <a:rPr lang="en-MY" dirty="0"/>
            <a:t>More </a:t>
          </a:r>
          <a:r>
            <a:rPr lang="en-MY" u="sng" dirty="0"/>
            <a:t>timely results</a:t>
          </a:r>
          <a:r>
            <a:rPr lang="en-MY" dirty="0"/>
            <a:t> and auto-generated results</a:t>
          </a:r>
          <a:endParaRPr lang="en-US" dirty="0"/>
        </a:p>
      </dgm:t>
    </dgm:pt>
    <dgm:pt modelId="{B846006C-85E5-40DB-A918-03F7B1C11D32}" type="parTrans" cxnId="{B9B28EB7-1C0D-4E2B-A0D6-25F353D70888}">
      <dgm:prSet/>
      <dgm:spPr/>
      <dgm:t>
        <a:bodyPr/>
        <a:lstStyle/>
        <a:p>
          <a:endParaRPr lang="en-US"/>
        </a:p>
      </dgm:t>
    </dgm:pt>
    <dgm:pt modelId="{01EC2DA9-94E3-41D3-8C52-A43E5D8514DB}" type="sibTrans" cxnId="{B9B28EB7-1C0D-4E2B-A0D6-25F353D70888}">
      <dgm:prSet/>
      <dgm:spPr/>
      <dgm:t>
        <a:bodyPr/>
        <a:lstStyle/>
        <a:p>
          <a:endParaRPr lang="en-US"/>
        </a:p>
      </dgm:t>
    </dgm:pt>
    <dgm:pt modelId="{40B2714B-05C6-4B6F-8C49-09FE8B506E14}" type="pres">
      <dgm:prSet presAssocID="{ABD1CA0A-8DCD-441C-B2CF-7A666E515411}" presName="root" presStyleCnt="0">
        <dgm:presLayoutVars>
          <dgm:dir/>
          <dgm:resizeHandles val="exact"/>
        </dgm:presLayoutVars>
      </dgm:prSet>
      <dgm:spPr/>
    </dgm:pt>
    <dgm:pt modelId="{79E141B4-124A-4A69-99E1-C6D6BBA10CA0}" type="pres">
      <dgm:prSet presAssocID="{649CD191-8061-4DCE-8EE3-E92CF08162A7}" presName="compNode" presStyleCnt="0"/>
      <dgm:spPr/>
    </dgm:pt>
    <dgm:pt modelId="{5AF51791-E48B-4AC9-B16D-8269A1AEBFA2}" type="pres">
      <dgm:prSet presAssocID="{649CD191-8061-4DCE-8EE3-E92CF08162A7}"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aptop"/>
        </a:ext>
      </dgm:extLst>
    </dgm:pt>
    <dgm:pt modelId="{DFA7C698-44EC-428C-B5C8-78686323F600}" type="pres">
      <dgm:prSet presAssocID="{649CD191-8061-4DCE-8EE3-E92CF08162A7}" presName="iconSpace" presStyleCnt="0"/>
      <dgm:spPr/>
    </dgm:pt>
    <dgm:pt modelId="{D4C2BD91-42C6-44E7-B406-1F7D8F8B87ED}" type="pres">
      <dgm:prSet presAssocID="{649CD191-8061-4DCE-8EE3-E92CF08162A7}" presName="parTx" presStyleLbl="revTx" presStyleIdx="0" presStyleCnt="8">
        <dgm:presLayoutVars>
          <dgm:chMax val="0"/>
          <dgm:chPref val="0"/>
        </dgm:presLayoutVars>
      </dgm:prSet>
      <dgm:spPr/>
    </dgm:pt>
    <dgm:pt modelId="{CF05BE51-D4A2-42FC-B29C-B5CC6857E844}" type="pres">
      <dgm:prSet presAssocID="{649CD191-8061-4DCE-8EE3-E92CF08162A7}" presName="txSpace" presStyleCnt="0"/>
      <dgm:spPr/>
    </dgm:pt>
    <dgm:pt modelId="{0A62F47F-22D7-48C7-8C2D-C756EA7C7206}" type="pres">
      <dgm:prSet presAssocID="{649CD191-8061-4DCE-8EE3-E92CF08162A7}" presName="desTx" presStyleLbl="revTx" presStyleIdx="1" presStyleCnt="8">
        <dgm:presLayoutVars/>
      </dgm:prSet>
      <dgm:spPr/>
    </dgm:pt>
    <dgm:pt modelId="{C4919F82-42D4-42C7-8DCD-98D4CB09D941}" type="pres">
      <dgm:prSet presAssocID="{CE6BAF75-2BC5-47FD-9262-1FAE849411BA}" presName="sibTrans" presStyleCnt="0"/>
      <dgm:spPr/>
    </dgm:pt>
    <dgm:pt modelId="{A8C10DA8-11C6-4E5C-9391-24DCD04A9430}" type="pres">
      <dgm:prSet presAssocID="{6ADAB0F5-32FC-4CC6-AC1A-1B46B5476835}" presName="compNode" presStyleCnt="0"/>
      <dgm:spPr/>
    </dgm:pt>
    <dgm:pt modelId="{0EEB7A49-3B8C-483C-8D7E-53335D2F0699}" type="pres">
      <dgm:prSet presAssocID="{6ADAB0F5-32FC-4CC6-AC1A-1B46B5476835}"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Gears"/>
        </a:ext>
      </dgm:extLst>
    </dgm:pt>
    <dgm:pt modelId="{00FE479E-0E8C-4312-8D74-AEDF71CAE96F}" type="pres">
      <dgm:prSet presAssocID="{6ADAB0F5-32FC-4CC6-AC1A-1B46B5476835}" presName="iconSpace" presStyleCnt="0"/>
      <dgm:spPr/>
    </dgm:pt>
    <dgm:pt modelId="{FA70FA70-5B93-4ECB-8443-F39342304836}" type="pres">
      <dgm:prSet presAssocID="{6ADAB0F5-32FC-4CC6-AC1A-1B46B5476835}" presName="parTx" presStyleLbl="revTx" presStyleIdx="2" presStyleCnt="8">
        <dgm:presLayoutVars>
          <dgm:chMax val="0"/>
          <dgm:chPref val="0"/>
        </dgm:presLayoutVars>
      </dgm:prSet>
      <dgm:spPr/>
    </dgm:pt>
    <dgm:pt modelId="{B4FBA84B-EC94-4D67-9CCC-69E838094885}" type="pres">
      <dgm:prSet presAssocID="{6ADAB0F5-32FC-4CC6-AC1A-1B46B5476835}" presName="txSpace" presStyleCnt="0"/>
      <dgm:spPr/>
    </dgm:pt>
    <dgm:pt modelId="{D781E23E-E4D8-490E-B7ED-47E1B939A377}" type="pres">
      <dgm:prSet presAssocID="{6ADAB0F5-32FC-4CC6-AC1A-1B46B5476835}" presName="desTx" presStyleLbl="revTx" presStyleIdx="3" presStyleCnt="8">
        <dgm:presLayoutVars/>
      </dgm:prSet>
      <dgm:spPr/>
    </dgm:pt>
    <dgm:pt modelId="{0D66C47C-19F6-45F2-82D8-0C04A24705A4}" type="pres">
      <dgm:prSet presAssocID="{7652F923-F7DB-47D0-B5E7-6AF0B4D81C51}" presName="sibTrans" presStyleCnt="0"/>
      <dgm:spPr/>
    </dgm:pt>
    <dgm:pt modelId="{17191048-EE49-4A46-9CBA-F7DDBFB0286E}" type="pres">
      <dgm:prSet presAssocID="{B1E8F74C-C1D2-4774-84E5-5BA3C68CF2A6}" presName="compNode" presStyleCnt="0"/>
      <dgm:spPr/>
    </dgm:pt>
    <dgm:pt modelId="{CC917D85-2DD9-4CE7-AB98-4E8A032BF82D}" type="pres">
      <dgm:prSet presAssocID="{B1E8F74C-C1D2-4774-84E5-5BA3C68CF2A6}"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ilter"/>
        </a:ext>
      </dgm:extLst>
    </dgm:pt>
    <dgm:pt modelId="{86C5D17C-CD1B-48BA-B1B1-6F9416D95F44}" type="pres">
      <dgm:prSet presAssocID="{B1E8F74C-C1D2-4774-84E5-5BA3C68CF2A6}" presName="iconSpace" presStyleCnt="0"/>
      <dgm:spPr/>
    </dgm:pt>
    <dgm:pt modelId="{DDED122B-049B-4CA6-8B3C-035D0899C91A}" type="pres">
      <dgm:prSet presAssocID="{B1E8F74C-C1D2-4774-84E5-5BA3C68CF2A6}" presName="parTx" presStyleLbl="revTx" presStyleIdx="4" presStyleCnt="8">
        <dgm:presLayoutVars>
          <dgm:chMax val="0"/>
          <dgm:chPref val="0"/>
        </dgm:presLayoutVars>
      </dgm:prSet>
      <dgm:spPr/>
    </dgm:pt>
    <dgm:pt modelId="{05D78AAA-5FAC-4857-847B-092D6C247890}" type="pres">
      <dgm:prSet presAssocID="{B1E8F74C-C1D2-4774-84E5-5BA3C68CF2A6}" presName="txSpace" presStyleCnt="0"/>
      <dgm:spPr/>
    </dgm:pt>
    <dgm:pt modelId="{342E6B9B-B4F3-4684-B98A-92D2884B177E}" type="pres">
      <dgm:prSet presAssocID="{B1E8F74C-C1D2-4774-84E5-5BA3C68CF2A6}" presName="desTx" presStyleLbl="revTx" presStyleIdx="5" presStyleCnt="8">
        <dgm:presLayoutVars/>
      </dgm:prSet>
      <dgm:spPr/>
    </dgm:pt>
    <dgm:pt modelId="{204B0D9B-8D4D-4CCF-B931-D8B3BFB792BC}" type="pres">
      <dgm:prSet presAssocID="{03BE1D84-5435-49D4-8E86-5705337C3803}" presName="sibTrans" presStyleCnt="0"/>
      <dgm:spPr/>
    </dgm:pt>
    <dgm:pt modelId="{B51B596B-F2B8-4BA9-A65A-FEA7422D78CA}" type="pres">
      <dgm:prSet presAssocID="{9E0CD711-829B-46FB-BA2C-5FD555F1E5C2}" presName="compNode" presStyleCnt="0"/>
      <dgm:spPr/>
    </dgm:pt>
    <dgm:pt modelId="{E5A97451-1E1C-424D-A69D-3AB0D6ED7DE2}" type="pres">
      <dgm:prSet presAssocID="{9E0CD711-829B-46FB-BA2C-5FD555F1E5C2}"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auge"/>
        </a:ext>
      </dgm:extLst>
    </dgm:pt>
    <dgm:pt modelId="{062EEAB6-0D9F-4941-88AE-58411916B60A}" type="pres">
      <dgm:prSet presAssocID="{9E0CD711-829B-46FB-BA2C-5FD555F1E5C2}" presName="iconSpace" presStyleCnt="0"/>
      <dgm:spPr/>
    </dgm:pt>
    <dgm:pt modelId="{BB4920A4-2859-47F2-AB60-B86B6251AE2B}" type="pres">
      <dgm:prSet presAssocID="{9E0CD711-829B-46FB-BA2C-5FD555F1E5C2}" presName="parTx" presStyleLbl="revTx" presStyleIdx="6" presStyleCnt="8">
        <dgm:presLayoutVars>
          <dgm:chMax val="0"/>
          <dgm:chPref val="0"/>
        </dgm:presLayoutVars>
      </dgm:prSet>
      <dgm:spPr/>
    </dgm:pt>
    <dgm:pt modelId="{83A4E270-5B9F-4676-837E-03FD63EE1CF3}" type="pres">
      <dgm:prSet presAssocID="{9E0CD711-829B-46FB-BA2C-5FD555F1E5C2}" presName="txSpace" presStyleCnt="0"/>
      <dgm:spPr/>
    </dgm:pt>
    <dgm:pt modelId="{47C6C35C-AE1B-46B6-B3B0-96C2ECF2E19A}" type="pres">
      <dgm:prSet presAssocID="{9E0CD711-829B-46FB-BA2C-5FD555F1E5C2}" presName="desTx" presStyleLbl="revTx" presStyleIdx="7" presStyleCnt="8">
        <dgm:presLayoutVars/>
      </dgm:prSet>
      <dgm:spPr/>
    </dgm:pt>
  </dgm:ptLst>
  <dgm:cxnLst>
    <dgm:cxn modelId="{523ECD17-F78E-418C-9CE2-3F9405EEA89B}" srcId="{ABD1CA0A-8DCD-441C-B2CF-7A666E515411}" destId="{6ADAB0F5-32FC-4CC6-AC1A-1B46B5476835}" srcOrd="1" destOrd="0" parTransId="{5BA558C2-DC34-4AE3-AEC6-947133A639CA}" sibTransId="{7652F923-F7DB-47D0-B5E7-6AF0B4D81C51}"/>
    <dgm:cxn modelId="{FF6CF22F-06E2-435A-A574-3431D5CB66CB}" type="presOf" srcId="{ABD1CA0A-8DCD-441C-B2CF-7A666E515411}" destId="{40B2714B-05C6-4B6F-8C49-09FE8B506E14}" srcOrd="0" destOrd="0" presId="urn:microsoft.com/office/officeart/2018/2/layout/IconLabelDescriptionList"/>
    <dgm:cxn modelId="{44B11967-CF8B-4151-913B-56A892C1B154}" type="presOf" srcId="{6ADAB0F5-32FC-4CC6-AC1A-1B46B5476835}" destId="{FA70FA70-5B93-4ECB-8443-F39342304836}" srcOrd="0" destOrd="0" presId="urn:microsoft.com/office/officeart/2018/2/layout/IconLabelDescriptionList"/>
    <dgm:cxn modelId="{8A9A534C-B111-4063-A6D7-2135E89D21E2}" type="presOf" srcId="{B1E8F74C-C1D2-4774-84E5-5BA3C68CF2A6}" destId="{DDED122B-049B-4CA6-8B3C-035D0899C91A}" srcOrd="0" destOrd="0" presId="urn:microsoft.com/office/officeart/2018/2/layout/IconLabelDescriptionList"/>
    <dgm:cxn modelId="{13A9ED6E-635F-40E9-B6DB-A3A8534916AF}" srcId="{ABD1CA0A-8DCD-441C-B2CF-7A666E515411}" destId="{B1E8F74C-C1D2-4774-84E5-5BA3C68CF2A6}" srcOrd="2" destOrd="0" parTransId="{AB84A965-8D94-47FE-8EFB-9039A216D0C2}" sibTransId="{03BE1D84-5435-49D4-8E86-5705337C3803}"/>
    <dgm:cxn modelId="{5AFD4A84-3689-41BB-9F75-A17DB49BB3AB}" type="presOf" srcId="{3EFF2069-3C8E-4448-9FAB-BCADD00B7096}" destId="{0A62F47F-22D7-48C7-8C2D-C756EA7C7206}" srcOrd="0" destOrd="0" presId="urn:microsoft.com/office/officeart/2018/2/layout/IconLabelDescriptionList"/>
    <dgm:cxn modelId="{0B25409A-0ADD-4E99-A3F7-BB85C2313415}" type="presOf" srcId="{9E0CD711-829B-46FB-BA2C-5FD555F1E5C2}" destId="{BB4920A4-2859-47F2-AB60-B86B6251AE2B}" srcOrd="0" destOrd="0" presId="urn:microsoft.com/office/officeart/2018/2/layout/IconLabelDescriptionList"/>
    <dgm:cxn modelId="{04221EB3-6B60-4518-8A93-155EA9687765}" type="presOf" srcId="{649CD191-8061-4DCE-8EE3-E92CF08162A7}" destId="{D4C2BD91-42C6-44E7-B406-1F7D8F8B87ED}" srcOrd="0" destOrd="0" presId="urn:microsoft.com/office/officeart/2018/2/layout/IconLabelDescriptionList"/>
    <dgm:cxn modelId="{B9B28EB7-1C0D-4E2B-A0D6-25F353D70888}" srcId="{ABD1CA0A-8DCD-441C-B2CF-7A666E515411}" destId="{9E0CD711-829B-46FB-BA2C-5FD555F1E5C2}" srcOrd="3" destOrd="0" parTransId="{B846006C-85E5-40DB-A918-03F7B1C11D32}" sibTransId="{01EC2DA9-94E3-41D3-8C52-A43E5D8514DB}"/>
    <dgm:cxn modelId="{78A0EADB-70D4-4877-8192-7A652FBDB2A2}" srcId="{649CD191-8061-4DCE-8EE3-E92CF08162A7}" destId="{3EFF2069-3C8E-4448-9FAB-BCADD00B7096}" srcOrd="0" destOrd="0" parTransId="{09BB387C-B93C-4AB7-818C-C9640580E63D}" sibTransId="{3E62F84D-F844-4315-B8CE-B20CAA57559F}"/>
    <dgm:cxn modelId="{00CDEFE9-AD46-4B9C-8BA1-77E61E9CAE13}" srcId="{ABD1CA0A-8DCD-441C-B2CF-7A666E515411}" destId="{649CD191-8061-4DCE-8EE3-E92CF08162A7}" srcOrd="0" destOrd="0" parTransId="{103B5ACE-4BD8-45E7-B354-6D01CB1393C8}" sibTransId="{CE6BAF75-2BC5-47FD-9262-1FAE849411BA}"/>
    <dgm:cxn modelId="{18030CFD-CD15-412F-BD29-DF0D394BD42E}" type="presParOf" srcId="{40B2714B-05C6-4B6F-8C49-09FE8B506E14}" destId="{79E141B4-124A-4A69-99E1-C6D6BBA10CA0}" srcOrd="0" destOrd="0" presId="urn:microsoft.com/office/officeart/2018/2/layout/IconLabelDescriptionList"/>
    <dgm:cxn modelId="{E72DBFFC-859B-4391-9858-7492AB2C4C91}" type="presParOf" srcId="{79E141B4-124A-4A69-99E1-C6D6BBA10CA0}" destId="{5AF51791-E48B-4AC9-B16D-8269A1AEBFA2}" srcOrd="0" destOrd="0" presId="urn:microsoft.com/office/officeart/2018/2/layout/IconLabelDescriptionList"/>
    <dgm:cxn modelId="{66054794-E40F-464E-BD6B-037DB2E4F5D5}" type="presParOf" srcId="{79E141B4-124A-4A69-99E1-C6D6BBA10CA0}" destId="{DFA7C698-44EC-428C-B5C8-78686323F600}" srcOrd="1" destOrd="0" presId="urn:microsoft.com/office/officeart/2018/2/layout/IconLabelDescriptionList"/>
    <dgm:cxn modelId="{C7F03255-0F3E-413B-9FD0-689514B51F4F}" type="presParOf" srcId="{79E141B4-124A-4A69-99E1-C6D6BBA10CA0}" destId="{D4C2BD91-42C6-44E7-B406-1F7D8F8B87ED}" srcOrd="2" destOrd="0" presId="urn:microsoft.com/office/officeart/2018/2/layout/IconLabelDescriptionList"/>
    <dgm:cxn modelId="{B4C5213E-64DE-4C02-B1F4-92B980E8D08C}" type="presParOf" srcId="{79E141B4-124A-4A69-99E1-C6D6BBA10CA0}" destId="{CF05BE51-D4A2-42FC-B29C-B5CC6857E844}" srcOrd="3" destOrd="0" presId="urn:microsoft.com/office/officeart/2018/2/layout/IconLabelDescriptionList"/>
    <dgm:cxn modelId="{6D8DCF7C-7D30-4A10-A3F9-1431952EAD1C}" type="presParOf" srcId="{79E141B4-124A-4A69-99E1-C6D6BBA10CA0}" destId="{0A62F47F-22D7-48C7-8C2D-C756EA7C7206}" srcOrd="4" destOrd="0" presId="urn:microsoft.com/office/officeart/2018/2/layout/IconLabelDescriptionList"/>
    <dgm:cxn modelId="{996ECBE0-92CC-4754-99A3-D8486013A8B9}" type="presParOf" srcId="{40B2714B-05C6-4B6F-8C49-09FE8B506E14}" destId="{C4919F82-42D4-42C7-8DCD-98D4CB09D941}" srcOrd="1" destOrd="0" presId="urn:microsoft.com/office/officeart/2018/2/layout/IconLabelDescriptionList"/>
    <dgm:cxn modelId="{674BBD2C-F076-4FC2-9985-A9AB0E3DCD32}" type="presParOf" srcId="{40B2714B-05C6-4B6F-8C49-09FE8B506E14}" destId="{A8C10DA8-11C6-4E5C-9391-24DCD04A9430}" srcOrd="2" destOrd="0" presId="urn:microsoft.com/office/officeart/2018/2/layout/IconLabelDescriptionList"/>
    <dgm:cxn modelId="{D92E8518-EED5-4CEE-B57A-97F12473255B}" type="presParOf" srcId="{A8C10DA8-11C6-4E5C-9391-24DCD04A9430}" destId="{0EEB7A49-3B8C-483C-8D7E-53335D2F0699}" srcOrd="0" destOrd="0" presId="urn:microsoft.com/office/officeart/2018/2/layout/IconLabelDescriptionList"/>
    <dgm:cxn modelId="{800F0087-D664-4A61-A77D-E09D41F0759D}" type="presParOf" srcId="{A8C10DA8-11C6-4E5C-9391-24DCD04A9430}" destId="{00FE479E-0E8C-4312-8D74-AEDF71CAE96F}" srcOrd="1" destOrd="0" presId="urn:microsoft.com/office/officeart/2018/2/layout/IconLabelDescriptionList"/>
    <dgm:cxn modelId="{1F23B35D-0F46-423A-98F1-17E12E42BC89}" type="presParOf" srcId="{A8C10DA8-11C6-4E5C-9391-24DCD04A9430}" destId="{FA70FA70-5B93-4ECB-8443-F39342304836}" srcOrd="2" destOrd="0" presId="urn:microsoft.com/office/officeart/2018/2/layout/IconLabelDescriptionList"/>
    <dgm:cxn modelId="{F0FE04B4-1B06-4ED0-8728-F070C56802ED}" type="presParOf" srcId="{A8C10DA8-11C6-4E5C-9391-24DCD04A9430}" destId="{B4FBA84B-EC94-4D67-9CCC-69E838094885}" srcOrd="3" destOrd="0" presId="urn:microsoft.com/office/officeart/2018/2/layout/IconLabelDescriptionList"/>
    <dgm:cxn modelId="{BD9E67F1-6002-4B9F-9A35-A48C1B84D696}" type="presParOf" srcId="{A8C10DA8-11C6-4E5C-9391-24DCD04A9430}" destId="{D781E23E-E4D8-490E-B7ED-47E1B939A377}" srcOrd="4" destOrd="0" presId="urn:microsoft.com/office/officeart/2018/2/layout/IconLabelDescriptionList"/>
    <dgm:cxn modelId="{928E713C-2CDA-43B4-B0D1-249121369698}" type="presParOf" srcId="{40B2714B-05C6-4B6F-8C49-09FE8B506E14}" destId="{0D66C47C-19F6-45F2-82D8-0C04A24705A4}" srcOrd="3" destOrd="0" presId="urn:microsoft.com/office/officeart/2018/2/layout/IconLabelDescriptionList"/>
    <dgm:cxn modelId="{77805F97-6C52-46C2-89C8-92850275FD1D}" type="presParOf" srcId="{40B2714B-05C6-4B6F-8C49-09FE8B506E14}" destId="{17191048-EE49-4A46-9CBA-F7DDBFB0286E}" srcOrd="4" destOrd="0" presId="urn:microsoft.com/office/officeart/2018/2/layout/IconLabelDescriptionList"/>
    <dgm:cxn modelId="{B2E43431-D754-4956-A21E-56A28A3D13BF}" type="presParOf" srcId="{17191048-EE49-4A46-9CBA-F7DDBFB0286E}" destId="{CC917D85-2DD9-4CE7-AB98-4E8A032BF82D}" srcOrd="0" destOrd="0" presId="urn:microsoft.com/office/officeart/2018/2/layout/IconLabelDescriptionList"/>
    <dgm:cxn modelId="{5BC37ADC-46A7-4AB9-8603-DBD63F45BD48}" type="presParOf" srcId="{17191048-EE49-4A46-9CBA-F7DDBFB0286E}" destId="{86C5D17C-CD1B-48BA-B1B1-6F9416D95F44}" srcOrd="1" destOrd="0" presId="urn:microsoft.com/office/officeart/2018/2/layout/IconLabelDescriptionList"/>
    <dgm:cxn modelId="{F550450F-9D96-48FF-9B26-977E4F4B2837}" type="presParOf" srcId="{17191048-EE49-4A46-9CBA-F7DDBFB0286E}" destId="{DDED122B-049B-4CA6-8B3C-035D0899C91A}" srcOrd="2" destOrd="0" presId="urn:microsoft.com/office/officeart/2018/2/layout/IconLabelDescriptionList"/>
    <dgm:cxn modelId="{56AB706C-0B3B-4F01-BD8F-A8DD52C591BF}" type="presParOf" srcId="{17191048-EE49-4A46-9CBA-F7DDBFB0286E}" destId="{05D78AAA-5FAC-4857-847B-092D6C247890}" srcOrd="3" destOrd="0" presId="urn:microsoft.com/office/officeart/2018/2/layout/IconLabelDescriptionList"/>
    <dgm:cxn modelId="{A9971043-F89C-44AA-96BC-4CCF64BDF5A3}" type="presParOf" srcId="{17191048-EE49-4A46-9CBA-F7DDBFB0286E}" destId="{342E6B9B-B4F3-4684-B98A-92D2884B177E}" srcOrd="4" destOrd="0" presId="urn:microsoft.com/office/officeart/2018/2/layout/IconLabelDescriptionList"/>
    <dgm:cxn modelId="{59B9E83B-B857-470B-9219-CDE1FC082734}" type="presParOf" srcId="{40B2714B-05C6-4B6F-8C49-09FE8B506E14}" destId="{204B0D9B-8D4D-4CCF-B931-D8B3BFB792BC}" srcOrd="5" destOrd="0" presId="urn:microsoft.com/office/officeart/2018/2/layout/IconLabelDescriptionList"/>
    <dgm:cxn modelId="{82833DB9-AC14-4F79-86C1-21CF56285FE7}" type="presParOf" srcId="{40B2714B-05C6-4B6F-8C49-09FE8B506E14}" destId="{B51B596B-F2B8-4BA9-A65A-FEA7422D78CA}" srcOrd="6" destOrd="0" presId="urn:microsoft.com/office/officeart/2018/2/layout/IconLabelDescriptionList"/>
    <dgm:cxn modelId="{D497A225-9C1F-4033-ADCC-F8FA8AB2EDBF}" type="presParOf" srcId="{B51B596B-F2B8-4BA9-A65A-FEA7422D78CA}" destId="{E5A97451-1E1C-424D-A69D-3AB0D6ED7DE2}" srcOrd="0" destOrd="0" presId="urn:microsoft.com/office/officeart/2018/2/layout/IconLabelDescriptionList"/>
    <dgm:cxn modelId="{7C57E669-8E81-46A7-8E31-211580300DDB}" type="presParOf" srcId="{B51B596B-F2B8-4BA9-A65A-FEA7422D78CA}" destId="{062EEAB6-0D9F-4941-88AE-58411916B60A}" srcOrd="1" destOrd="0" presId="urn:microsoft.com/office/officeart/2018/2/layout/IconLabelDescriptionList"/>
    <dgm:cxn modelId="{55F76516-91F0-416D-A22F-493EE4DE9B19}" type="presParOf" srcId="{B51B596B-F2B8-4BA9-A65A-FEA7422D78CA}" destId="{BB4920A4-2859-47F2-AB60-B86B6251AE2B}" srcOrd="2" destOrd="0" presId="urn:microsoft.com/office/officeart/2018/2/layout/IconLabelDescriptionList"/>
    <dgm:cxn modelId="{5FDB75D8-5B5B-486F-B2BA-36C9B454A994}" type="presParOf" srcId="{B51B596B-F2B8-4BA9-A65A-FEA7422D78CA}" destId="{83A4E270-5B9F-4676-837E-03FD63EE1CF3}" srcOrd="3" destOrd="0" presId="urn:microsoft.com/office/officeart/2018/2/layout/IconLabelDescriptionList"/>
    <dgm:cxn modelId="{F6B373DD-B883-4B53-8475-063BE114A677}" type="presParOf" srcId="{B51B596B-F2B8-4BA9-A65A-FEA7422D78CA}" destId="{47C6C35C-AE1B-46B6-B3B0-96C2ECF2E19A}" srcOrd="4" destOrd="0" presId="urn:microsoft.com/office/officeart/2018/2/layout/IconLabelDescriptionList"/>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B668D5-1112-4C74-9528-6513A1A3E264}">
      <dsp:nvSpPr>
        <dsp:cNvPr id="0" name=""/>
        <dsp:cNvSpPr/>
      </dsp:nvSpPr>
      <dsp:spPr>
        <a:xfrm>
          <a:off x="397"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1999</a:t>
          </a:r>
          <a:endParaRPr lang="en-GB" sz="1200" kern="1200" dirty="0"/>
        </a:p>
      </dsp:txBody>
      <dsp:txXfrm>
        <a:off x="397" y="43172"/>
        <a:ext cx="1238979" cy="345600"/>
      </dsp:txXfrm>
    </dsp:sp>
    <dsp:sp modelId="{449433D3-1AB6-4240-8B97-1BA170313A25}">
      <dsp:nvSpPr>
        <dsp:cNvPr id="0" name=""/>
        <dsp:cNvSpPr/>
      </dsp:nvSpPr>
      <dsp:spPr>
        <a:xfrm>
          <a:off x="12965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SMRP client-based</a:t>
          </a:r>
          <a:endParaRPr lang="en-GB" sz="1200" kern="1200" dirty="0"/>
        </a:p>
      </dsp:txBody>
      <dsp:txXfrm>
        <a:off x="163741" y="422861"/>
        <a:ext cx="1419823" cy="1095690"/>
      </dsp:txXfrm>
    </dsp:sp>
    <dsp:sp modelId="{E6D1CC48-EC77-435D-A52D-EBB2104DE1C1}">
      <dsp:nvSpPr>
        <dsp:cNvPr id="0" name=""/>
        <dsp:cNvSpPr/>
      </dsp:nvSpPr>
      <dsp:spPr>
        <a:xfrm>
          <a:off x="1458329"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458329" y="123431"/>
        <a:ext cx="371638" cy="185082"/>
      </dsp:txXfrm>
    </dsp:sp>
    <dsp:sp modelId="{7F7FAFFD-A560-44B1-84FD-52367DAE3F75}">
      <dsp:nvSpPr>
        <dsp:cNvPr id="0" name=""/>
        <dsp:cNvSpPr/>
      </dsp:nvSpPr>
      <dsp:spPr>
        <a:xfrm>
          <a:off x="211518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2006-2007</a:t>
          </a:r>
          <a:endParaRPr lang="en-GB" sz="1200" kern="1200" dirty="0"/>
        </a:p>
      </dsp:txBody>
      <dsp:txXfrm>
        <a:off x="2115186" y="43172"/>
        <a:ext cx="1238979" cy="345600"/>
      </dsp:txXfrm>
    </dsp:sp>
    <dsp:sp modelId="{D92A8FA3-18C3-4667-BD84-572F0759D225}">
      <dsp:nvSpPr>
        <dsp:cNvPr id="0" name=""/>
        <dsp:cNvSpPr/>
      </dsp:nvSpPr>
      <dsp:spPr>
        <a:xfrm>
          <a:off x="224444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HIMS Blueprint</a:t>
          </a:r>
          <a:endParaRPr lang="en-GB" sz="1200" kern="1200" dirty="0"/>
        </a:p>
        <a:p>
          <a:pPr marL="114300" lvl="1" indent="-114300" algn="l" defTabSz="533400">
            <a:lnSpc>
              <a:spcPct val="90000"/>
            </a:lnSpc>
            <a:spcBef>
              <a:spcPct val="0"/>
            </a:spcBef>
            <a:spcAft>
              <a:spcPct val="15000"/>
            </a:spcAft>
            <a:buChar char="•"/>
          </a:pPr>
          <a:r>
            <a:rPr lang="en-MY" sz="1200" kern="1200" dirty="0" err="1"/>
            <a:t>eReporting</a:t>
          </a:r>
          <a:endParaRPr lang="en-GB" sz="1200" kern="1200" dirty="0"/>
        </a:p>
        <a:p>
          <a:pPr marL="114300" lvl="1" indent="-114300" algn="l" defTabSz="533400">
            <a:lnSpc>
              <a:spcPct val="90000"/>
            </a:lnSpc>
            <a:spcBef>
              <a:spcPct val="0"/>
            </a:spcBef>
            <a:spcAft>
              <a:spcPct val="15000"/>
            </a:spcAft>
            <a:buChar char="•"/>
          </a:pPr>
          <a:r>
            <a:rPr lang="en-GB" sz="1200" kern="1200" dirty="0"/>
            <a:t>IDS to HIC</a:t>
          </a:r>
        </a:p>
      </dsp:txBody>
      <dsp:txXfrm>
        <a:off x="2278531" y="422861"/>
        <a:ext cx="1419823" cy="1095690"/>
      </dsp:txXfrm>
    </dsp:sp>
    <dsp:sp modelId="{C8BC2A7E-3AA3-4B15-A65E-805F1DCB5368}">
      <dsp:nvSpPr>
        <dsp:cNvPr id="0" name=""/>
        <dsp:cNvSpPr/>
      </dsp:nvSpPr>
      <dsp:spPr>
        <a:xfrm>
          <a:off x="3573118"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73118" y="123431"/>
        <a:ext cx="371638" cy="185082"/>
      </dsp:txXfrm>
    </dsp:sp>
    <dsp:sp modelId="{FF888577-BB9C-4E6D-A998-C37BC7191F34}">
      <dsp:nvSpPr>
        <dsp:cNvPr id="0" name=""/>
        <dsp:cNvSpPr/>
      </dsp:nvSpPr>
      <dsp:spPr>
        <a:xfrm>
          <a:off x="422997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2010-2013</a:t>
          </a:r>
          <a:endParaRPr lang="en-GB" sz="1200" kern="1200" dirty="0"/>
        </a:p>
      </dsp:txBody>
      <dsp:txXfrm>
        <a:off x="4229976" y="43172"/>
        <a:ext cx="1238979" cy="345600"/>
      </dsp:txXfrm>
    </dsp:sp>
    <dsp:sp modelId="{4B629AA2-EDD3-487A-97A8-3BBC31BB0D8F}">
      <dsp:nvSpPr>
        <dsp:cNvPr id="0" name=""/>
        <dsp:cNvSpPr/>
      </dsp:nvSpPr>
      <dsp:spPr>
        <a:xfrm>
          <a:off x="435923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SMRP 1.0 &amp; 1.1</a:t>
          </a:r>
          <a:endParaRPr lang="en-GB" sz="1200" kern="1200" dirty="0"/>
        </a:p>
        <a:p>
          <a:pPr marL="114300" lvl="1" indent="-114300" algn="l" defTabSz="533400">
            <a:lnSpc>
              <a:spcPct val="90000"/>
            </a:lnSpc>
            <a:spcBef>
              <a:spcPct val="0"/>
            </a:spcBef>
            <a:spcAft>
              <a:spcPct val="15000"/>
            </a:spcAft>
            <a:buChar char="•"/>
          </a:pPr>
          <a:r>
            <a:rPr lang="en-MY" sz="1200" kern="1200" dirty="0"/>
            <a:t>Web-based</a:t>
          </a:r>
          <a:endParaRPr lang="en-GB" sz="1200" kern="1200" dirty="0"/>
        </a:p>
        <a:p>
          <a:pPr marL="114300" lvl="1" indent="-114300" algn="l" defTabSz="533400">
            <a:lnSpc>
              <a:spcPct val="90000"/>
            </a:lnSpc>
            <a:spcBef>
              <a:spcPct val="0"/>
            </a:spcBef>
            <a:spcAft>
              <a:spcPct val="15000"/>
            </a:spcAft>
            <a:buChar char="•"/>
          </a:pPr>
          <a:r>
            <a:rPr lang="en-MY" sz="1200" kern="1200" dirty="0"/>
            <a:t>Integration</a:t>
          </a:r>
          <a:endParaRPr lang="en-GB" sz="1200" kern="1200" dirty="0"/>
        </a:p>
      </dsp:txBody>
      <dsp:txXfrm>
        <a:off x="4393321" y="422861"/>
        <a:ext cx="1419823" cy="1095690"/>
      </dsp:txXfrm>
    </dsp:sp>
    <dsp:sp modelId="{86FE6EF4-B34C-4ADC-BDC4-FBF62270E5BB}">
      <dsp:nvSpPr>
        <dsp:cNvPr id="0" name=""/>
        <dsp:cNvSpPr/>
      </dsp:nvSpPr>
      <dsp:spPr>
        <a:xfrm>
          <a:off x="5687908"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5687908" y="123431"/>
        <a:ext cx="371638" cy="185082"/>
      </dsp:txXfrm>
    </dsp:sp>
    <dsp:sp modelId="{90579682-B268-485D-82CE-D88A04FA7E04}">
      <dsp:nvSpPr>
        <dsp:cNvPr id="0" name=""/>
        <dsp:cNvSpPr/>
      </dsp:nvSpPr>
      <dsp:spPr>
        <a:xfrm>
          <a:off x="634476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2015-2016</a:t>
          </a:r>
          <a:endParaRPr lang="en-GB" sz="1200" kern="1200" dirty="0"/>
        </a:p>
      </dsp:txBody>
      <dsp:txXfrm>
        <a:off x="6344766" y="43172"/>
        <a:ext cx="1238979" cy="345600"/>
      </dsp:txXfrm>
    </dsp:sp>
    <dsp:sp modelId="{A22E040F-20B4-43D5-A265-49D20BBA6C76}">
      <dsp:nvSpPr>
        <dsp:cNvPr id="0" name=""/>
        <dsp:cNvSpPr/>
      </dsp:nvSpPr>
      <dsp:spPr>
        <a:xfrm>
          <a:off x="6474021"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MyHDW for analysis</a:t>
          </a:r>
          <a:endParaRPr lang="en-GB" sz="1200" kern="1200" dirty="0"/>
        </a:p>
        <a:p>
          <a:pPr marL="114300" lvl="1" indent="-114300" algn="l" defTabSz="533400">
            <a:lnSpc>
              <a:spcPct val="90000"/>
            </a:lnSpc>
            <a:spcBef>
              <a:spcPct val="0"/>
            </a:spcBef>
            <a:spcAft>
              <a:spcPct val="15000"/>
            </a:spcAft>
            <a:buChar char="•"/>
          </a:pPr>
          <a:r>
            <a:rPr lang="en-MY" sz="1200" kern="1200" dirty="0"/>
            <a:t>SMRP 2.0 P1</a:t>
          </a:r>
          <a:endParaRPr lang="en-GB" sz="1200" kern="1200" dirty="0"/>
        </a:p>
        <a:p>
          <a:pPr marL="114300" lvl="1" indent="-114300" algn="l" defTabSz="533400">
            <a:lnSpc>
              <a:spcPct val="90000"/>
            </a:lnSpc>
            <a:spcBef>
              <a:spcPct val="0"/>
            </a:spcBef>
            <a:spcAft>
              <a:spcPct val="15000"/>
            </a:spcAft>
            <a:buChar char="•"/>
          </a:pPr>
          <a:r>
            <a:rPr lang="en-GB" sz="1200" kern="1200" dirty="0"/>
            <a:t>MyHarmony 1.0</a:t>
          </a:r>
        </a:p>
      </dsp:txBody>
      <dsp:txXfrm>
        <a:off x="6508110" y="422861"/>
        <a:ext cx="1419823" cy="1095690"/>
      </dsp:txXfrm>
    </dsp:sp>
    <dsp:sp modelId="{5ED49587-255B-46F9-A861-B3851F1EADE9}">
      <dsp:nvSpPr>
        <dsp:cNvPr id="0" name=""/>
        <dsp:cNvSpPr/>
      </dsp:nvSpPr>
      <dsp:spPr>
        <a:xfrm>
          <a:off x="7802697"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7802697" y="123431"/>
        <a:ext cx="371638" cy="185082"/>
      </dsp:txXfrm>
    </dsp:sp>
    <dsp:sp modelId="{29BFAF7E-1C52-4CE1-BC7A-168BB1550AF2}">
      <dsp:nvSpPr>
        <dsp:cNvPr id="0" name=""/>
        <dsp:cNvSpPr/>
      </dsp:nvSpPr>
      <dsp:spPr>
        <a:xfrm>
          <a:off x="8459555"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2017-2019</a:t>
          </a:r>
          <a:endParaRPr lang="en-GB" sz="1200" kern="1200" dirty="0"/>
        </a:p>
      </dsp:txBody>
      <dsp:txXfrm>
        <a:off x="8459555" y="43172"/>
        <a:ext cx="1238979" cy="345600"/>
      </dsp:txXfrm>
    </dsp:sp>
    <dsp:sp modelId="{C5E45696-FBCA-41B5-8D4A-CD15FA3FE60E}">
      <dsp:nvSpPr>
        <dsp:cNvPr id="0" name=""/>
        <dsp:cNvSpPr/>
      </dsp:nvSpPr>
      <dsp:spPr>
        <a:xfrm>
          <a:off x="8588811"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GIS</a:t>
          </a:r>
          <a:endParaRPr lang="en-GB" sz="1200" kern="1200" dirty="0"/>
        </a:p>
        <a:p>
          <a:pPr marL="114300" lvl="1" indent="-114300" algn="l" defTabSz="533400">
            <a:lnSpc>
              <a:spcPct val="90000"/>
            </a:lnSpc>
            <a:spcBef>
              <a:spcPct val="0"/>
            </a:spcBef>
            <a:spcAft>
              <a:spcPct val="15000"/>
            </a:spcAft>
            <a:buChar char="•"/>
          </a:pPr>
          <a:r>
            <a:rPr lang="en-MY" sz="1200" kern="1200" dirty="0"/>
            <a:t>MyHarmony 2.0</a:t>
          </a:r>
          <a:endParaRPr lang="en-GB" sz="1200" kern="1200" dirty="0"/>
        </a:p>
        <a:p>
          <a:pPr marL="114300" lvl="1" indent="-114300" algn="l" defTabSz="533400">
            <a:lnSpc>
              <a:spcPct val="90000"/>
            </a:lnSpc>
            <a:spcBef>
              <a:spcPct val="0"/>
            </a:spcBef>
            <a:spcAft>
              <a:spcPct val="15000"/>
            </a:spcAft>
            <a:buChar char="•"/>
          </a:pPr>
          <a:r>
            <a:rPr lang="en-MY" sz="1200" kern="1200" dirty="0"/>
            <a:t>PRIS 1.0</a:t>
          </a:r>
          <a:endParaRPr lang="en-GB" sz="1200" kern="1200" dirty="0"/>
        </a:p>
        <a:p>
          <a:pPr marL="114300" lvl="1" indent="-114300" algn="l" defTabSz="533400">
            <a:lnSpc>
              <a:spcPct val="90000"/>
            </a:lnSpc>
            <a:spcBef>
              <a:spcPct val="0"/>
            </a:spcBef>
            <a:spcAft>
              <a:spcPct val="15000"/>
            </a:spcAft>
            <a:buChar char="•"/>
          </a:pPr>
          <a:r>
            <a:rPr lang="en-MY" sz="1200" kern="1200" dirty="0"/>
            <a:t>SMRP 2.0 P2 </a:t>
          </a:r>
          <a:endParaRPr lang="en-GB" sz="1200" kern="1200" dirty="0"/>
        </a:p>
      </dsp:txBody>
      <dsp:txXfrm>
        <a:off x="8622900" y="422861"/>
        <a:ext cx="1419823" cy="1095690"/>
      </dsp:txXfrm>
    </dsp:sp>
    <dsp:sp modelId="{4D1EA56A-9009-4FA6-87C9-01CD49D08699}">
      <dsp:nvSpPr>
        <dsp:cNvPr id="0" name=""/>
        <dsp:cNvSpPr/>
      </dsp:nvSpPr>
      <dsp:spPr>
        <a:xfrm>
          <a:off x="9917487"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917487" y="123431"/>
        <a:ext cx="371638" cy="185082"/>
      </dsp:txXfrm>
    </dsp:sp>
    <dsp:sp modelId="{0513C55A-6EA1-4B9B-9090-B6A93B10893E}">
      <dsp:nvSpPr>
        <dsp:cNvPr id="0" name=""/>
        <dsp:cNvSpPr/>
      </dsp:nvSpPr>
      <dsp:spPr>
        <a:xfrm>
          <a:off x="10574345"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2023-2024</a:t>
          </a:r>
          <a:endParaRPr lang="en-GB" sz="1200" kern="1200" dirty="0"/>
        </a:p>
      </dsp:txBody>
      <dsp:txXfrm>
        <a:off x="10574345" y="43172"/>
        <a:ext cx="1238979" cy="345600"/>
      </dsp:txXfrm>
    </dsp:sp>
    <dsp:sp modelId="{3A8EA323-A393-498E-9A0E-459A7B31896A}">
      <dsp:nvSpPr>
        <dsp:cNvPr id="0" name=""/>
        <dsp:cNvSpPr/>
      </dsp:nvSpPr>
      <dsp:spPr>
        <a:xfrm>
          <a:off x="10703600"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ICD11</a:t>
          </a:r>
          <a:endParaRPr lang="en-GB" sz="1200" kern="1200" dirty="0"/>
        </a:p>
        <a:p>
          <a:pPr marL="114300" lvl="1" indent="-114300" algn="l" defTabSz="533400">
            <a:lnSpc>
              <a:spcPct val="90000"/>
            </a:lnSpc>
            <a:spcBef>
              <a:spcPct val="0"/>
            </a:spcBef>
            <a:spcAft>
              <a:spcPct val="15000"/>
            </a:spcAft>
            <a:buChar char="•"/>
          </a:pPr>
          <a:r>
            <a:rPr lang="en-MY" sz="1200" kern="1200" dirty="0"/>
            <a:t>Feature improvement</a:t>
          </a:r>
          <a:endParaRPr lang="en-GB" sz="1200" kern="1200" dirty="0"/>
        </a:p>
      </dsp:txBody>
      <dsp:txXfrm>
        <a:off x="10737689" y="422861"/>
        <a:ext cx="1419823" cy="10956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B668D5-1112-4C74-9528-6513A1A3E264}">
      <dsp:nvSpPr>
        <dsp:cNvPr id="0" name=""/>
        <dsp:cNvSpPr/>
      </dsp:nvSpPr>
      <dsp:spPr>
        <a:xfrm>
          <a:off x="397"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1999</a:t>
          </a:r>
          <a:endParaRPr lang="en-GB" sz="1200" kern="1200" dirty="0"/>
        </a:p>
      </dsp:txBody>
      <dsp:txXfrm>
        <a:off x="397" y="43172"/>
        <a:ext cx="1238979" cy="345600"/>
      </dsp:txXfrm>
    </dsp:sp>
    <dsp:sp modelId="{449433D3-1AB6-4240-8B97-1BA170313A25}">
      <dsp:nvSpPr>
        <dsp:cNvPr id="0" name=""/>
        <dsp:cNvSpPr/>
      </dsp:nvSpPr>
      <dsp:spPr>
        <a:xfrm>
          <a:off x="12965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SMRP client-based</a:t>
          </a:r>
          <a:endParaRPr lang="en-GB" sz="1200" kern="1200" dirty="0"/>
        </a:p>
      </dsp:txBody>
      <dsp:txXfrm>
        <a:off x="163741" y="422861"/>
        <a:ext cx="1419823" cy="1095690"/>
      </dsp:txXfrm>
    </dsp:sp>
    <dsp:sp modelId="{E6D1CC48-EC77-435D-A52D-EBB2104DE1C1}">
      <dsp:nvSpPr>
        <dsp:cNvPr id="0" name=""/>
        <dsp:cNvSpPr/>
      </dsp:nvSpPr>
      <dsp:spPr>
        <a:xfrm>
          <a:off x="1458329"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458329" y="123431"/>
        <a:ext cx="371638" cy="185082"/>
      </dsp:txXfrm>
    </dsp:sp>
    <dsp:sp modelId="{7F7FAFFD-A560-44B1-84FD-52367DAE3F75}">
      <dsp:nvSpPr>
        <dsp:cNvPr id="0" name=""/>
        <dsp:cNvSpPr/>
      </dsp:nvSpPr>
      <dsp:spPr>
        <a:xfrm>
          <a:off x="211518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2006-2007</a:t>
          </a:r>
          <a:endParaRPr lang="en-GB" sz="1200" kern="1200" dirty="0"/>
        </a:p>
      </dsp:txBody>
      <dsp:txXfrm>
        <a:off x="2115186" y="43172"/>
        <a:ext cx="1238979" cy="345600"/>
      </dsp:txXfrm>
    </dsp:sp>
    <dsp:sp modelId="{D92A8FA3-18C3-4667-BD84-572F0759D225}">
      <dsp:nvSpPr>
        <dsp:cNvPr id="0" name=""/>
        <dsp:cNvSpPr/>
      </dsp:nvSpPr>
      <dsp:spPr>
        <a:xfrm>
          <a:off x="224444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a:t>HIMS Blueprint</a:t>
          </a:r>
          <a:endParaRPr lang="en-GB" sz="1200" kern="1200" dirty="0"/>
        </a:p>
        <a:p>
          <a:pPr marL="114300" lvl="1" indent="-114300" algn="l" defTabSz="533400">
            <a:lnSpc>
              <a:spcPct val="90000"/>
            </a:lnSpc>
            <a:spcBef>
              <a:spcPct val="0"/>
            </a:spcBef>
            <a:spcAft>
              <a:spcPct val="15000"/>
            </a:spcAft>
            <a:buChar char="•"/>
          </a:pPr>
          <a:r>
            <a:rPr lang="en-MY" sz="1200" kern="1200" dirty="0" err="1"/>
            <a:t>eReporting</a:t>
          </a:r>
          <a:endParaRPr lang="en-GB" sz="1200" kern="1200" dirty="0"/>
        </a:p>
        <a:p>
          <a:pPr marL="114300" lvl="1" indent="-114300" algn="l" defTabSz="533400">
            <a:lnSpc>
              <a:spcPct val="90000"/>
            </a:lnSpc>
            <a:spcBef>
              <a:spcPct val="0"/>
            </a:spcBef>
            <a:spcAft>
              <a:spcPct val="15000"/>
            </a:spcAft>
            <a:buChar char="•"/>
          </a:pPr>
          <a:r>
            <a:rPr lang="en-GB" sz="1200" kern="1200" dirty="0"/>
            <a:t>IDS to HIC</a:t>
          </a:r>
        </a:p>
      </dsp:txBody>
      <dsp:txXfrm>
        <a:off x="2278531" y="422861"/>
        <a:ext cx="1419823" cy="1095690"/>
      </dsp:txXfrm>
    </dsp:sp>
    <dsp:sp modelId="{C8BC2A7E-3AA3-4B15-A65E-805F1DCB5368}">
      <dsp:nvSpPr>
        <dsp:cNvPr id="0" name=""/>
        <dsp:cNvSpPr/>
      </dsp:nvSpPr>
      <dsp:spPr>
        <a:xfrm>
          <a:off x="3573118"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73118" y="123431"/>
        <a:ext cx="371638" cy="185082"/>
      </dsp:txXfrm>
    </dsp:sp>
    <dsp:sp modelId="{FF888577-BB9C-4E6D-A998-C37BC7191F34}">
      <dsp:nvSpPr>
        <dsp:cNvPr id="0" name=""/>
        <dsp:cNvSpPr/>
      </dsp:nvSpPr>
      <dsp:spPr>
        <a:xfrm>
          <a:off x="422997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2010-2013</a:t>
          </a:r>
          <a:endParaRPr lang="en-GB" sz="1200" kern="1200" dirty="0"/>
        </a:p>
      </dsp:txBody>
      <dsp:txXfrm>
        <a:off x="4229976" y="43172"/>
        <a:ext cx="1238979" cy="345600"/>
      </dsp:txXfrm>
    </dsp:sp>
    <dsp:sp modelId="{4B629AA2-EDD3-487A-97A8-3BBC31BB0D8F}">
      <dsp:nvSpPr>
        <dsp:cNvPr id="0" name=""/>
        <dsp:cNvSpPr/>
      </dsp:nvSpPr>
      <dsp:spPr>
        <a:xfrm>
          <a:off x="435923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SMRP 1.0 &amp; 1.1</a:t>
          </a:r>
          <a:endParaRPr lang="en-GB" sz="1200" kern="1200" dirty="0"/>
        </a:p>
        <a:p>
          <a:pPr marL="114300" lvl="1" indent="-114300" algn="l" defTabSz="533400">
            <a:lnSpc>
              <a:spcPct val="90000"/>
            </a:lnSpc>
            <a:spcBef>
              <a:spcPct val="0"/>
            </a:spcBef>
            <a:spcAft>
              <a:spcPct val="15000"/>
            </a:spcAft>
            <a:buChar char="•"/>
          </a:pPr>
          <a:r>
            <a:rPr lang="en-MY" sz="1200" kern="1200" dirty="0"/>
            <a:t>Web-based</a:t>
          </a:r>
          <a:endParaRPr lang="en-GB" sz="1200" kern="1200" dirty="0"/>
        </a:p>
        <a:p>
          <a:pPr marL="114300" lvl="1" indent="-114300" algn="l" defTabSz="533400">
            <a:lnSpc>
              <a:spcPct val="90000"/>
            </a:lnSpc>
            <a:spcBef>
              <a:spcPct val="0"/>
            </a:spcBef>
            <a:spcAft>
              <a:spcPct val="15000"/>
            </a:spcAft>
            <a:buChar char="•"/>
          </a:pPr>
          <a:r>
            <a:rPr lang="en-MY" sz="1200" kern="1200" dirty="0"/>
            <a:t>Integration</a:t>
          </a:r>
          <a:endParaRPr lang="en-GB" sz="1200" kern="1200" dirty="0"/>
        </a:p>
      </dsp:txBody>
      <dsp:txXfrm>
        <a:off x="4393321" y="422861"/>
        <a:ext cx="1419823" cy="1095690"/>
      </dsp:txXfrm>
    </dsp:sp>
    <dsp:sp modelId="{86FE6EF4-B34C-4ADC-BDC4-FBF62270E5BB}">
      <dsp:nvSpPr>
        <dsp:cNvPr id="0" name=""/>
        <dsp:cNvSpPr/>
      </dsp:nvSpPr>
      <dsp:spPr>
        <a:xfrm>
          <a:off x="5687908"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5687908" y="123431"/>
        <a:ext cx="371638" cy="185082"/>
      </dsp:txXfrm>
    </dsp:sp>
    <dsp:sp modelId="{90579682-B268-485D-82CE-D88A04FA7E04}">
      <dsp:nvSpPr>
        <dsp:cNvPr id="0" name=""/>
        <dsp:cNvSpPr/>
      </dsp:nvSpPr>
      <dsp:spPr>
        <a:xfrm>
          <a:off x="634476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2015-2016</a:t>
          </a:r>
          <a:endParaRPr lang="en-GB" sz="1200" kern="1200" dirty="0"/>
        </a:p>
      </dsp:txBody>
      <dsp:txXfrm>
        <a:off x="6344766" y="43172"/>
        <a:ext cx="1238979" cy="345600"/>
      </dsp:txXfrm>
    </dsp:sp>
    <dsp:sp modelId="{A22E040F-20B4-43D5-A265-49D20BBA6C76}">
      <dsp:nvSpPr>
        <dsp:cNvPr id="0" name=""/>
        <dsp:cNvSpPr/>
      </dsp:nvSpPr>
      <dsp:spPr>
        <a:xfrm>
          <a:off x="6474021"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MyHDW for analysis</a:t>
          </a:r>
          <a:endParaRPr lang="en-GB" sz="1200" kern="1200" dirty="0"/>
        </a:p>
        <a:p>
          <a:pPr marL="114300" lvl="1" indent="-114300" algn="l" defTabSz="533400">
            <a:lnSpc>
              <a:spcPct val="90000"/>
            </a:lnSpc>
            <a:spcBef>
              <a:spcPct val="0"/>
            </a:spcBef>
            <a:spcAft>
              <a:spcPct val="15000"/>
            </a:spcAft>
            <a:buChar char="•"/>
          </a:pPr>
          <a:r>
            <a:rPr lang="en-MY" sz="1200" kern="1200" dirty="0"/>
            <a:t>SMRP 2.0 P1</a:t>
          </a:r>
          <a:endParaRPr lang="en-GB" sz="1200" kern="1200" dirty="0"/>
        </a:p>
        <a:p>
          <a:pPr marL="114300" lvl="1" indent="-114300" algn="l" defTabSz="533400">
            <a:lnSpc>
              <a:spcPct val="90000"/>
            </a:lnSpc>
            <a:spcBef>
              <a:spcPct val="0"/>
            </a:spcBef>
            <a:spcAft>
              <a:spcPct val="15000"/>
            </a:spcAft>
            <a:buChar char="•"/>
          </a:pPr>
          <a:r>
            <a:rPr lang="en-GB" sz="1200" kern="1200" dirty="0"/>
            <a:t>MyHarmony 1.0</a:t>
          </a:r>
        </a:p>
      </dsp:txBody>
      <dsp:txXfrm>
        <a:off x="6508110" y="422861"/>
        <a:ext cx="1419823" cy="1095690"/>
      </dsp:txXfrm>
    </dsp:sp>
    <dsp:sp modelId="{5ED49587-255B-46F9-A861-B3851F1EADE9}">
      <dsp:nvSpPr>
        <dsp:cNvPr id="0" name=""/>
        <dsp:cNvSpPr/>
      </dsp:nvSpPr>
      <dsp:spPr>
        <a:xfrm>
          <a:off x="7802697"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7802697" y="123431"/>
        <a:ext cx="371638" cy="185082"/>
      </dsp:txXfrm>
    </dsp:sp>
    <dsp:sp modelId="{29BFAF7E-1C52-4CE1-BC7A-168BB1550AF2}">
      <dsp:nvSpPr>
        <dsp:cNvPr id="0" name=""/>
        <dsp:cNvSpPr/>
      </dsp:nvSpPr>
      <dsp:spPr>
        <a:xfrm>
          <a:off x="8459555"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2017-2019</a:t>
          </a:r>
          <a:endParaRPr lang="en-GB" sz="1200" kern="1200" dirty="0"/>
        </a:p>
      </dsp:txBody>
      <dsp:txXfrm>
        <a:off x="8459555" y="43172"/>
        <a:ext cx="1238979" cy="345600"/>
      </dsp:txXfrm>
    </dsp:sp>
    <dsp:sp modelId="{C5E45696-FBCA-41B5-8D4A-CD15FA3FE60E}">
      <dsp:nvSpPr>
        <dsp:cNvPr id="0" name=""/>
        <dsp:cNvSpPr/>
      </dsp:nvSpPr>
      <dsp:spPr>
        <a:xfrm>
          <a:off x="8588811"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GIS</a:t>
          </a:r>
          <a:endParaRPr lang="en-GB" sz="1200" kern="1200" dirty="0"/>
        </a:p>
        <a:p>
          <a:pPr marL="114300" lvl="1" indent="-114300" algn="l" defTabSz="533400">
            <a:lnSpc>
              <a:spcPct val="90000"/>
            </a:lnSpc>
            <a:spcBef>
              <a:spcPct val="0"/>
            </a:spcBef>
            <a:spcAft>
              <a:spcPct val="15000"/>
            </a:spcAft>
            <a:buChar char="•"/>
          </a:pPr>
          <a:r>
            <a:rPr lang="en-MY" sz="1200" kern="1200" dirty="0"/>
            <a:t>MyHarmony 2.0</a:t>
          </a:r>
          <a:endParaRPr lang="en-GB" sz="1200" kern="1200" dirty="0"/>
        </a:p>
        <a:p>
          <a:pPr marL="114300" lvl="1" indent="-114300" algn="l" defTabSz="533400">
            <a:lnSpc>
              <a:spcPct val="90000"/>
            </a:lnSpc>
            <a:spcBef>
              <a:spcPct val="0"/>
            </a:spcBef>
            <a:spcAft>
              <a:spcPct val="15000"/>
            </a:spcAft>
            <a:buChar char="•"/>
          </a:pPr>
          <a:r>
            <a:rPr lang="en-MY" sz="1200" kern="1200" dirty="0"/>
            <a:t>PRIS 1.0</a:t>
          </a:r>
          <a:endParaRPr lang="en-GB" sz="1200" kern="1200" dirty="0"/>
        </a:p>
        <a:p>
          <a:pPr marL="114300" lvl="1" indent="-114300" algn="l" defTabSz="533400">
            <a:lnSpc>
              <a:spcPct val="90000"/>
            </a:lnSpc>
            <a:spcBef>
              <a:spcPct val="0"/>
            </a:spcBef>
            <a:spcAft>
              <a:spcPct val="15000"/>
            </a:spcAft>
            <a:buChar char="•"/>
          </a:pPr>
          <a:r>
            <a:rPr lang="en-MY" sz="1200" kern="1200" dirty="0"/>
            <a:t>SMRP 2.0 P2 </a:t>
          </a:r>
          <a:endParaRPr lang="en-GB" sz="1200" kern="1200" dirty="0"/>
        </a:p>
      </dsp:txBody>
      <dsp:txXfrm>
        <a:off x="8622900" y="422861"/>
        <a:ext cx="1419823" cy="1095690"/>
      </dsp:txXfrm>
    </dsp:sp>
    <dsp:sp modelId="{4D1EA56A-9009-4FA6-87C9-01CD49D08699}">
      <dsp:nvSpPr>
        <dsp:cNvPr id="0" name=""/>
        <dsp:cNvSpPr/>
      </dsp:nvSpPr>
      <dsp:spPr>
        <a:xfrm>
          <a:off x="9917487"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917487" y="123431"/>
        <a:ext cx="371638" cy="185082"/>
      </dsp:txXfrm>
    </dsp:sp>
    <dsp:sp modelId="{0513C55A-6EA1-4B9B-9090-B6A93B10893E}">
      <dsp:nvSpPr>
        <dsp:cNvPr id="0" name=""/>
        <dsp:cNvSpPr/>
      </dsp:nvSpPr>
      <dsp:spPr>
        <a:xfrm>
          <a:off x="10574345"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2023-2024</a:t>
          </a:r>
          <a:endParaRPr lang="en-GB" sz="1200" kern="1200" dirty="0"/>
        </a:p>
      </dsp:txBody>
      <dsp:txXfrm>
        <a:off x="10574345" y="43172"/>
        <a:ext cx="1238979" cy="345600"/>
      </dsp:txXfrm>
    </dsp:sp>
    <dsp:sp modelId="{3A8EA323-A393-498E-9A0E-459A7B31896A}">
      <dsp:nvSpPr>
        <dsp:cNvPr id="0" name=""/>
        <dsp:cNvSpPr/>
      </dsp:nvSpPr>
      <dsp:spPr>
        <a:xfrm>
          <a:off x="10703600"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ICD11</a:t>
          </a:r>
          <a:endParaRPr lang="en-GB" sz="1200" kern="1200" dirty="0"/>
        </a:p>
        <a:p>
          <a:pPr marL="114300" lvl="1" indent="-114300" algn="l" defTabSz="533400">
            <a:lnSpc>
              <a:spcPct val="90000"/>
            </a:lnSpc>
            <a:spcBef>
              <a:spcPct val="0"/>
            </a:spcBef>
            <a:spcAft>
              <a:spcPct val="15000"/>
            </a:spcAft>
            <a:buChar char="•"/>
          </a:pPr>
          <a:r>
            <a:rPr lang="en-MY" sz="1200" kern="1200" dirty="0"/>
            <a:t>Feature improvement</a:t>
          </a:r>
          <a:endParaRPr lang="en-GB" sz="1200" kern="1200" dirty="0"/>
        </a:p>
      </dsp:txBody>
      <dsp:txXfrm>
        <a:off x="10737689" y="422861"/>
        <a:ext cx="1419823" cy="10956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B668D5-1112-4C74-9528-6513A1A3E264}">
      <dsp:nvSpPr>
        <dsp:cNvPr id="0" name=""/>
        <dsp:cNvSpPr/>
      </dsp:nvSpPr>
      <dsp:spPr>
        <a:xfrm>
          <a:off x="397"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1999</a:t>
          </a:r>
          <a:endParaRPr lang="en-GB" sz="1200" kern="1200" dirty="0"/>
        </a:p>
      </dsp:txBody>
      <dsp:txXfrm>
        <a:off x="397" y="43172"/>
        <a:ext cx="1238979" cy="345600"/>
      </dsp:txXfrm>
    </dsp:sp>
    <dsp:sp modelId="{449433D3-1AB6-4240-8B97-1BA170313A25}">
      <dsp:nvSpPr>
        <dsp:cNvPr id="0" name=""/>
        <dsp:cNvSpPr/>
      </dsp:nvSpPr>
      <dsp:spPr>
        <a:xfrm>
          <a:off x="12965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SMRP client-based</a:t>
          </a:r>
          <a:endParaRPr lang="en-GB" sz="1200" kern="1200" dirty="0"/>
        </a:p>
      </dsp:txBody>
      <dsp:txXfrm>
        <a:off x="163741" y="422861"/>
        <a:ext cx="1419823" cy="1095690"/>
      </dsp:txXfrm>
    </dsp:sp>
    <dsp:sp modelId="{E6D1CC48-EC77-435D-A52D-EBB2104DE1C1}">
      <dsp:nvSpPr>
        <dsp:cNvPr id="0" name=""/>
        <dsp:cNvSpPr/>
      </dsp:nvSpPr>
      <dsp:spPr>
        <a:xfrm>
          <a:off x="1458329"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458329" y="123431"/>
        <a:ext cx="371638" cy="185082"/>
      </dsp:txXfrm>
    </dsp:sp>
    <dsp:sp modelId="{7F7FAFFD-A560-44B1-84FD-52367DAE3F75}">
      <dsp:nvSpPr>
        <dsp:cNvPr id="0" name=""/>
        <dsp:cNvSpPr/>
      </dsp:nvSpPr>
      <dsp:spPr>
        <a:xfrm>
          <a:off x="211518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2006-2007</a:t>
          </a:r>
          <a:endParaRPr lang="en-GB" sz="1200" kern="1200" dirty="0"/>
        </a:p>
      </dsp:txBody>
      <dsp:txXfrm>
        <a:off x="2115186" y="43172"/>
        <a:ext cx="1238979" cy="345600"/>
      </dsp:txXfrm>
    </dsp:sp>
    <dsp:sp modelId="{D92A8FA3-18C3-4667-BD84-572F0759D225}">
      <dsp:nvSpPr>
        <dsp:cNvPr id="0" name=""/>
        <dsp:cNvSpPr/>
      </dsp:nvSpPr>
      <dsp:spPr>
        <a:xfrm>
          <a:off x="224444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a:t>HIMS Blueprint</a:t>
          </a:r>
          <a:endParaRPr lang="en-GB" sz="1200" kern="1200" dirty="0"/>
        </a:p>
        <a:p>
          <a:pPr marL="114300" lvl="1" indent="-114300" algn="l" defTabSz="533400">
            <a:lnSpc>
              <a:spcPct val="90000"/>
            </a:lnSpc>
            <a:spcBef>
              <a:spcPct val="0"/>
            </a:spcBef>
            <a:spcAft>
              <a:spcPct val="15000"/>
            </a:spcAft>
            <a:buChar char="•"/>
          </a:pPr>
          <a:r>
            <a:rPr lang="en-MY" sz="1200" kern="1200" dirty="0" err="1"/>
            <a:t>eReporting</a:t>
          </a:r>
          <a:endParaRPr lang="en-GB" sz="1200" kern="1200" dirty="0"/>
        </a:p>
        <a:p>
          <a:pPr marL="114300" lvl="1" indent="-114300" algn="l" defTabSz="533400">
            <a:lnSpc>
              <a:spcPct val="90000"/>
            </a:lnSpc>
            <a:spcBef>
              <a:spcPct val="0"/>
            </a:spcBef>
            <a:spcAft>
              <a:spcPct val="15000"/>
            </a:spcAft>
            <a:buChar char="•"/>
          </a:pPr>
          <a:r>
            <a:rPr lang="en-GB" sz="1200" kern="1200" dirty="0"/>
            <a:t>IDS to HIC</a:t>
          </a:r>
        </a:p>
      </dsp:txBody>
      <dsp:txXfrm>
        <a:off x="2278531" y="422861"/>
        <a:ext cx="1419823" cy="1095690"/>
      </dsp:txXfrm>
    </dsp:sp>
    <dsp:sp modelId="{C8BC2A7E-3AA3-4B15-A65E-805F1DCB5368}">
      <dsp:nvSpPr>
        <dsp:cNvPr id="0" name=""/>
        <dsp:cNvSpPr/>
      </dsp:nvSpPr>
      <dsp:spPr>
        <a:xfrm>
          <a:off x="3573118"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73118" y="123431"/>
        <a:ext cx="371638" cy="185082"/>
      </dsp:txXfrm>
    </dsp:sp>
    <dsp:sp modelId="{FF888577-BB9C-4E6D-A998-C37BC7191F34}">
      <dsp:nvSpPr>
        <dsp:cNvPr id="0" name=""/>
        <dsp:cNvSpPr/>
      </dsp:nvSpPr>
      <dsp:spPr>
        <a:xfrm>
          <a:off x="422997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2010-2013</a:t>
          </a:r>
          <a:endParaRPr lang="en-GB" sz="1200" kern="1200" dirty="0"/>
        </a:p>
      </dsp:txBody>
      <dsp:txXfrm>
        <a:off x="4229976" y="43172"/>
        <a:ext cx="1238979" cy="345600"/>
      </dsp:txXfrm>
    </dsp:sp>
    <dsp:sp modelId="{4B629AA2-EDD3-487A-97A8-3BBC31BB0D8F}">
      <dsp:nvSpPr>
        <dsp:cNvPr id="0" name=""/>
        <dsp:cNvSpPr/>
      </dsp:nvSpPr>
      <dsp:spPr>
        <a:xfrm>
          <a:off x="435923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SMRP 1.0 &amp; 1.1</a:t>
          </a:r>
          <a:endParaRPr lang="en-GB" sz="1200" kern="1200" dirty="0"/>
        </a:p>
        <a:p>
          <a:pPr marL="114300" lvl="1" indent="-114300" algn="l" defTabSz="533400">
            <a:lnSpc>
              <a:spcPct val="90000"/>
            </a:lnSpc>
            <a:spcBef>
              <a:spcPct val="0"/>
            </a:spcBef>
            <a:spcAft>
              <a:spcPct val="15000"/>
            </a:spcAft>
            <a:buChar char="•"/>
          </a:pPr>
          <a:r>
            <a:rPr lang="en-MY" sz="1200" kern="1200" dirty="0"/>
            <a:t>Web-based</a:t>
          </a:r>
          <a:endParaRPr lang="en-GB" sz="1200" kern="1200" dirty="0"/>
        </a:p>
        <a:p>
          <a:pPr marL="114300" lvl="1" indent="-114300" algn="l" defTabSz="533400">
            <a:lnSpc>
              <a:spcPct val="90000"/>
            </a:lnSpc>
            <a:spcBef>
              <a:spcPct val="0"/>
            </a:spcBef>
            <a:spcAft>
              <a:spcPct val="15000"/>
            </a:spcAft>
            <a:buChar char="•"/>
          </a:pPr>
          <a:r>
            <a:rPr lang="en-MY" sz="1200" kern="1200" dirty="0"/>
            <a:t>Integration</a:t>
          </a:r>
          <a:endParaRPr lang="en-GB" sz="1200" kern="1200" dirty="0"/>
        </a:p>
      </dsp:txBody>
      <dsp:txXfrm>
        <a:off x="4393321" y="422861"/>
        <a:ext cx="1419823" cy="1095690"/>
      </dsp:txXfrm>
    </dsp:sp>
    <dsp:sp modelId="{86FE6EF4-B34C-4ADC-BDC4-FBF62270E5BB}">
      <dsp:nvSpPr>
        <dsp:cNvPr id="0" name=""/>
        <dsp:cNvSpPr/>
      </dsp:nvSpPr>
      <dsp:spPr>
        <a:xfrm>
          <a:off x="5687908"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5687908" y="123431"/>
        <a:ext cx="371638" cy="185082"/>
      </dsp:txXfrm>
    </dsp:sp>
    <dsp:sp modelId="{90579682-B268-485D-82CE-D88A04FA7E04}">
      <dsp:nvSpPr>
        <dsp:cNvPr id="0" name=""/>
        <dsp:cNvSpPr/>
      </dsp:nvSpPr>
      <dsp:spPr>
        <a:xfrm>
          <a:off x="634476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2015-2016</a:t>
          </a:r>
          <a:endParaRPr lang="en-GB" sz="1200" kern="1200" dirty="0"/>
        </a:p>
      </dsp:txBody>
      <dsp:txXfrm>
        <a:off x="6344766" y="43172"/>
        <a:ext cx="1238979" cy="345600"/>
      </dsp:txXfrm>
    </dsp:sp>
    <dsp:sp modelId="{A22E040F-20B4-43D5-A265-49D20BBA6C76}">
      <dsp:nvSpPr>
        <dsp:cNvPr id="0" name=""/>
        <dsp:cNvSpPr/>
      </dsp:nvSpPr>
      <dsp:spPr>
        <a:xfrm>
          <a:off x="6474021"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MyHDW for analysis</a:t>
          </a:r>
          <a:endParaRPr lang="en-GB" sz="1200" kern="1200" dirty="0"/>
        </a:p>
        <a:p>
          <a:pPr marL="114300" lvl="1" indent="-114300" algn="l" defTabSz="533400">
            <a:lnSpc>
              <a:spcPct val="90000"/>
            </a:lnSpc>
            <a:spcBef>
              <a:spcPct val="0"/>
            </a:spcBef>
            <a:spcAft>
              <a:spcPct val="15000"/>
            </a:spcAft>
            <a:buChar char="•"/>
          </a:pPr>
          <a:r>
            <a:rPr lang="en-MY" sz="1200" kern="1200" dirty="0"/>
            <a:t>SMRP 2.0 P1</a:t>
          </a:r>
          <a:endParaRPr lang="en-GB" sz="1200" kern="1200" dirty="0"/>
        </a:p>
        <a:p>
          <a:pPr marL="114300" lvl="1" indent="-114300" algn="l" defTabSz="533400">
            <a:lnSpc>
              <a:spcPct val="90000"/>
            </a:lnSpc>
            <a:spcBef>
              <a:spcPct val="0"/>
            </a:spcBef>
            <a:spcAft>
              <a:spcPct val="15000"/>
            </a:spcAft>
            <a:buChar char="•"/>
          </a:pPr>
          <a:r>
            <a:rPr lang="en-GB" sz="1200" kern="1200" dirty="0"/>
            <a:t>MyHarmony 1.0</a:t>
          </a:r>
        </a:p>
      </dsp:txBody>
      <dsp:txXfrm>
        <a:off x="6508110" y="422861"/>
        <a:ext cx="1419823" cy="1095690"/>
      </dsp:txXfrm>
    </dsp:sp>
    <dsp:sp modelId="{5ED49587-255B-46F9-A861-B3851F1EADE9}">
      <dsp:nvSpPr>
        <dsp:cNvPr id="0" name=""/>
        <dsp:cNvSpPr/>
      </dsp:nvSpPr>
      <dsp:spPr>
        <a:xfrm>
          <a:off x="7802697"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7802697" y="123431"/>
        <a:ext cx="371638" cy="185082"/>
      </dsp:txXfrm>
    </dsp:sp>
    <dsp:sp modelId="{29BFAF7E-1C52-4CE1-BC7A-168BB1550AF2}">
      <dsp:nvSpPr>
        <dsp:cNvPr id="0" name=""/>
        <dsp:cNvSpPr/>
      </dsp:nvSpPr>
      <dsp:spPr>
        <a:xfrm>
          <a:off x="8459555"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2017-2019</a:t>
          </a:r>
          <a:endParaRPr lang="en-GB" sz="1200" kern="1200" dirty="0"/>
        </a:p>
      </dsp:txBody>
      <dsp:txXfrm>
        <a:off x="8459555" y="43172"/>
        <a:ext cx="1238979" cy="345600"/>
      </dsp:txXfrm>
    </dsp:sp>
    <dsp:sp modelId="{C5E45696-FBCA-41B5-8D4A-CD15FA3FE60E}">
      <dsp:nvSpPr>
        <dsp:cNvPr id="0" name=""/>
        <dsp:cNvSpPr/>
      </dsp:nvSpPr>
      <dsp:spPr>
        <a:xfrm>
          <a:off x="8588811"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GIS</a:t>
          </a:r>
          <a:endParaRPr lang="en-GB" sz="1200" kern="1200" dirty="0"/>
        </a:p>
        <a:p>
          <a:pPr marL="114300" lvl="1" indent="-114300" algn="l" defTabSz="533400">
            <a:lnSpc>
              <a:spcPct val="90000"/>
            </a:lnSpc>
            <a:spcBef>
              <a:spcPct val="0"/>
            </a:spcBef>
            <a:spcAft>
              <a:spcPct val="15000"/>
            </a:spcAft>
            <a:buChar char="•"/>
          </a:pPr>
          <a:r>
            <a:rPr lang="en-MY" sz="1200" kern="1200" dirty="0"/>
            <a:t>MyHarmony 2.0</a:t>
          </a:r>
          <a:endParaRPr lang="en-GB" sz="1200" kern="1200" dirty="0"/>
        </a:p>
        <a:p>
          <a:pPr marL="114300" lvl="1" indent="-114300" algn="l" defTabSz="533400">
            <a:lnSpc>
              <a:spcPct val="90000"/>
            </a:lnSpc>
            <a:spcBef>
              <a:spcPct val="0"/>
            </a:spcBef>
            <a:spcAft>
              <a:spcPct val="15000"/>
            </a:spcAft>
            <a:buChar char="•"/>
          </a:pPr>
          <a:r>
            <a:rPr lang="en-MY" sz="1200" kern="1200" dirty="0"/>
            <a:t>PRIS 1.0</a:t>
          </a:r>
          <a:endParaRPr lang="en-GB" sz="1200" kern="1200" dirty="0"/>
        </a:p>
        <a:p>
          <a:pPr marL="114300" lvl="1" indent="-114300" algn="l" defTabSz="533400">
            <a:lnSpc>
              <a:spcPct val="90000"/>
            </a:lnSpc>
            <a:spcBef>
              <a:spcPct val="0"/>
            </a:spcBef>
            <a:spcAft>
              <a:spcPct val="15000"/>
            </a:spcAft>
            <a:buChar char="•"/>
          </a:pPr>
          <a:r>
            <a:rPr lang="en-MY" sz="1200" kern="1200" dirty="0"/>
            <a:t>SMRP 2.0 P2 </a:t>
          </a:r>
          <a:endParaRPr lang="en-GB" sz="1200" kern="1200" dirty="0"/>
        </a:p>
      </dsp:txBody>
      <dsp:txXfrm>
        <a:off x="8622900" y="422861"/>
        <a:ext cx="1419823" cy="1095690"/>
      </dsp:txXfrm>
    </dsp:sp>
    <dsp:sp modelId="{4D1EA56A-9009-4FA6-87C9-01CD49D08699}">
      <dsp:nvSpPr>
        <dsp:cNvPr id="0" name=""/>
        <dsp:cNvSpPr/>
      </dsp:nvSpPr>
      <dsp:spPr>
        <a:xfrm>
          <a:off x="9917487"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917487" y="123431"/>
        <a:ext cx="371638" cy="185082"/>
      </dsp:txXfrm>
    </dsp:sp>
    <dsp:sp modelId="{0513C55A-6EA1-4B9B-9090-B6A93B10893E}">
      <dsp:nvSpPr>
        <dsp:cNvPr id="0" name=""/>
        <dsp:cNvSpPr/>
      </dsp:nvSpPr>
      <dsp:spPr>
        <a:xfrm>
          <a:off x="10574345"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2023-2024</a:t>
          </a:r>
          <a:endParaRPr lang="en-GB" sz="1200" kern="1200" dirty="0"/>
        </a:p>
      </dsp:txBody>
      <dsp:txXfrm>
        <a:off x="10574345" y="43172"/>
        <a:ext cx="1238979" cy="345600"/>
      </dsp:txXfrm>
    </dsp:sp>
    <dsp:sp modelId="{3A8EA323-A393-498E-9A0E-459A7B31896A}">
      <dsp:nvSpPr>
        <dsp:cNvPr id="0" name=""/>
        <dsp:cNvSpPr/>
      </dsp:nvSpPr>
      <dsp:spPr>
        <a:xfrm>
          <a:off x="10703600"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ICD11</a:t>
          </a:r>
          <a:endParaRPr lang="en-GB" sz="1200" kern="1200" dirty="0"/>
        </a:p>
        <a:p>
          <a:pPr marL="114300" lvl="1" indent="-114300" algn="l" defTabSz="533400">
            <a:lnSpc>
              <a:spcPct val="90000"/>
            </a:lnSpc>
            <a:spcBef>
              <a:spcPct val="0"/>
            </a:spcBef>
            <a:spcAft>
              <a:spcPct val="15000"/>
            </a:spcAft>
            <a:buChar char="•"/>
          </a:pPr>
          <a:r>
            <a:rPr lang="en-MY" sz="1200" kern="1200" dirty="0"/>
            <a:t>Feature improvement</a:t>
          </a:r>
          <a:endParaRPr lang="en-GB" sz="1200" kern="1200" dirty="0"/>
        </a:p>
      </dsp:txBody>
      <dsp:txXfrm>
        <a:off x="10737689" y="422861"/>
        <a:ext cx="1419823" cy="10956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B668D5-1112-4C74-9528-6513A1A3E264}">
      <dsp:nvSpPr>
        <dsp:cNvPr id="0" name=""/>
        <dsp:cNvSpPr/>
      </dsp:nvSpPr>
      <dsp:spPr>
        <a:xfrm>
          <a:off x="397"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1999</a:t>
          </a:r>
          <a:endParaRPr lang="en-GB" sz="1200" kern="1200" dirty="0"/>
        </a:p>
      </dsp:txBody>
      <dsp:txXfrm>
        <a:off x="397" y="43172"/>
        <a:ext cx="1238979" cy="345600"/>
      </dsp:txXfrm>
    </dsp:sp>
    <dsp:sp modelId="{449433D3-1AB6-4240-8B97-1BA170313A25}">
      <dsp:nvSpPr>
        <dsp:cNvPr id="0" name=""/>
        <dsp:cNvSpPr/>
      </dsp:nvSpPr>
      <dsp:spPr>
        <a:xfrm>
          <a:off x="12965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SMRP client-based</a:t>
          </a:r>
          <a:endParaRPr lang="en-GB" sz="1200" kern="1200" dirty="0"/>
        </a:p>
      </dsp:txBody>
      <dsp:txXfrm>
        <a:off x="163741" y="422861"/>
        <a:ext cx="1419823" cy="1095690"/>
      </dsp:txXfrm>
    </dsp:sp>
    <dsp:sp modelId="{E6D1CC48-EC77-435D-A52D-EBB2104DE1C1}">
      <dsp:nvSpPr>
        <dsp:cNvPr id="0" name=""/>
        <dsp:cNvSpPr/>
      </dsp:nvSpPr>
      <dsp:spPr>
        <a:xfrm>
          <a:off x="1458329"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458329" y="123431"/>
        <a:ext cx="371638" cy="185082"/>
      </dsp:txXfrm>
    </dsp:sp>
    <dsp:sp modelId="{7F7FAFFD-A560-44B1-84FD-52367DAE3F75}">
      <dsp:nvSpPr>
        <dsp:cNvPr id="0" name=""/>
        <dsp:cNvSpPr/>
      </dsp:nvSpPr>
      <dsp:spPr>
        <a:xfrm>
          <a:off x="211518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2006-2007</a:t>
          </a:r>
          <a:endParaRPr lang="en-GB" sz="1200" kern="1200" dirty="0"/>
        </a:p>
      </dsp:txBody>
      <dsp:txXfrm>
        <a:off x="2115186" y="43172"/>
        <a:ext cx="1238979" cy="345600"/>
      </dsp:txXfrm>
    </dsp:sp>
    <dsp:sp modelId="{D92A8FA3-18C3-4667-BD84-572F0759D225}">
      <dsp:nvSpPr>
        <dsp:cNvPr id="0" name=""/>
        <dsp:cNvSpPr/>
      </dsp:nvSpPr>
      <dsp:spPr>
        <a:xfrm>
          <a:off x="224444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a:t>HIMS Blueprint</a:t>
          </a:r>
          <a:endParaRPr lang="en-GB" sz="1200" kern="1200" dirty="0"/>
        </a:p>
        <a:p>
          <a:pPr marL="114300" lvl="1" indent="-114300" algn="l" defTabSz="533400">
            <a:lnSpc>
              <a:spcPct val="90000"/>
            </a:lnSpc>
            <a:spcBef>
              <a:spcPct val="0"/>
            </a:spcBef>
            <a:spcAft>
              <a:spcPct val="15000"/>
            </a:spcAft>
            <a:buChar char="•"/>
          </a:pPr>
          <a:r>
            <a:rPr lang="en-MY" sz="1200" kern="1200" dirty="0" err="1"/>
            <a:t>eReporting</a:t>
          </a:r>
          <a:endParaRPr lang="en-GB" sz="1200" kern="1200" dirty="0"/>
        </a:p>
        <a:p>
          <a:pPr marL="114300" lvl="1" indent="-114300" algn="l" defTabSz="533400">
            <a:lnSpc>
              <a:spcPct val="90000"/>
            </a:lnSpc>
            <a:spcBef>
              <a:spcPct val="0"/>
            </a:spcBef>
            <a:spcAft>
              <a:spcPct val="15000"/>
            </a:spcAft>
            <a:buChar char="•"/>
          </a:pPr>
          <a:r>
            <a:rPr lang="en-GB" sz="1200" kern="1200" dirty="0"/>
            <a:t>IDS to HIC</a:t>
          </a:r>
        </a:p>
      </dsp:txBody>
      <dsp:txXfrm>
        <a:off x="2278531" y="422861"/>
        <a:ext cx="1419823" cy="1095690"/>
      </dsp:txXfrm>
    </dsp:sp>
    <dsp:sp modelId="{C8BC2A7E-3AA3-4B15-A65E-805F1DCB5368}">
      <dsp:nvSpPr>
        <dsp:cNvPr id="0" name=""/>
        <dsp:cNvSpPr/>
      </dsp:nvSpPr>
      <dsp:spPr>
        <a:xfrm>
          <a:off x="3573118"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573118" y="123431"/>
        <a:ext cx="371638" cy="185082"/>
      </dsp:txXfrm>
    </dsp:sp>
    <dsp:sp modelId="{FF888577-BB9C-4E6D-A998-C37BC7191F34}">
      <dsp:nvSpPr>
        <dsp:cNvPr id="0" name=""/>
        <dsp:cNvSpPr/>
      </dsp:nvSpPr>
      <dsp:spPr>
        <a:xfrm>
          <a:off x="422997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2010-2013</a:t>
          </a:r>
          <a:endParaRPr lang="en-GB" sz="1200" kern="1200" dirty="0"/>
        </a:p>
      </dsp:txBody>
      <dsp:txXfrm>
        <a:off x="4229976" y="43172"/>
        <a:ext cx="1238979" cy="345600"/>
      </dsp:txXfrm>
    </dsp:sp>
    <dsp:sp modelId="{4B629AA2-EDD3-487A-97A8-3BBC31BB0D8F}">
      <dsp:nvSpPr>
        <dsp:cNvPr id="0" name=""/>
        <dsp:cNvSpPr/>
      </dsp:nvSpPr>
      <dsp:spPr>
        <a:xfrm>
          <a:off x="4359232"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SMRP 1.0 &amp; 1.1</a:t>
          </a:r>
          <a:endParaRPr lang="en-GB" sz="1200" kern="1200" dirty="0"/>
        </a:p>
        <a:p>
          <a:pPr marL="114300" lvl="1" indent="-114300" algn="l" defTabSz="533400">
            <a:lnSpc>
              <a:spcPct val="90000"/>
            </a:lnSpc>
            <a:spcBef>
              <a:spcPct val="0"/>
            </a:spcBef>
            <a:spcAft>
              <a:spcPct val="15000"/>
            </a:spcAft>
            <a:buChar char="•"/>
          </a:pPr>
          <a:r>
            <a:rPr lang="en-MY" sz="1200" kern="1200" dirty="0"/>
            <a:t>Web-based</a:t>
          </a:r>
          <a:endParaRPr lang="en-GB" sz="1200" kern="1200" dirty="0"/>
        </a:p>
        <a:p>
          <a:pPr marL="114300" lvl="1" indent="-114300" algn="l" defTabSz="533400">
            <a:lnSpc>
              <a:spcPct val="90000"/>
            </a:lnSpc>
            <a:spcBef>
              <a:spcPct val="0"/>
            </a:spcBef>
            <a:spcAft>
              <a:spcPct val="15000"/>
            </a:spcAft>
            <a:buChar char="•"/>
          </a:pPr>
          <a:r>
            <a:rPr lang="en-MY" sz="1200" kern="1200" dirty="0"/>
            <a:t>Integration</a:t>
          </a:r>
          <a:endParaRPr lang="en-GB" sz="1200" kern="1200" dirty="0"/>
        </a:p>
      </dsp:txBody>
      <dsp:txXfrm>
        <a:off x="4393321" y="422861"/>
        <a:ext cx="1419823" cy="1095690"/>
      </dsp:txXfrm>
    </dsp:sp>
    <dsp:sp modelId="{86FE6EF4-B34C-4ADC-BDC4-FBF62270E5BB}">
      <dsp:nvSpPr>
        <dsp:cNvPr id="0" name=""/>
        <dsp:cNvSpPr/>
      </dsp:nvSpPr>
      <dsp:spPr>
        <a:xfrm>
          <a:off x="5687908"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5687908" y="123431"/>
        <a:ext cx="371638" cy="185082"/>
      </dsp:txXfrm>
    </dsp:sp>
    <dsp:sp modelId="{90579682-B268-485D-82CE-D88A04FA7E04}">
      <dsp:nvSpPr>
        <dsp:cNvPr id="0" name=""/>
        <dsp:cNvSpPr/>
      </dsp:nvSpPr>
      <dsp:spPr>
        <a:xfrm>
          <a:off x="6344766"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2015-2016</a:t>
          </a:r>
          <a:endParaRPr lang="en-GB" sz="1200" kern="1200" dirty="0"/>
        </a:p>
      </dsp:txBody>
      <dsp:txXfrm>
        <a:off x="6344766" y="43172"/>
        <a:ext cx="1238979" cy="345600"/>
      </dsp:txXfrm>
    </dsp:sp>
    <dsp:sp modelId="{A22E040F-20B4-43D5-A265-49D20BBA6C76}">
      <dsp:nvSpPr>
        <dsp:cNvPr id="0" name=""/>
        <dsp:cNvSpPr/>
      </dsp:nvSpPr>
      <dsp:spPr>
        <a:xfrm>
          <a:off x="6474021"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MyHDW for analysis</a:t>
          </a:r>
          <a:endParaRPr lang="en-GB" sz="1200" kern="1200" dirty="0"/>
        </a:p>
        <a:p>
          <a:pPr marL="114300" lvl="1" indent="-114300" algn="l" defTabSz="533400">
            <a:lnSpc>
              <a:spcPct val="90000"/>
            </a:lnSpc>
            <a:spcBef>
              <a:spcPct val="0"/>
            </a:spcBef>
            <a:spcAft>
              <a:spcPct val="15000"/>
            </a:spcAft>
            <a:buChar char="•"/>
          </a:pPr>
          <a:r>
            <a:rPr lang="en-MY" sz="1200" kern="1200" dirty="0"/>
            <a:t>SMRP 2.0 P1</a:t>
          </a:r>
          <a:endParaRPr lang="en-GB" sz="1200" kern="1200" dirty="0"/>
        </a:p>
        <a:p>
          <a:pPr marL="114300" lvl="1" indent="-114300" algn="l" defTabSz="533400">
            <a:lnSpc>
              <a:spcPct val="90000"/>
            </a:lnSpc>
            <a:spcBef>
              <a:spcPct val="0"/>
            </a:spcBef>
            <a:spcAft>
              <a:spcPct val="15000"/>
            </a:spcAft>
            <a:buChar char="•"/>
          </a:pPr>
          <a:r>
            <a:rPr lang="en-GB" sz="1200" kern="1200" dirty="0"/>
            <a:t>MyHarmony 1.0</a:t>
          </a:r>
        </a:p>
      </dsp:txBody>
      <dsp:txXfrm>
        <a:off x="6508110" y="422861"/>
        <a:ext cx="1419823" cy="1095690"/>
      </dsp:txXfrm>
    </dsp:sp>
    <dsp:sp modelId="{5ED49587-255B-46F9-A861-B3851F1EADE9}">
      <dsp:nvSpPr>
        <dsp:cNvPr id="0" name=""/>
        <dsp:cNvSpPr/>
      </dsp:nvSpPr>
      <dsp:spPr>
        <a:xfrm>
          <a:off x="7802697"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7802697" y="123431"/>
        <a:ext cx="371638" cy="185082"/>
      </dsp:txXfrm>
    </dsp:sp>
    <dsp:sp modelId="{29BFAF7E-1C52-4CE1-BC7A-168BB1550AF2}">
      <dsp:nvSpPr>
        <dsp:cNvPr id="0" name=""/>
        <dsp:cNvSpPr/>
      </dsp:nvSpPr>
      <dsp:spPr>
        <a:xfrm>
          <a:off x="8459555"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2017-2019</a:t>
          </a:r>
          <a:endParaRPr lang="en-GB" sz="1200" kern="1200" dirty="0"/>
        </a:p>
      </dsp:txBody>
      <dsp:txXfrm>
        <a:off x="8459555" y="43172"/>
        <a:ext cx="1238979" cy="345600"/>
      </dsp:txXfrm>
    </dsp:sp>
    <dsp:sp modelId="{C5E45696-FBCA-41B5-8D4A-CD15FA3FE60E}">
      <dsp:nvSpPr>
        <dsp:cNvPr id="0" name=""/>
        <dsp:cNvSpPr/>
      </dsp:nvSpPr>
      <dsp:spPr>
        <a:xfrm>
          <a:off x="8588811"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GIS</a:t>
          </a:r>
          <a:endParaRPr lang="en-GB" sz="1200" kern="1200" dirty="0"/>
        </a:p>
        <a:p>
          <a:pPr marL="114300" lvl="1" indent="-114300" algn="l" defTabSz="533400">
            <a:lnSpc>
              <a:spcPct val="90000"/>
            </a:lnSpc>
            <a:spcBef>
              <a:spcPct val="0"/>
            </a:spcBef>
            <a:spcAft>
              <a:spcPct val="15000"/>
            </a:spcAft>
            <a:buChar char="•"/>
          </a:pPr>
          <a:r>
            <a:rPr lang="en-MY" sz="1200" kern="1200" dirty="0"/>
            <a:t>MyHarmony 2.0</a:t>
          </a:r>
          <a:endParaRPr lang="en-GB" sz="1200" kern="1200" dirty="0"/>
        </a:p>
        <a:p>
          <a:pPr marL="114300" lvl="1" indent="-114300" algn="l" defTabSz="533400">
            <a:lnSpc>
              <a:spcPct val="90000"/>
            </a:lnSpc>
            <a:spcBef>
              <a:spcPct val="0"/>
            </a:spcBef>
            <a:spcAft>
              <a:spcPct val="15000"/>
            </a:spcAft>
            <a:buChar char="•"/>
          </a:pPr>
          <a:r>
            <a:rPr lang="en-MY" sz="1200" kern="1200" dirty="0"/>
            <a:t>PRIS 1.0</a:t>
          </a:r>
          <a:endParaRPr lang="en-GB" sz="1200" kern="1200" dirty="0"/>
        </a:p>
        <a:p>
          <a:pPr marL="114300" lvl="1" indent="-114300" algn="l" defTabSz="533400">
            <a:lnSpc>
              <a:spcPct val="90000"/>
            </a:lnSpc>
            <a:spcBef>
              <a:spcPct val="0"/>
            </a:spcBef>
            <a:spcAft>
              <a:spcPct val="15000"/>
            </a:spcAft>
            <a:buChar char="•"/>
          </a:pPr>
          <a:r>
            <a:rPr lang="en-MY" sz="1200" kern="1200" dirty="0"/>
            <a:t>SMRP 2.0 P2 </a:t>
          </a:r>
          <a:endParaRPr lang="en-GB" sz="1200" kern="1200" dirty="0"/>
        </a:p>
      </dsp:txBody>
      <dsp:txXfrm>
        <a:off x="8622900" y="422861"/>
        <a:ext cx="1419823" cy="1095690"/>
      </dsp:txXfrm>
    </dsp:sp>
    <dsp:sp modelId="{4D1EA56A-9009-4FA6-87C9-01CD49D08699}">
      <dsp:nvSpPr>
        <dsp:cNvPr id="0" name=""/>
        <dsp:cNvSpPr/>
      </dsp:nvSpPr>
      <dsp:spPr>
        <a:xfrm>
          <a:off x="9917487" y="61737"/>
          <a:ext cx="464179" cy="308470"/>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917487" y="123431"/>
        <a:ext cx="371638" cy="185082"/>
      </dsp:txXfrm>
    </dsp:sp>
    <dsp:sp modelId="{0513C55A-6EA1-4B9B-9090-B6A93B10893E}">
      <dsp:nvSpPr>
        <dsp:cNvPr id="0" name=""/>
        <dsp:cNvSpPr/>
      </dsp:nvSpPr>
      <dsp:spPr>
        <a:xfrm>
          <a:off x="10574345" y="43172"/>
          <a:ext cx="1238979" cy="51839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MY" sz="1200" kern="1200" dirty="0"/>
            <a:t>2023-2024</a:t>
          </a:r>
          <a:endParaRPr lang="en-GB" sz="1200" kern="1200" dirty="0"/>
        </a:p>
      </dsp:txBody>
      <dsp:txXfrm>
        <a:off x="10574345" y="43172"/>
        <a:ext cx="1238979" cy="345600"/>
      </dsp:txXfrm>
    </dsp:sp>
    <dsp:sp modelId="{3A8EA323-A393-498E-9A0E-459A7B31896A}">
      <dsp:nvSpPr>
        <dsp:cNvPr id="0" name=""/>
        <dsp:cNvSpPr/>
      </dsp:nvSpPr>
      <dsp:spPr>
        <a:xfrm>
          <a:off x="10703600" y="388772"/>
          <a:ext cx="1488001" cy="11638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MY" sz="1200" kern="1200" dirty="0"/>
            <a:t>ICD11</a:t>
          </a:r>
          <a:endParaRPr lang="en-GB" sz="1200" kern="1200" dirty="0"/>
        </a:p>
        <a:p>
          <a:pPr marL="114300" lvl="1" indent="-114300" algn="l" defTabSz="533400">
            <a:lnSpc>
              <a:spcPct val="90000"/>
            </a:lnSpc>
            <a:spcBef>
              <a:spcPct val="0"/>
            </a:spcBef>
            <a:spcAft>
              <a:spcPct val="15000"/>
            </a:spcAft>
            <a:buChar char="•"/>
          </a:pPr>
          <a:r>
            <a:rPr lang="en-MY" sz="1200" kern="1200" dirty="0"/>
            <a:t>Feature improvement</a:t>
          </a:r>
          <a:endParaRPr lang="en-GB" sz="1200" kern="1200" dirty="0"/>
        </a:p>
      </dsp:txBody>
      <dsp:txXfrm>
        <a:off x="10737689" y="422861"/>
        <a:ext cx="1419823" cy="10956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26BC7A-4F47-47C2-8F44-4422C22390EC}">
      <dsp:nvSpPr>
        <dsp:cNvPr id="0" name=""/>
        <dsp:cNvSpPr/>
      </dsp:nvSpPr>
      <dsp:spPr>
        <a:xfrm>
          <a:off x="10129" y="153608"/>
          <a:ext cx="848194" cy="848194"/>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69DEE3-CFC2-427E-AA90-DC1C4AF5A4B2}">
      <dsp:nvSpPr>
        <dsp:cNvPr id="0" name=""/>
        <dsp:cNvSpPr/>
      </dsp:nvSpPr>
      <dsp:spPr>
        <a:xfrm>
          <a:off x="10129" y="1084839"/>
          <a:ext cx="2423412" cy="624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u="sng" kern="1200" dirty="0"/>
            <a:t>Multiple data entries</a:t>
          </a:r>
          <a:r>
            <a:rPr lang="en-US" sz="1400" kern="1200" dirty="0"/>
            <a:t> at the health facilities</a:t>
          </a:r>
        </a:p>
      </dsp:txBody>
      <dsp:txXfrm>
        <a:off x="10129" y="1084839"/>
        <a:ext cx="2423412" cy="624495"/>
      </dsp:txXfrm>
    </dsp:sp>
    <dsp:sp modelId="{FB81934C-7F3A-45E4-94F1-53EF1E3AED8F}">
      <dsp:nvSpPr>
        <dsp:cNvPr id="0" name=""/>
        <dsp:cNvSpPr/>
      </dsp:nvSpPr>
      <dsp:spPr>
        <a:xfrm>
          <a:off x="10129" y="1747957"/>
          <a:ext cx="2423412" cy="336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US" sz="1100" kern="1200" dirty="0"/>
            <a:t>Prone to transcribing error &amp; increase workload</a:t>
          </a:r>
        </a:p>
      </dsp:txBody>
      <dsp:txXfrm>
        <a:off x="10129" y="1747957"/>
        <a:ext cx="2423412" cy="336753"/>
      </dsp:txXfrm>
    </dsp:sp>
    <dsp:sp modelId="{B798EA2A-6C5A-4EB2-B24D-E7E2AC90041F}">
      <dsp:nvSpPr>
        <dsp:cNvPr id="0" name=""/>
        <dsp:cNvSpPr/>
      </dsp:nvSpPr>
      <dsp:spPr>
        <a:xfrm>
          <a:off x="2857638" y="153608"/>
          <a:ext cx="848194" cy="84819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07F272-21B6-40A5-8A4E-C7B69FC51623}">
      <dsp:nvSpPr>
        <dsp:cNvPr id="0" name=""/>
        <dsp:cNvSpPr/>
      </dsp:nvSpPr>
      <dsp:spPr>
        <a:xfrm>
          <a:off x="2857638" y="1084839"/>
          <a:ext cx="2423412" cy="624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u="sng" kern="1200"/>
            <a:t>Manual data entry</a:t>
          </a:r>
          <a:r>
            <a:rPr lang="en-US" sz="1400" kern="1200"/>
            <a:t> and </a:t>
          </a:r>
          <a:r>
            <a:rPr lang="en-US" sz="1400" u="sng" kern="1200"/>
            <a:t>manual submission </a:t>
          </a:r>
          <a:r>
            <a:rPr lang="en-US" sz="1400" kern="1200"/>
            <a:t>(even for IT hospitals)</a:t>
          </a:r>
        </a:p>
      </dsp:txBody>
      <dsp:txXfrm>
        <a:off x="2857638" y="1084839"/>
        <a:ext cx="2423412" cy="624495"/>
      </dsp:txXfrm>
    </dsp:sp>
    <dsp:sp modelId="{4005D8B5-28BB-4F5A-951F-71A7C97477F2}">
      <dsp:nvSpPr>
        <dsp:cNvPr id="0" name=""/>
        <dsp:cNvSpPr/>
      </dsp:nvSpPr>
      <dsp:spPr>
        <a:xfrm>
          <a:off x="2857638" y="1747957"/>
          <a:ext cx="2423412" cy="336753"/>
        </a:xfrm>
        <a:prstGeom prst="rect">
          <a:avLst/>
        </a:prstGeom>
        <a:noFill/>
        <a:ln>
          <a:noFill/>
        </a:ln>
        <a:effectLst/>
      </dsp:spPr>
      <dsp:style>
        <a:lnRef idx="0">
          <a:scrgbClr r="0" g="0" b="0"/>
        </a:lnRef>
        <a:fillRef idx="0">
          <a:scrgbClr r="0" g="0" b="0"/>
        </a:fillRef>
        <a:effectRef idx="0">
          <a:scrgbClr r="0" g="0" b="0"/>
        </a:effectRef>
        <a:fontRef idx="minor"/>
      </dsp:style>
    </dsp:sp>
    <dsp:sp modelId="{D18A1BF2-9029-4A52-A3AC-6C038B43D6AD}">
      <dsp:nvSpPr>
        <dsp:cNvPr id="0" name=""/>
        <dsp:cNvSpPr/>
      </dsp:nvSpPr>
      <dsp:spPr>
        <a:xfrm>
          <a:off x="5705148" y="153608"/>
          <a:ext cx="848194" cy="84819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596FC7-329E-4BC6-88AF-4585999EBEC3}">
      <dsp:nvSpPr>
        <dsp:cNvPr id="0" name=""/>
        <dsp:cNvSpPr/>
      </dsp:nvSpPr>
      <dsp:spPr>
        <a:xfrm>
          <a:off x="5705148" y="1084839"/>
          <a:ext cx="2423412" cy="624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u="sng" kern="1200"/>
            <a:t>Aggregated data</a:t>
          </a:r>
          <a:r>
            <a:rPr lang="en-US" sz="1400" kern="1200"/>
            <a:t> submitted monthly to CKPP</a:t>
          </a:r>
        </a:p>
      </dsp:txBody>
      <dsp:txXfrm>
        <a:off x="5705148" y="1084839"/>
        <a:ext cx="2423412" cy="624495"/>
      </dsp:txXfrm>
    </dsp:sp>
    <dsp:sp modelId="{ABD1B245-7970-4657-BB9D-B95D4FE13C1A}">
      <dsp:nvSpPr>
        <dsp:cNvPr id="0" name=""/>
        <dsp:cNvSpPr/>
      </dsp:nvSpPr>
      <dsp:spPr>
        <a:xfrm>
          <a:off x="5705148" y="1747957"/>
          <a:ext cx="2423412" cy="336753"/>
        </a:xfrm>
        <a:prstGeom prst="rect">
          <a:avLst/>
        </a:prstGeom>
        <a:noFill/>
        <a:ln>
          <a:noFill/>
        </a:ln>
        <a:effectLst/>
      </dsp:spPr>
      <dsp:style>
        <a:lnRef idx="0">
          <a:scrgbClr r="0" g="0" b="0"/>
        </a:lnRef>
        <a:fillRef idx="0">
          <a:scrgbClr r="0" g="0" b="0"/>
        </a:fillRef>
        <a:effectRef idx="0">
          <a:scrgbClr r="0" g="0" b="0"/>
        </a:effectRef>
        <a:fontRef idx="minor"/>
      </dsp:style>
    </dsp:sp>
    <dsp:sp modelId="{0DAD8BE7-DDC2-40DB-AA4B-F419B3123AFE}">
      <dsp:nvSpPr>
        <dsp:cNvPr id="0" name=""/>
        <dsp:cNvSpPr/>
      </dsp:nvSpPr>
      <dsp:spPr>
        <a:xfrm>
          <a:off x="8552657" y="153608"/>
          <a:ext cx="848194" cy="84819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50D62C-709D-4C4C-B3BE-03748BF35BEC}">
      <dsp:nvSpPr>
        <dsp:cNvPr id="0" name=""/>
        <dsp:cNvSpPr/>
      </dsp:nvSpPr>
      <dsp:spPr>
        <a:xfrm>
          <a:off x="8552657" y="1084839"/>
          <a:ext cx="2423412" cy="624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a:t>Result </a:t>
          </a:r>
          <a:r>
            <a:rPr lang="en-US" sz="1400" u="sng" kern="1200"/>
            <a:t>published yearly</a:t>
          </a:r>
          <a:r>
            <a:rPr lang="en-US" sz="1400" kern="1200"/>
            <a:t> or upon request</a:t>
          </a:r>
        </a:p>
      </dsp:txBody>
      <dsp:txXfrm>
        <a:off x="8552657" y="1084839"/>
        <a:ext cx="2423412" cy="624495"/>
      </dsp:txXfrm>
    </dsp:sp>
    <dsp:sp modelId="{65EAA8AF-BC64-4845-9657-12A78EAF6EC4}">
      <dsp:nvSpPr>
        <dsp:cNvPr id="0" name=""/>
        <dsp:cNvSpPr/>
      </dsp:nvSpPr>
      <dsp:spPr>
        <a:xfrm>
          <a:off x="8552657" y="1747957"/>
          <a:ext cx="2423412" cy="336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US" sz="1100" kern="1200"/>
            <a:t>Prone to delayed reaction and action</a:t>
          </a:r>
        </a:p>
      </dsp:txBody>
      <dsp:txXfrm>
        <a:off x="8552657" y="1747957"/>
        <a:ext cx="2423412" cy="3367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F51791-E48B-4AC9-B16D-8269A1AEBFA2}">
      <dsp:nvSpPr>
        <dsp:cNvPr id="0" name=""/>
        <dsp:cNvSpPr/>
      </dsp:nvSpPr>
      <dsp:spPr>
        <a:xfrm>
          <a:off x="12694" y="144840"/>
          <a:ext cx="848194" cy="84819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4C2BD91-42C6-44E7-B406-1F7D8F8B87ED}">
      <dsp:nvSpPr>
        <dsp:cNvPr id="0" name=""/>
        <dsp:cNvSpPr/>
      </dsp:nvSpPr>
      <dsp:spPr>
        <a:xfrm>
          <a:off x="12694" y="1078132"/>
          <a:ext cx="2423412" cy="557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en-MY" sz="1400" u="sng" kern="1200" dirty="0"/>
            <a:t>Single entry</a:t>
          </a:r>
          <a:r>
            <a:rPr lang="en-MY" sz="1400" kern="1200" dirty="0"/>
            <a:t> at electronic discharge summary in free text</a:t>
          </a:r>
          <a:endParaRPr lang="en-US" sz="1400" kern="1200" dirty="0"/>
        </a:p>
      </dsp:txBody>
      <dsp:txXfrm>
        <a:off x="12694" y="1078132"/>
        <a:ext cx="2423412" cy="557171"/>
      </dsp:txXfrm>
    </dsp:sp>
    <dsp:sp modelId="{0A62F47F-22D7-48C7-8C2D-C756EA7C7206}">
      <dsp:nvSpPr>
        <dsp:cNvPr id="0" name=""/>
        <dsp:cNvSpPr/>
      </dsp:nvSpPr>
      <dsp:spPr>
        <a:xfrm>
          <a:off x="12694" y="1674884"/>
          <a:ext cx="2423412" cy="448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90000"/>
            </a:lnSpc>
            <a:spcBef>
              <a:spcPct val="0"/>
            </a:spcBef>
            <a:spcAft>
              <a:spcPct val="35000"/>
            </a:spcAft>
            <a:buNone/>
          </a:pPr>
          <a:r>
            <a:rPr lang="en-MY" sz="1100" kern="1200"/>
            <a:t>Requires proper documentation and awareness</a:t>
          </a:r>
          <a:endParaRPr lang="en-US" sz="1100" kern="1200"/>
        </a:p>
      </dsp:txBody>
      <dsp:txXfrm>
        <a:off x="12694" y="1674884"/>
        <a:ext cx="2423412" cy="448976"/>
      </dsp:txXfrm>
    </dsp:sp>
    <dsp:sp modelId="{0EEB7A49-3B8C-483C-8D7E-53335D2F0699}">
      <dsp:nvSpPr>
        <dsp:cNvPr id="0" name=""/>
        <dsp:cNvSpPr/>
      </dsp:nvSpPr>
      <dsp:spPr>
        <a:xfrm>
          <a:off x="2860203" y="144840"/>
          <a:ext cx="848194" cy="84819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A70FA70-5B93-4ECB-8443-F39342304836}">
      <dsp:nvSpPr>
        <dsp:cNvPr id="0" name=""/>
        <dsp:cNvSpPr/>
      </dsp:nvSpPr>
      <dsp:spPr>
        <a:xfrm>
          <a:off x="2860203" y="1078132"/>
          <a:ext cx="2423412" cy="557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en-MY" sz="1400" kern="1200"/>
            <a:t>Semi-automated submission, automated codification, and automated KPI generation</a:t>
          </a:r>
          <a:endParaRPr lang="en-US" sz="1400" kern="1200"/>
        </a:p>
      </dsp:txBody>
      <dsp:txXfrm>
        <a:off x="2860203" y="1078132"/>
        <a:ext cx="2423412" cy="557171"/>
      </dsp:txXfrm>
    </dsp:sp>
    <dsp:sp modelId="{D781E23E-E4D8-490E-B7ED-47E1B939A377}">
      <dsp:nvSpPr>
        <dsp:cNvPr id="0" name=""/>
        <dsp:cNvSpPr/>
      </dsp:nvSpPr>
      <dsp:spPr>
        <a:xfrm>
          <a:off x="2860203" y="1674884"/>
          <a:ext cx="2423412" cy="448976"/>
        </a:xfrm>
        <a:prstGeom prst="rect">
          <a:avLst/>
        </a:prstGeom>
        <a:noFill/>
        <a:ln>
          <a:noFill/>
        </a:ln>
        <a:effectLst/>
      </dsp:spPr>
      <dsp:style>
        <a:lnRef idx="0">
          <a:scrgbClr r="0" g="0" b="0"/>
        </a:lnRef>
        <a:fillRef idx="0">
          <a:scrgbClr r="0" g="0" b="0"/>
        </a:fillRef>
        <a:effectRef idx="0">
          <a:scrgbClr r="0" g="0" b="0"/>
        </a:effectRef>
        <a:fontRef idx="minor"/>
      </dsp:style>
    </dsp:sp>
    <dsp:sp modelId="{CC917D85-2DD9-4CE7-AB98-4E8A032BF82D}">
      <dsp:nvSpPr>
        <dsp:cNvPr id="0" name=""/>
        <dsp:cNvSpPr/>
      </dsp:nvSpPr>
      <dsp:spPr>
        <a:xfrm>
          <a:off x="5707713" y="144840"/>
          <a:ext cx="848194" cy="84819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DED122B-049B-4CA6-8B3C-035D0899C91A}">
      <dsp:nvSpPr>
        <dsp:cNvPr id="0" name=""/>
        <dsp:cNvSpPr/>
      </dsp:nvSpPr>
      <dsp:spPr>
        <a:xfrm>
          <a:off x="5707713" y="1078132"/>
          <a:ext cx="2423412" cy="557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en-MY" sz="1400" kern="1200"/>
            <a:t>Able to filter &amp; drill down for every KPI due to </a:t>
          </a:r>
          <a:r>
            <a:rPr lang="en-MY" sz="1400" u="sng" kern="1200"/>
            <a:t>granular data</a:t>
          </a:r>
          <a:endParaRPr lang="en-US" sz="1400" kern="1200"/>
        </a:p>
      </dsp:txBody>
      <dsp:txXfrm>
        <a:off x="5707713" y="1078132"/>
        <a:ext cx="2423412" cy="557171"/>
      </dsp:txXfrm>
    </dsp:sp>
    <dsp:sp modelId="{342E6B9B-B4F3-4684-B98A-92D2884B177E}">
      <dsp:nvSpPr>
        <dsp:cNvPr id="0" name=""/>
        <dsp:cNvSpPr/>
      </dsp:nvSpPr>
      <dsp:spPr>
        <a:xfrm>
          <a:off x="5707713" y="1674884"/>
          <a:ext cx="2423412" cy="448976"/>
        </a:xfrm>
        <a:prstGeom prst="rect">
          <a:avLst/>
        </a:prstGeom>
        <a:noFill/>
        <a:ln>
          <a:noFill/>
        </a:ln>
        <a:effectLst/>
      </dsp:spPr>
      <dsp:style>
        <a:lnRef idx="0">
          <a:scrgbClr r="0" g="0" b="0"/>
        </a:lnRef>
        <a:fillRef idx="0">
          <a:scrgbClr r="0" g="0" b="0"/>
        </a:fillRef>
        <a:effectRef idx="0">
          <a:scrgbClr r="0" g="0" b="0"/>
        </a:effectRef>
        <a:fontRef idx="minor"/>
      </dsp:style>
    </dsp:sp>
    <dsp:sp modelId="{E5A97451-1E1C-424D-A69D-3AB0D6ED7DE2}">
      <dsp:nvSpPr>
        <dsp:cNvPr id="0" name=""/>
        <dsp:cNvSpPr/>
      </dsp:nvSpPr>
      <dsp:spPr>
        <a:xfrm>
          <a:off x="8555222" y="144840"/>
          <a:ext cx="848194" cy="848194"/>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B4920A4-2859-47F2-AB60-B86B6251AE2B}">
      <dsp:nvSpPr>
        <dsp:cNvPr id="0" name=""/>
        <dsp:cNvSpPr/>
      </dsp:nvSpPr>
      <dsp:spPr>
        <a:xfrm>
          <a:off x="8555222" y="1078132"/>
          <a:ext cx="2423412" cy="557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en-MY" sz="1400" kern="1200" dirty="0"/>
            <a:t>More </a:t>
          </a:r>
          <a:r>
            <a:rPr lang="en-MY" sz="1400" u="sng" kern="1200" dirty="0"/>
            <a:t>timely results</a:t>
          </a:r>
          <a:r>
            <a:rPr lang="en-MY" sz="1400" kern="1200" dirty="0"/>
            <a:t> and auto-generated results</a:t>
          </a:r>
          <a:endParaRPr lang="en-US" sz="1400" kern="1200" dirty="0"/>
        </a:p>
      </dsp:txBody>
      <dsp:txXfrm>
        <a:off x="8555222" y="1078132"/>
        <a:ext cx="2423412" cy="557171"/>
      </dsp:txXfrm>
    </dsp:sp>
    <dsp:sp modelId="{47C6C35C-AE1B-46B6-B3B0-96C2ECF2E19A}">
      <dsp:nvSpPr>
        <dsp:cNvPr id="0" name=""/>
        <dsp:cNvSpPr/>
      </dsp:nvSpPr>
      <dsp:spPr>
        <a:xfrm>
          <a:off x="8555222" y="1674884"/>
          <a:ext cx="2423412" cy="448976"/>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0CFE7C-E88A-4BAA-8BA5-3B5F86FCD463}" type="datetimeFigureOut">
              <a:rPr lang="en-GB" smtClean="0"/>
              <a:t>21/10/2024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39EB7C-3B1A-4989-A4D7-6CFC9C8D70ED}" type="slidenum">
              <a:rPr lang="en-GB" smtClean="0"/>
              <a:t>‹#›</a:t>
            </a:fld>
            <a:endParaRPr lang="en-GB"/>
          </a:p>
        </p:txBody>
      </p:sp>
    </p:spTree>
    <p:extLst>
      <p:ext uri="{BB962C8B-B14F-4D97-AF65-F5344CB8AC3E}">
        <p14:creationId xmlns:p14="http://schemas.microsoft.com/office/powerpoint/2010/main" val="3332568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2892 health clinics / 8419 private health clinics (1:4)</a:t>
            </a:r>
          </a:p>
          <a:p>
            <a:r>
              <a:rPr lang="en-MY" dirty="0"/>
              <a:t>1695 dental clinics / 3053 private dental </a:t>
            </a:r>
            <a:r>
              <a:rPr lang="en-MY" dirty="0" err="1"/>
              <a:t>clinicis</a:t>
            </a:r>
            <a:r>
              <a:rPr lang="en-MY" dirty="0"/>
              <a:t> (1:3)</a:t>
            </a:r>
          </a:p>
          <a:p>
            <a:r>
              <a:rPr lang="en-MY" dirty="0"/>
              <a:t>Not accounting the clinical support services (ambulatory care, physio, </a:t>
            </a:r>
            <a:r>
              <a:rPr lang="en-MY" dirty="0" err="1"/>
              <a:t>occ</a:t>
            </a:r>
            <a:r>
              <a:rPr lang="en-MY" dirty="0"/>
              <a:t> therapy, speech, hearing, diet, social services, etc)</a:t>
            </a:r>
            <a:endParaRPr lang="en-GB" dirty="0"/>
          </a:p>
        </p:txBody>
      </p:sp>
      <p:sp>
        <p:nvSpPr>
          <p:cNvPr id="4" name="Slide Number Placeholder 3"/>
          <p:cNvSpPr>
            <a:spLocks noGrp="1"/>
          </p:cNvSpPr>
          <p:nvPr>
            <p:ph type="sldNum" sz="quarter" idx="5"/>
          </p:nvPr>
        </p:nvSpPr>
        <p:spPr/>
        <p:txBody>
          <a:bodyPr/>
          <a:lstStyle/>
          <a:p>
            <a:fld id="{6739EB7C-3B1A-4989-A4D7-6CFC9C8D70ED}" type="slidenum">
              <a:rPr lang="en-GB" smtClean="0"/>
              <a:t>2</a:t>
            </a:fld>
            <a:endParaRPr lang="en-GB"/>
          </a:p>
        </p:txBody>
      </p:sp>
    </p:spTree>
    <p:extLst>
      <p:ext uri="{BB962C8B-B14F-4D97-AF65-F5344CB8AC3E}">
        <p14:creationId xmlns:p14="http://schemas.microsoft.com/office/powerpoint/2010/main" val="38135411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405F6-9657-9CBD-71DF-CB1C569CB4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B34271-F320-FBDC-43AC-C22D85B45C9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A19296F-1FCB-0BE4-A927-485205969CBF}"/>
              </a:ext>
            </a:extLst>
          </p:cNvPr>
          <p:cNvSpPr>
            <a:spLocks noGrp="1"/>
          </p:cNvSpPr>
          <p:nvPr>
            <p:ph type="body" idx="1"/>
          </p:nvPr>
        </p:nvSpPr>
        <p:spPr/>
        <p:txBody>
          <a:bodyPr/>
          <a:lstStyle/>
          <a:p>
            <a:pPr marL="0" indent="0" defTabSz="448650">
              <a:buClrTx/>
              <a:buSzTx/>
              <a:buNone/>
              <a:defRPr/>
            </a:pPr>
            <a:r>
              <a:rPr lang="en-GB" sz="1200" kern="1200" dirty="0">
                <a:solidFill>
                  <a:schemeClr val="tx1"/>
                </a:solidFill>
                <a:latin typeface="+mn-lt"/>
                <a:ea typeface="+mn-ea"/>
                <a:cs typeface="+mn-cs"/>
              </a:rPr>
              <a:t>There were three (3) major deliverables in the conceptual stage. The first part refers to the development and implementation of health terminology standards, namely SNOMED CT, which will be the knowledge bases for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The second part was harmonization of the medical terminology to SNOMED CT terms by way of mapping. The last part was about the development and implementation of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to show that the application can codify relevant terms in free-text using Natural Language Processing (NLP) technique. The SNOMED CT codified data can then be analysed for information generation.</a:t>
            </a:r>
          </a:p>
          <a:p>
            <a:endParaRPr lang="en-US" dirty="0"/>
          </a:p>
        </p:txBody>
      </p:sp>
      <p:sp>
        <p:nvSpPr>
          <p:cNvPr id="4" name="Slide Number Placeholder 3">
            <a:extLst>
              <a:ext uri="{FF2B5EF4-FFF2-40B4-BE49-F238E27FC236}">
                <a16:creationId xmlns:a16="http://schemas.microsoft.com/office/drawing/2014/main" id="{972345BA-BFA7-C6AF-091A-DFD91D89D5B4}"/>
              </a:ext>
            </a:extLst>
          </p:cNvPr>
          <p:cNvSpPr>
            <a:spLocks noGrp="1"/>
          </p:cNvSpPr>
          <p:nvPr>
            <p:ph type="sldNum" sz="quarter" idx="10"/>
          </p:nvPr>
        </p:nvSpPr>
        <p:spPr>
          <a:xfrm>
            <a:off x="3884027" y="8684926"/>
            <a:ext cx="2972421" cy="457513"/>
          </a:xfrm>
          <a:prstGeom prst="rect">
            <a:avLst/>
          </a:prstGeom>
        </p:spPr>
        <p:txBody>
          <a:bodyPr lIns="89730" tIns="44865" rIns="89730" bIns="44865"/>
          <a:lstStyle/>
          <a:p>
            <a:fld id="{81ACE6DA-2330-7645-888F-65ECE6B04456}" type="slidenum">
              <a:rPr lang="en-US" smtClean="0"/>
              <a:t>19</a:t>
            </a:fld>
            <a:endParaRPr lang="en-US"/>
          </a:p>
        </p:txBody>
      </p:sp>
    </p:spTree>
    <p:extLst>
      <p:ext uri="{BB962C8B-B14F-4D97-AF65-F5344CB8AC3E}">
        <p14:creationId xmlns:p14="http://schemas.microsoft.com/office/powerpoint/2010/main" val="4216743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8D91F-0EEA-4CBA-A445-71BE00B0EA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44CA14-B3E1-ADF4-E205-670DC2112DE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6B464AA-CA99-0D7C-7F80-FFAE79155D4D}"/>
              </a:ext>
            </a:extLst>
          </p:cNvPr>
          <p:cNvSpPr>
            <a:spLocks noGrp="1"/>
          </p:cNvSpPr>
          <p:nvPr>
            <p:ph type="body" idx="1"/>
          </p:nvPr>
        </p:nvSpPr>
        <p:spPr/>
        <p:txBody>
          <a:bodyPr/>
          <a:lstStyle/>
          <a:p>
            <a:pPr marL="0" indent="0" defTabSz="448650">
              <a:buClrTx/>
              <a:buSzTx/>
              <a:buNone/>
              <a:defRPr/>
            </a:pPr>
            <a:r>
              <a:rPr lang="en-GB" sz="1200" kern="1200" dirty="0">
                <a:solidFill>
                  <a:schemeClr val="tx1"/>
                </a:solidFill>
                <a:latin typeface="+mn-lt"/>
                <a:ea typeface="+mn-ea"/>
                <a:cs typeface="+mn-cs"/>
              </a:rPr>
              <a:t>There were three (3) major deliverables in the conceptual stage. The first part refers to the development and implementation of health terminology standards, namely SNOMED CT, which will be the knowledge bases for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The second part was harmonization of the medical terminology to SNOMED CT terms by way of mapping. The last part was about the development and implementation of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to show that the application can codify relevant terms in free-text using Natural Language Processing (NLP) technique. The SNOMED CT codified data can then be analysed for information generation.</a:t>
            </a:r>
          </a:p>
          <a:p>
            <a:endParaRPr lang="en-US" dirty="0"/>
          </a:p>
        </p:txBody>
      </p:sp>
      <p:sp>
        <p:nvSpPr>
          <p:cNvPr id="4" name="Slide Number Placeholder 3">
            <a:extLst>
              <a:ext uri="{FF2B5EF4-FFF2-40B4-BE49-F238E27FC236}">
                <a16:creationId xmlns:a16="http://schemas.microsoft.com/office/drawing/2014/main" id="{042A8C94-100E-D50E-875F-4B97AADAC908}"/>
              </a:ext>
            </a:extLst>
          </p:cNvPr>
          <p:cNvSpPr>
            <a:spLocks noGrp="1"/>
          </p:cNvSpPr>
          <p:nvPr>
            <p:ph type="sldNum" sz="quarter" idx="10"/>
          </p:nvPr>
        </p:nvSpPr>
        <p:spPr>
          <a:xfrm>
            <a:off x="3884027" y="8684926"/>
            <a:ext cx="2972421" cy="457513"/>
          </a:xfrm>
          <a:prstGeom prst="rect">
            <a:avLst/>
          </a:prstGeom>
        </p:spPr>
        <p:txBody>
          <a:bodyPr lIns="89730" tIns="44865" rIns="89730" bIns="44865"/>
          <a:lstStyle/>
          <a:p>
            <a:fld id="{81ACE6DA-2330-7645-888F-65ECE6B04456}" type="slidenum">
              <a:rPr lang="en-US" smtClean="0"/>
              <a:t>20</a:t>
            </a:fld>
            <a:endParaRPr lang="en-US"/>
          </a:p>
        </p:txBody>
      </p:sp>
    </p:spTree>
    <p:extLst>
      <p:ext uri="{BB962C8B-B14F-4D97-AF65-F5344CB8AC3E}">
        <p14:creationId xmlns:p14="http://schemas.microsoft.com/office/powerpoint/2010/main" val="2403792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5DF38-22FA-4B4E-DABA-F6F6E2A10D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E431A7-85F5-5DEE-FFF1-9E9EC6AA7F5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5D7E7F0-F841-5DF5-1B19-4507E5AAD940}"/>
              </a:ext>
            </a:extLst>
          </p:cNvPr>
          <p:cNvSpPr>
            <a:spLocks noGrp="1"/>
          </p:cNvSpPr>
          <p:nvPr>
            <p:ph type="body" idx="1"/>
          </p:nvPr>
        </p:nvSpPr>
        <p:spPr/>
        <p:txBody>
          <a:bodyPr/>
          <a:lstStyle/>
          <a:p>
            <a:pPr marL="0" indent="0" defTabSz="448650">
              <a:buClrTx/>
              <a:buSzTx/>
              <a:buNone/>
              <a:defRPr/>
            </a:pPr>
            <a:r>
              <a:rPr lang="en-GB" sz="1200" kern="1200" dirty="0">
                <a:solidFill>
                  <a:schemeClr val="tx1"/>
                </a:solidFill>
                <a:latin typeface="+mn-lt"/>
                <a:ea typeface="+mn-ea"/>
                <a:cs typeface="+mn-cs"/>
              </a:rPr>
              <a:t>There were three (3) major deliverables in the conceptual stage. The first part refers to the development and implementation of health terminology standards, namely SNOMED CT, which will be the knowledge bases for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The second part was harmonization of the medical terminology to SNOMED CT terms by way of mapping. The last part was about the development and implementation of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to show that the application can codify relevant terms in free-text using Natural Language Processing (NLP) technique. The SNOMED CT codified data can then be analysed for information generation.</a:t>
            </a:r>
          </a:p>
          <a:p>
            <a:endParaRPr lang="en-US" dirty="0"/>
          </a:p>
        </p:txBody>
      </p:sp>
      <p:sp>
        <p:nvSpPr>
          <p:cNvPr id="4" name="Slide Number Placeholder 3">
            <a:extLst>
              <a:ext uri="{FF2B5EF4-FFF2-40B4-BE49-F238E27FC236}">
                <a16:creationId xmlns:a16="http://schemas.microsoft.com/office/drawing/2014/main" id="{4075706A-82CE-9FAD-0829-C9038D35D46D}"/>
              </a:ext>
            </a:extLst>
          </p:cNvPr>
          <p:cNvSpPr>
            <a:spLocks noGrp="1"/>
          </p:cNvSpPr>
          <p:nvPr>
            <p:ph type="sldNum" sz="quarter" idx="10"/>
          </p:nvPr>
        </p:nvSpPr>
        <p:spPr>
          <a:xfrm>
            <a:off x="3884027" y="8684926"/>
            <a:ext cx="2972421" cy="457513"/>
          </a:xfrm>
          <a:prstGeom prst="rect">
            <a:avLst/>
          </a:prstGeom>
        </p:spPr>
        <p:txBody>
          <a:bodyPr lIns="89730" tIns="44865" rIns="89730" bIns="44865"/>
          <a:lstStyle/>
          <a:p>
            <a:fld id="{81ACE6DA-2330-7645-888F-65ECE6B04456}" type="slidenum">
              <a:rPr lang="en-US" smtClean="0"/>
              <a:t>22</a:t>
            </a:fld>
            <a:endParaRPr lang="en-US"/>
          </a:p>
        </p:txBody>
      </p:sp>
    </p:spTree>
    <p:extLst>
      <p:ext uri="{BB962C8B-B14F-4D97-AF65-F5344CB8AC3E}">
        <p14:creationId xmlns:p14="http://schemas.microsoft.com/office/powerpoint/2010/main" val="1361614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E24B85-70F8-0B86-A864-35DB1BF39B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FA7305-7376-AFAF-6A23-CFA5E51FFA2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DDBA5F9-891C-8BD6-41C7-6C7DDE6EE6FA}"/>
              </a:ext>
            </a:extLst>
          </p:cNvPr>
          <p:cNvSpPr>
            <a:spLocks noGrp="1"/>
          </p:cNvSpPr>
          <p:nvPr>
            <p:ph type="body" idx="1"/>
          </p:nvPr>
        </p:nvSpPr>
        <p:spPr/>
        <p:txBody>
          <a:bodyPr/>
          <a:lstStyle/>
          <a:p>
            <a:pPr marL="0" indent="0" defTabSz="448650">
              <a:buClrTx/>
              <a:buSzTx/>
              <a:buNone/>
              <a:defRPr/>
            </a:pPr>
            <a:r>
              <a:rPr lang="en-GB" sz="1200" kern="1200" dirty="0">
                <a:solidFill>
                  <a:schemeClr val="tx1"/>
                </a:solidFill>
                <a:latin typeface="+mn-lt"/>
                <a:ea typeface="+mn-ea"/>
                <a:cs typeface="+mn-cs"/>
              </a:rPr>
              <a:t>There were three (3) major deliverables in the conceptual stage. The first part refers to the development and implementation of health terminology standards, namely SNOMED CT, which will be the knowledge bases for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The second part was harmonization of the medical terminology to SNOMED CT terms by way of mapping. The last part was about the development and implementation of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to show that the application can codify relevant terms in free-text using Natural Language Processing (NLP) technique. The SNOMED CT codified data can then be analysed for information generation.</a:t>
            </a:r>
          </a:p>
          <a:p>
            <a:endParaRPr lang="en-US" dirty="0"/>
          </a:p>
        </p:txBody>
      </p:sp>
      <p:sp>
        <p:nvSpPr>
          <p:cNvPr id="4" name="Slide Number Placeholder 3">
            <a:extLst>
              <a:ext uri="{FF2B5EF4-FFF2-40B4-BE49-F238E27FC236}">
                <a16:creationId xmlns:a16="http://schemas.microsoft.com/office/drawing/2014/main" id="{44100450-E4F6-0FDC-3AA7-70E039814C2A}"/>
              </a:ext>
            </a:extLst>
          </p:cNvPr>
          <p:cNvSpPr>
            <a:spLocks noGrp="1"/>
          </p:cNvSpPr>
          <p:nvPr>
            <p:ph type="sldNum" sz="quarter" idx="10"/>
          </p:nvPr>
        </p:nvSpPr>
        <p:spPr>
          <a:xfrm>
            <a:off x="3884027" y="8684926"/>
            <a:ext cx="2972421" cy="457513"/>
          </a:xfrm>
          <a:prstGeom prst="rect">
            <a:avLst/>
          </a:prstGeom>
        </p:spPr>
        <p:txBody>
          <a:bodyPr lIns="89730" tIns="44865" rIns="89730" bIns="44865"/>
          <a:lstStyle/>
          <a:p>
            <a:pPr marL="0" marR="0" lvl="0" indent="0" algn="r" defTabSz="914400" rtl="0" eaLnBrk="1" fontAlgn="auto" latinLnBrk="0" hangingPunct="1">
              <a:lnSpc>
                <a:spcPct val="100000"/>
              </a:lnSpc>
              <a:spcBef>
                <a:spcPts val="0"/>
              </a:spcBef>
              <a:spcAft>
                <a:spcPts val="0"/>
              </a:spcAft>
              <a:buClrTx/>
              <a:buSzTx/>
              <a:buFontTx/>
              <a:buNone/>
              <a:tabLst/>
              <a:defRPr/>
            </a:pPr>
            <a:fld id="{81ACE6DA-2330-7645-888F-65ECE6B0445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1035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2892 health clinics / 8419 private health clinics (1:4)</a:t>
            </a:r>
          </a:p>
          <a:p>
            <a:r>
              <a:rPr lang="en-MY" dirty="0"/>
              <a:t>1695 dental clinics / 3053 private dental </a:t>
            </a:r>
            <a:r>
              <a:rPr lang="en-MY" dirty="0" err="1"/>
              <a:t>clinicis</a:t>
            </a:r>
            <a:r>
              <a:rPr lang="en-MY" dirty="0"/>
              <a:t> (1:3)</a:t>
            </a:r>
          </a:p>
          <a:p>
            <a:r>
              <a:rPr lang="en-MY" dirty="0"/>
              <a:t>Not accounting the clinical support services (ambulatory care, physio, </a:t>
            </a:r>
            <a:r>
              <a:rPr lang="en-MY" dirty="0" err="1"/>
              <a:t>occ</a:t>
            </a:r>
            <a:r>
              <a:rPr lang="en-MY" dirty="0"/>
              <a:t> therapy, speech, hearing, diet, social services, etc)</a:t>
            </a:r>
            <a:endParaRPr lang="en-GB" dirty="0"/>
          </a:p>
        </p:txBody>
      </p:sp>
      <p:sp>
        <p:nvSpPr>
          <p:cNvPr id="4" name="Slide Number Placeholder 3"/>
          <p:cNvSpPr>
            <a:spLocks noGrp="1"/>
          </p:cNvSpPr>
          <p:nvPr>
            <p:ph type="sldNum" sz="quarter" idx="5"/>
          </p:nvPr>
        </p:nvSpPr>
        <p:spPr/>
        <p:txBody>
          <a:bodyPr/>
          <a:lstStyle/>
          <a:p>
            <a:fld id="{6739EB7C-3B1A-4989-A4D7-6CFC9C8D70ED}" type="slidenum">
              <a:rPr lang="en-GB" smtClean="0"/>
              <a:t>9</a:t>
            </a:fld>
            <a:endParaRPr lang="en-GB"/>
          </a:p>
        </p:txBody>
      </p:sp>
    </p:spTree>
    <p:extLst>
      <p:ext uri="{BB962C8B-B14F-4D97-AF65-F5344CB8AC3E}">
        <p14:creationId xmlns:p14="http://schemas.microsoft.com/office/powerpoint/2010/main" val="3974290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39EB7C-3B1A-4989-A4D7-6CFC9C8D70ED}" type="slidenum">
              <a:rPr lang="en-GB" smtClean="0"/>
              <a:t>10</a:t>
            </a:fld>
            <a:endParaRPr lang="en-GB"/>
          </a:p>
        </p:txBody>
      </p:sp>
    </p:spTree>
    <p:extLst>
      <p:ext uri="{BB962C8B-B14F-4D97-AF65-F5344CB8AC3E}">
        <p14:creationId xmlns:p14="http://schemas.microsoft.com/office/powerpoint/2010/main" val="2239060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39EB7C-3B1A-4989-A4D7-6CFC9C8D70ED}" type="slidenum">
              <a:rPr lang="en-GB" smtClean="0"/>
              <a:t>11</a:t>
            </a:fld>
            <a:endParaRPr lang="en-GB"/>
          </a:p>
        </p:txBody>
      </p:sp>
    </p:spTree>
    <p:extLst>
      <p:ext uri="{BB962C8B-B14F-4D97-AF65-F5344CB8AC3E}">
        <p14:creationId xmlns:p14="http://schemas.microsoft.com/office/powerpoint/2010/main" val="230513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CC479F-5799-AAA7-0A12-5C52831347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9B023D-54B2-E5E6-AED0-8335EF42FA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CE234D-3F4B-30B9-FE2D-132088CB048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AFDCFD2-9333-A58E-EEC8-081437D7439D}"/>
              </a:ext>
            </a:extLst>
          </p:cNvPr>
          <p:cNvSpPr>
            <a:spLocks noGrp="1"/>
          </p:cNvSpPr>
          <p:nvPr>
            <p:ph type="sldNum" sz="quarter" idx="5"/>
          </p:nvPr>
        </p:nvSpPr>
        <p:spPr/>
        <p:txBody>
          <a:bodyPr/>
          <a:lstStyle/>
          <a:p>
            <a:fld id="{6739EB7C-3B1A-4989-A4D7-6CFC9C8D70ED}" type="slidenum">
              <a:rPr lang="en-GB" smtClean="0"/>
              <a:t>12</a:t>
            </a:fld>
            <a:endParaRPr lang="en-GB"/>
          </a:p>
        </p:txBody>
      </p:sp>
    </p:spTree>
    <p:extLst>
      <p:ext uri="{BB962C8B-B14F-4D97-AF65-F5344CB8AC3E}">
        <p14:creationId xmlns:p14="http://schemas.microsoft.com/office/powerpoint/2010/main" val="3314427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39EB7C-3B1A-4989-A4D7-6CFC9C8D70ED}" type="slidenum">
              <a:rPr lang="en-GB" smtClean="0"/>
              <a:t>13</a:t>
            </a:fld>
            <a:endParaRPr lang="en-GB"/>
          </a:p>
        </p:txBody>
      </p:sp>
    </p:spTree>
    <p:extLst>
      <p:ext uri="{BB962C8B-B14F-4D97-AF65-F5344CB8AC3E}">
        <p14:creationId xmlns:p14="http://schemas.microsoft.com/office/powerpoint/2010/main" val="2132322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A3E02-39AB-EA61-57F0-8D5F500E69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3EBCC6-BD34-7ECE-9AC1-36113E258C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B1E77A-5814-B1A8-59BA-B65D14A5494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7E0B586-0634-F3CC-2E39-FF7156C10F2C}"/>
              </a:ext>
            </a:extLst>
          </p:cNvPr>
          <p:cNvSpPr>
            <a:spLocks noGrp="1"/>
          </p:cNvSpPr>
          <p:nvPr>
            <p:ph type="sldNum" sz="quarter" idx="5"/>
          </p:nvPr>
        </p:nvSpPr>
        <p:spPr/>
        <p:txBody>
          <a:bodyPr/>
          <a:lstStyle/>
          <a:p>
            <a:fld id="{6739EB7C-3B1A-4989-A4D7-6CFC9C8D70ED}" type="slidenum">
              <a:rPr lang="en-GB" smtClean="0"/>
              <a:t>16</a:t>
            </a:fld>
            <a:endParaRPr lang="en-GB"/>
          </a:p>
        </p:txBody>
      </p:sp>
    </p:spTree>
    <p:extLst>
      <p:ext uri="{BB962C8B-B14F-4D97-AF65-F5344CB8AC3E}">
        <p14:creationId xmlns:p14="http://schemas.microsoft.com/office/powerpoint/2010/main" val="133994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defTabSz="448650">
              <a:buClrTx/>
              <a:buSzTx/>
              <a:buNone/>
              <a:defRPr/>
            </a:pPr>
            <a:r>
              <a:rPr lang="en-MY" sz="1200" kern="1200" dirty="0">
                <a:solidFill>
                  <a:schemeClr val="tx1"/>
                </a:solidFill>
                <a:latin typeface="+mn-lt"/>
                <a:ea typeface="+mn-ea"/>
                <a:cs typeface="+mn-cs"/>
              </a:rPr>
              <a:t>the Implementation of SNOMED CT in MyHarmony allows for the analysis of unstructured data in the form of discharge summaries using a comprehensive clinical terminology standard. It also allows for automated interpretations that cover a wide range of specialties, disciplines and requirements, while ‘hierarchy and relationship’ components enable the combination of precise clinical concepts. MyHarmony was engineered to support direct patient care, clinical audit, research, epidemiology, management and service planning. Another key advantage of MyHarmony is that it allows the use of preferred terms that suit local preferences in addition to maintaining data quality by preventing costly errors and duplication. </a:t>
            </a:r>
            <a:endParaRPr lang="en-GB"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a:xfrm>
            <a:off x="3884027" y="8684926"/>
            <a:ext cx="2972421" cy="457513"/>
          </a:xfrm>
          <a:prstGeom prst="rect">
            <a:avLst/>
          </a:prstGeom>
        </p:spPr>
        <p:txBody>
          <a:bodyPr lIns="89730" tIns="44865" rIns="89730" bIns="44865"/>
          <a:lstStyle/>
          <a:p>
            <a:fld id="{81ACE6DA-2330-7645-888F-65ECE6B04456}" type="slidenum">
              <a:rPr lang="en-US" smtClean="0"/>
              <a:t>17</a:t>
            </a:fld>
            <a:endParaRPr lang="en-US"/>
          </a:p>
        </p:txBody>
      </p:sp>
    </p:spTree>
    <p:extLst>
      <p:ext uri="{BB962C8B-B14F-4D97-AF65-F5344CB8AC3E}">
        <p14:creationId xmlns:p14="http://schemas.microsoft.com/office/powerpoint/2010/main" val="540376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defTabSz="448650">
              <a:buClrTx/>
              <a:buSzTx/>
              <a:buNone/>
              <a:defRPr/>
            </a:pPr>
            <a:r>
              <a:rPr lang="en-GB" sz="1200" kern="1200" dirty="0">
                <a:solidFill>
                  <a:schemeClr val="tx1"/>
                </a:solidFill>
                <a:latin typeface="+mn-lt"/>
                <a:ea typeface="+mn-ea"/>
                <a:cs typeface="+mn-cs"/>
              </a:rPr>
              <a:t>There were three (3) major deliverables in the conceptual stage. The first part refers to the development and implementation of health terminology standards, namely SNOMED CT, which will be the knowledge bases for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The second part was harmonization of the medical terminology to SNOMED CT terms by way of mapping. The last part was about the development and implementation of </a:t>
            </a:r>
            <a:r>
              <a:rPr lang="en-GB" sz="1200" kern="1200" dirty="0" err="1">
                <a:solidFill>
                  <a:schemeClr val="tx1"/>
                </a:solidFill>
                <a:latin typeface="+mn-lt"/>
                <a:ea typeface="+mn-ea"/>
                <a:cs typeface="+mn-cs"/>
              </a:rPr>
              <a:t>MyHarmony</a:t>
            </a:r>
            <a:r>
              <a:rPr lang="en-GB" sz="1200" kern="1200" dirty="0">
                <a:solidFill>
                  <a:schemeClr val="tx1"/>
                </a:solidFill>
                <a:latin typeface="+mn-lt"/>
                <a:ea typeface="+mn-ea"/>
                <a:cs typeface="+mn-cs"/>
              </a:rPr>
              <a:t> to show that the application can codify relevant terms in free-text using Natural Language Processing (NLP) technique. The SNOMED CT codified data can then be analysed for information generation.</a:t>
            </a:r>
          </a:p>
          <a:p>
            <a:endParaRPr lang="en-US" dirty="0"/>
          </a:p>
        </p:txBody>
      </p:sp>
      <p:sp>
        <p:nvSpPr>
          <p:cNvPr id="4" name="Slide Number Placeholder 3"/>
          <p:cNvSpPr>
            <a:spLocks noGrp="1"/>
          </p:cNvSpPr>
          <p:nvPr>
            <p:ph type="sldNum" sz="quarter" idx="10"/>
          </p:nvPr>
        </p:nvSpPr>
        <p:spPr>
          <a:xfrm>
            <a:off x="3884027" y="8684926"/>
            <a:ext cx="2972421" cy="457513"/>
          </a:xfrm>
          <a:prstGeom prst="rect">
            <a:avLst/>
          </a:prstGeom>
        </p:spPr>
        <p:txBody>
          <a:bodyPr lIns="89730" tIns="44865" rIns="89730" bIns="44865"/>
          <a:lstStyle/>
          <a:p>
            <a:fld id="{81ACE6DA-2330-7645-888F-65ECE6B04456}" type="slidenum">
              <a:rPr lang="en-US" smtClean="0"/>
              <a:t>18</a:t>
            </a:fld>
            <a:endParaRPr lang="en-US"/>
          </a:p>
        </p:txBody>
      </p:sp>
    </p:spTree>
    <p:extLst>
      <p:ext uri="{BB962C8B-B14F-4D97-AF65-F5344CB8AC3E}">
        <p14:creationId xmlns:p14="http://schemas.microsoft.com/office/powerpoint/2010/main" val="3094808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58E14-23EC-4C25-974C-48FA83988655}"/>
              </a:ext>
            </a:extLst>
          </p:cNvPr>
          <p:cNvSpPr>
            <a:spLocks noGrp="1"/>
          </p:cNvSpPr>
          <p:nvPr>
            <p:ph type="ctrTitle"/>
          </p:nvPr>
        </p:nvSpPr>
        <p:spPr>
          <a:xfrm>
            <a:off x="517870" y="978408"/>
            <a:ext cx="5021183" cy="5074226"/>
          </a:xfrm>
        </p:spPr>
        <p:txBody>
          <a:bodyPr anchor="b">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E9FEDD4-20A1-49F6-9E3E-0B26B426BB73}"/>
              </a:ext>
            </a:extLst>
          </p:cNvPr>
          <p:cNvSpPr>
            <a:spLocks noGrp="1"/>
          </p:cNvSpPr>
          <p:nvPr>
            <p:ph type="subTitle" idx="1"/>
          </p:nvPr>
        </p:nvSpPr>
        <p:spPr>
          <a:xfrm>
            <a:off x="6662167" y="3602038"/>
            <a:ext cx="5021183" cy="2244580"/>
          </a:xfrm>
        </p:spPr>
        <p:txBody>
          <a:bodyPr anchor="b">
            <a:normAutofit/>
          </a:bodyPr>
          <a:lstStyle>
            <a:lvl1pPr marL="0" indent="0" algn="l">
              <a:lnSpc>
                <a:spcPct val="100000"/>
              </a:lnSpc>
              <a:buNone/>
              <a:defRPr sz="22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580A32F-E6F3-4C2E-B9E3-E47868E42511}"/>
              </a:ext>
            </a:extLst>
          </p:cNvPr>
          <p:cNvSpPr>
            <a:spLocks noGrp="1"/>
          </p:cNvSpPr>
          <p:nvPr>
            <p:ph type="dt" sz="half" idx="10"/>
          </p:nvPr>
        </p:nvSpPr>
        <p:spPr/>
        <p:txBody>
          <a:bodyPr/>
          <a:lstStyle/>
          <a:p>
            <a:fld id="{098EA64E-AB99-4556-AB18-CA81FE696939}" type="datetime1">
              <a:rPr lang="en-US" smtClean="0"/>
              <a:t>21-Oct-24</a:t>
            </a:fld>
            <a:endParaRPr lang="en-US"/>
          </a:p>
        </p:txBody>
      </p:sp>
      <p:sp>
        <p:nvSpPr>
          <p:cNvPr id="5" name="Footer Placeholder 4">
            <a:extLst>
              <a:ext uri="{FF2B5EF4-FFF2-40B4-BE49-F238E27FC236}">
                <a16:creationId xmlns:a16="http://schemas.microsoft.com/office/drawing/2014/main" id="{78806724-A87A-4231-BFD9-277482AF78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30D1AF-36B8-4BB8-BD6A-71194F7BC31C}"/>
              </a:ext>
            </a:extLst>
          </p:cNvPr>
          <p:cNvSpPr>
            <a:spLocks noGrp="1"/>
          </p:cNvSpPr>
          <p:nvPr>
            <p:ph type="sldNum" sz="quarter" idx="12"/>
          </p:nvPr>
        </p:nvSpPr>
        <p:spPr/>
        <p:txBody>
          <a:bodyPr/>
          <a:lstStyle/>
          <a:p>
            <a:fld id="{DFDF98CC-160E-494C-8C3C-8CDC5FA257DE}" type="slidenum">
              <a:rPr lang="en-US" smtClean="0"/>
              <a:t>‹#›</a:t>
            </a:fld>
            <a:endParaRPr lang="en-US"/>
          </a:p>
        </p:txBody>
      </p:sp>
      <p:sp>
        <p:nvSpPr>
          <p:cNvPr id="8" name="Rectangle 7">
            <a:extLst>
              <a:ext uri="{FF2B5EF4-FFF2-40B4-BE49-F238E27FC236}">
                <a16:creationId xmlns:a16="http://schemas.microsoft.com/office/drawing/2014/main" id="{F3FF94B3-6D3E-44FE-BB02-A9027C0003C7}"/>
              </a:ext>
              <a:ext uri="{C183D7F6-B498-43B3-948B-1728B52AA6E4}">
                <adec:decorative xmlns:adec="http://schemas.microsoft.com/office/drawing/2017/decorative" val="1"/>
              </a:ext>
            </a:extLst>
          </p:cNvPr>
          <p:cNvSpPr/>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5074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F6B8E-1D8E-4105-9BBB-D53AD24B738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03825530-6629-4FEA-9670-EB21A2F5BA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664C7A-A73F-46F5-BC33-696671DAEEE7}"/>
              </a:ext>
            </a:extLst>
          </p:cNvPr>
          <p:cNvSpPr>
            <a:spLocks noGrp="1"/>
          </p:cNvSpPr>
          <p:nvPr>
            <p:ph type="dt" sz="half" idx="10"/>
          </p:nvPr>
        </p:nvSpPr>
        <p:spPr/>
        <p:txBody>
          <a:bodyPr/>
          <a:lstStyle/>
          <a:p>
            <a:fld id="{BC39567F-2316-4B32-9259-E46721D8ACB5}" type="datetime1">
              <a:rPr lang="en-US" smtClean="0"/>
              <a:t>21-Oct-24</a:t>
            </a:fld>
            <a:endParaRPr lang="en-US"/>
          </a:p>
        </p:txBody>
      </p:sp>
      <p:sp>
        <p:nvSpPr>
          <p:cNvPr id="5" name="Footer Placeholder 4">
            <a:extLst>
              <a:ext uri="{FF2B5EF4-FFF2-40B4-BE49-F238E27FC236}">
                <a16:creationId xmlns:a16="http://schemas.microsoft.com/office/drawing/2014/main" id="{512B3CC0-B649-4509-A4B6-DF9D20EFAC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CECCCA-3F2A-46F3-BF45-7C862FF1D752}"/>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78341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7BD47B-C187-494C-812F-46BE0040B915}"/>
              </a:ext>
              <a:ext uri="{C183D7F6-B498-43B3-948B-1728B52AA6E4}">
                <adec:decorative xmlns:adec="http://schemas.microsoft.com/office/drawing/2017/decorative" val="1"/>
              </a:ext>
            </a:extLst>
          </p:cNvPr>
          <p:cNvSpPr/>
          <p:nvPr/>
        </p:nvSpPr>
        <p:spPr>
          <a:xfrm>
            <a:off x="0" y="0"/>
            <a:ext cx="12188952" cy="6857995"/>
          </a:xfrm>
          <a:prstGeom prst="rect">
            <a:avLst/>
          </a:prstGeom>
          <a:solidFill>
            <a:schemeClr val="bg2">
              <a:lumMod val="9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a:extLst>
              <a:ext uri="{FF2B5EF4-FFF2-40B4-BE49-F238E27FC236}">
                <a16:creationId xmlns:a16="http://schemas.microsoft.com/office/drawing/2014/main" id="{5A50133B-2446-4168-AA17-6538910668FD}"/>
              </a:ext>
            </a:extLst>
          </p:cNvPr>
          <p:cNvSpPr>
            <a:spLocks noGrp="1"/>
          </p:cNvSpPr>
          <p:nvPr>
            <p:ph type="title" orient="vert"/>
          </p:nvPr>
        </p:nvSpPr>
        <p:spPr>
          <a:xfrm>
            <a:off x="6662168" y="996791"/>
            <a:ext cx="5011962" cy="495692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C006A9AD-2756-4C51-A958-6756301EB938}"/>
              </a:ext>
            </a:extLst>
          </p:cNvPr>
          <p:cNvSpPr>
            <a:spLocks noGrp="1"/>
          </p:cNvSpPr>
          <p:nvPr>
            <p:ph type="body" orient="vert" idx="1"/>
          </p:nvPr>
        </p:nvSpPr>
        <p:spPr>
          <a:xfrm>
            <a:off x="517870" y="996791"/>
            <a:ext cx="5021183" cy="495692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E42995D-CCEA-43AF-973B-8B6B56A567E8}"/>
              </a:ext>
            </a:extLst>
          </p:cNvPr>
          <p:cNvSpPr>
            <a:spLocks noGrp="1"/>
          </p:cNvSpPr>
          <p:nvPr>
            <p:ph type="dt" sz="half" idx="10"/>
          </p:nvPr>
        </p:nvSpPr>
        <p:spPr/>
        <p:txBody>
          <a:bodyPr/>
          <a:lstStyle/>
          <a:p>
            <a:fld id="{2E2C649C-21BD-4B09-90DE-036D15F9645A}" type="datetime1">
              <a:rPr lang="en-US" smtClean="0"/>
              <a:t>21-Oct-24</a:t>
            </a:fld>
            <a:endParaRPr lang="en-US"/>
          </a:p>
        </p:txBody>
      </p:sp>
      <p:sp>
        <p:nvSpPr>
          <p:cNvPr id="5" name="Footer Placeholder 4">
            <a:extLst>
              <a:ext uri="{FF2B5EF4-FFF2-40B4-BE49-F238E27FC236}">
                <a16:creationId xmlns:a16="http://schemas.microsoft.com/office/drawing/2014/main" id="{2A4029CF-BA62-4CCD-956E-FFA0B37B8A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CE0B3D-96AB-41B3-ABDD-5B0DE863DAFC}"/>
              </a:ext>
            </a:extLst>
          </p:cNvPr>
          <p:cNvSpPr>
            <a:spLocks noGrp="1"/>
          </p:cNvSpPr>
          <p:nvPr>
            <p:ph type="sldNum" sz="quarter" idx="12"/>
          </p:nvPr>
        </p:nvSpPr>
        <p:spPr/>
        <p:txBody>
          <a:bodyPr/>
          <a:lstStyle/>
          <a:p>
            <a:fld id="{DFDF98CC-160E-494C-8C3C-8CDC5FA257DE}" type="slidenum">
              <a:rPr lang="en-US" smtClean="0"/>
              <a:t>‹#›</a:t>
            </a:fld>
            <a:endParaRPr lang="en-US"/>
          </a:p>
        </p:txBody>
      </p:sp>
      <p:sp>
        <p:nvSpPr>
          <p:cNvPr id="12" name="Rectangle 11">
            <a:extLst>
              <a:ext uri="{FF2B5EF4-FFF2-40B4-BE49-F238E27FC236}">
                <a16:creationId xmlns:a16="http://schemas.microsoft.com/office/drawing/2014/main" id="{4618136A-0796-46EB-89BB-4C73C0258FE9}"/>
              </a:ext>
              <a:ext uri="{C183D7F6-B498-43B3-948B-1728B52AA6E4}">
                <adec:decorative xmlns:adec="http://schemas.microsoft.com/office/drawing/2017/decorative" val="1"/>
              </a:ext>
            </a:extLst>
          </p:cNvPr>
          <p:cNvSpPr/>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6961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2"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60" y="2166365"/>
            <a:ext cx="11471565" cy="1739347"/>
          </a:xfrm>
        </p:spPr>
        <p:txBody>
          <a:bodyPr tIns="45720" bIns="45720" anchor="ctr">
            <a:normAutofit/>
          </a:bodyPr>
          <a:lstStyle>
            <a:lvl1pPr algn="ctr">
              <a:lnSpc>
                <a:spcPct val="80000"/>
              </a:lnSpc>
              <a:defRPr sz="6000" spc="151" baseline="0"/>
            </a:lvl1pPr>
          </a:lstStyle>
          <a:p>
            <a:r>
              <a:rPr lang="en-US"/>
              <a:t>Click to edit Master title style</a:t>
            </a:r>
            <a:endParaRPr lang="en-US" dirty="0"/>
          </a:p>
        </p:txBody>
      </p:sp>
      <p:sp>
        <p:nvSpPr>
          <p:cNvPr id="3" name="Subtitle 2"/>
          <p:cNvSpPr>
            <a:spLocks noGrp="1"/>
          </p:cNvSpPr>
          <p:nvPr>
            <p:ph type="subTitle" idx="1"/>
          </p:nvPr>
        </p:nvSpPr>
        <p:spPr>
          <a:xfrm>
            <a:off x="1524000" y="3996251"/>
            <a:ext cx="9144000" cy="1309255"/>
          </a:xfrm>
        </p:spPr>
        <p:txBody>
          <a:bodyPr>
            <a:normAutofit/>
          </a:bodyPr>
          <a:lstStyle>
            <a:lvl1pPr marL="0" indent="0" algn="ctr">
              <a:buNone/>
              <a:defRPr sz="2000"/>
            </a:lvl1pPr>
            <a:lvl2pPr marL="457189" indent="0" algn="ctr">
              <a:buNone/>
              <a:defRPr sz="2000"/>
            </a:lvl2pPr>
            <a:lvl3pPr marL="914377" indent="0" algn="ctr">
              <a:buNone/>
              <a:defRPr sz="2000"/>
            </a:lvl3pPr>
            <a:lvl4pPr marL="1371566" indent="0" algn="ctr">
              <a:buNone/>
              <a:defRPr sz="2000"/>
            </a:lvl4pPr>
            <a:lvl5pPr marL="1828754" indent="0" algn="ctr">
              <a:buNone/>
              <a:defRPr sz="2000"/>
            </a:lvl5pPr>
            <a:lvl6pPr marL="2285943" indent="0" algn="ctr">
              <a:buNone/>
              <a:defRPr sz="2000"/>
            </a:lvl6pPr>
            <a:lvl7pPr marL="2743131" indent="0" algn="ctr">
              <a:buNone/>
              <a:defRPr sz="2000"/>
            </a:lvl7pPr>
            <a:lvl8pPr marL="3200320" indent="0" algn="ctr">
              <a:buNone/>
              <a:defRPr sz="2000"/>
            </a:lvl8pPr>
            <a:lvl9pPr marL="3657509"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098C59C-FBB9-4BC0-8958-5226080EDB8D}" type="datetimeFigureOut">
              <a:rPr lang="en-MY" smtClean="0"/>
              <a:t>21/10/2024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15403180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98C59C-FBB9-4BC0-8958-5226080EDB8D}" type="datetimeFigureOut">
              <a:rPr lang="en-MY" smtClean="0"/>
              <a:t>21/10/2024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9887681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2"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1"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3191" y="4010335"/>
            <a:ext cx="10515600" cy="1174639"/>
          </a:xfrm>
        </p:spPr>
        <p:txBody>
          <a:bodyPr anchor="t">
            <a:normAutofit/>
          </a:bodyPr>
          <a:lstStyle>
            <a:lvl1pPr marL="0" indent="0" algn="ctr">
              <a:buNone/>
              <a:defRPr sz="2000">
                <a:solidFill>
                  <a:schemeClr val="tx2"/>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0098C59C-FBB9-4BC0-8958-5226080EDB8D}" type="datetimeFigureOut">
              <a:rPr lang="en-MY" smtClean="0"/>
              <a:t>21/10/2024</a:t>
            </a:fld>
            <a:endParaRPr lang="en-MY"/>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MY"/>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777A32B7-A4E1-4718-9463-850D1BB89F3F}" type="slidenum">
              <a:rPr lang="en-MY" smtClean="0"/>
              <a:t>‹#›</a:t>
            </a:fld>
            <a:endParaRPr lang="en-MY"/>
          </a:p>
        </p:txBody>
      </p:sp>
    </p:spTree>
    <p:extLst>
      <p:ext uri="{BB962C8B-B14F-4D97-AF65-F5344CB8AC3E}">
        <p14:creationId xmlns:p14="http://schemas.microsoft.com/office/powerpoint/2010/main" val="3090150253"/>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98C59C-FBB9-4BC0-8958-5226080EDB8D}" type="datetimeFigureOut">
              <a:rPr lang="en-MY" smtClean="0"/>
              <a:t>21/10/2024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3280343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07008" y="1913470"/>
            <a:ext cx="4754880" cy="743095"/>
          </a:xfrm>
        </p:spPr>
        <p:txBody>
          <a:bodyPr anchor="ctr">
            <a:normAutofit/>
          </a:bodyPr>
          <a:lstStyle>
            <a:lvl1pPr marL="0" indent="0">
              <a:buNone/>
              <a:defRPr sz="21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p:nvPr>
        </p:nvSpPr>
        <p:spPr>
          <a:xfrm>
            <a:off x="1207008" y="2656567"/>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31231" y="1913470"/>
            <a:ext cx="4754880" cy="743095"/>
          </a:xfrm>
        </p:spPr>
        <p:txBody>
          <a:bodyPr anchor="ctr">
            <a:normAutofit/>
          </a:bodyPr>
          <a:lstStyle>
            <a:lvl1pPr marL="0" indent="0">
              <a:buNone/>
              <a:defRPr sz="21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p:nvPr>
        </p:nvSpPr>
        <p:spPr>
          <a:xfrm>
            <a:off x="6231231"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98C59C-FBB9-4BC0-8958-5226080EDB8D}" type="datetimeFigureOut">
              <a:rPr lang="en-MY" smtClean="0"/>
              <a:t>21/10/2024</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1035620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98C59C-FBB9-4BC0-8958-5226080EDB8D}" type="datetimeFigureOut">
              <a:rPr lang="en-MY" smtClean="0"/>
              <a:t>21/10/2024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261164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98C59C-FBB9-4BC0-8958-5226080EDB8D}" type="datetimeFigureOut">
              <a:rPr lang="en-MY" smtClean="0"/>
              <a:t>21/10/2024</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6258871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207008" y="2120055"/>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789023" y="2147487"/>
            <a:ext cx="3200400" cy="3432319"/>
          </a:xfrm>
        </p:spPr>
        <p:txBody>
          <a:bodyPr>
            <a:normAutofit/>
          </a:bodyPr>
          <a:lstStyle>
            <a:lvl1pPr marL="0" indent="0">
              <a:lnSpc>
                <a:spcPct val="95000"/>
              </a:lnSpc>
              <a:buNone/>
              <a:defRPr sz="18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098C59C-FBB9-4BC0-8958-5226080EDB8D}" type="datetimeFigureOut">
              <a:rPr lang="en-MY" smtClean="0"/>
              <a:t>21/10/2024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365769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63D8A-C68D-4CF9-9D15-3E09BCC09F6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524D94C-E537-4FF3-AAF8-A85F05C31A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24B1D4-6731-4993-8609-16C1D3327986}"/>
              </a:ext>
            </a:extLst>
          </p:cNvPr>
          <p:cNvSpPr>
            <a:spLocks noGrp="1"/>
          </p:cNvSpPr>
          <p:nvPr>
            <p:ph type="dt" sz="half" idx="10"/>
          </p:nvPr>
        </p:nvSpPr>
        <p:spPr/>
        <p:txBody>
          <a:bodyPr/>
          <a:lstStyle/>
          <a:p>
            <a:fld id="{28B44A76-372D-47D7-ADD1-5DE5628CCF84}" type="datetime1">
              <a:rPr lang="en-US" smtClean="0"/>
              <a:t>21-Oct-24</a:t>
            </a:fld>
            <a:endParaRPr lang="en-US"/>
          </a:p>
        </p:txBody>
      </p:sp>
      <p:sp>
        <p:nvSpPr>
          <p:cNvPr id="5" name="Footer Placeholder 4">
            <a:extLst>
              <a:ext uri="{FF2B5EF4-FFF2-40B4-BE49-F238E27FC236}">
                <a16:creationId xmlns:a16="http://schemas.microsoft.com/office/drawing/2014/main" id="{3DFB7BBD-CEEB-4256-84B2-6D907E1188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72A8B7-F430-4F4A-BB63-481F51E58800}"/>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1207785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1280160" y="2211495"/>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098C59C-FBB9-4BC0-8958-5226080EDB8D}" type="datetimeFigureOut">
              <a:rPr lang="en-MY" smtClean="0"/>
              <a:t>21/10/2024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1469849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98C59C-FBB9-4BC0-8958-5226080EDB8D}" type="datetimeFigureOut">
              <a:rPr lang="en-MY" smtClean="0"/>
              <a:t>21/10/2024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35911397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5" y="274637"/>
            <a:ext cx="2402380" cy="58975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274637"/>
            <a:ext cx="7973291" cy="589756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1" y="6422855"/>
            <a:ext cx="2743196" cy="365125"/>
          </a:xfrm>
        </p:spPr>
        <p:txBody>
          <a:bodyPr/>
          <a:lstStyle/>
          <a:p>
            <a:fld id="{0098C59C-FBB9-4BC0-8958-5226080EDB8D}" type="datetimeFigureOut">
              <a:rPr lang="en-MY" smtClean="0"/>
              <a:t>21/10/2024</a:t>
            </a:fld>
            <a:endParaRPr lang="en-MY"/>
          </a:p>
        </p:txBody>
      </p:sp>
      <p:sp>
        <p:nvSpPr>
          <p:cNvPr id="5" name="Footer Placeholder 4"/>
          <p:cNvSpPr>
            <a:spLocks noGrp="1"/>
          </p:cNvSpPr>
          <p:nvPr>
            <p:ph type="ftr" sz="quarter" idx="11"/>
          </p:nvPr>
        </p:nvSpPr>
        <p:spPr>
          <a:xfrm>
            <a:off x="3776136" y="6422855"/>
            <a:ext cx="4279669" cy="365125"/>
          </a:xfrm>
        </p:spPr>
        <p:txBody>
          <a:bodyPr/>
          <a:lstStyle/>
          <a:p>
            <a:endParaRPr lang="en-MY"/>
          </a:p>
        </p:txBody>
      </p:sp>
      <p:sp>
        <p:nvSpPr>
          <p:cNvPr id="6" name="Slide Number Placeholder 5"/>
          <p:cNvSpPr>
            <a:spLocks noGrp="1"/>
          </p:cNvSpPr>
          <p:nvPr>
            <p:ph type="sldNum" sz="quarter" idx="12"/>
          </p:nvPr>
        </p:nvSpPr>
        <p:spPr>
          <a:xfrm>
            <a:off x="8073050" y="6422855"/>
            <a:ext cx="879759" cy="365125"/>
          </a:xfrm>
        </p:spPr>
        <p:txBody>
          <a:bodyPr/>
          <a:lstStyle/>
          <a:p>
            <a:fld id="{777A32B7-A4E1-4718-9463-850D1BB89F3F}" type="slidenum">
              <a:rPr lang="en-MY" smtClean="0"/>
              <a:t>‹#›</a:t>
            </a:fld>
            <a:endParaRPr lang="en-MY"/>
          </a:p>
        </p:txBody>
      </p:sp>
    </p:spTree>
    <p:extLst>
      <p:ext uri="{BB962C8B-B14F-4D97-AF65-F5344CB8AC3E}">
        <p14:creationId xmlns:p14="http://schemas.microsoft.com/office/powerpoint/2010/main" val="3373866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BAC1C-A332-4BA5-8C9C-FE0396C81619}"/>
              </a:ext>
            </a:extLst>
          </p:cNvPr>
          <p:cNvSpPr>
            <a:spLocks noGrp="1"/>
          </p:cNvSpPr>
          <p:nvPr>
            <p:ph type="title"/>
          </p:nvPr>
        </p:nvSpPr>
        <p:spPr>
          <a:xfrm>
            <a:off x="517870" y="978408"/>
            <a:ext cx="5020056" cy="4870974"/>
          </a:xfrm>
        </p:spPr>
        <p:txBody>
          <a:bodyPr anchor="t">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D8D137-710E-4125-B5E9-F63E7F1C9C9D}"/>
              </a:ext>
            </a:extLst>
          </p:cNvPr>
          <p:cNvSpPr>
            <a:spLocks noGrp="1"/>
          </p:cNvSpPr>
          <p:nvPr>
            <p:ph type="body" idx="1"/>
          </p:nvPr>
        </p:nvSpPr>
        <p:spPr>
          <a:xfrm>
            <a:off x="6662167" y="3566639"/>
            <a:ext cx="5021183" cy="2279979"/>
          </a:xfrm>
        </p:spPr>
        <p:txBody>
          <a:bodyPr anchor="b">
            <a:normAutofit/>
          </a:bodyPr>
          <a:lstStyle>
            <a:lvl1pPr marL="0" indent="0">
              <a:buNone/>
              <a:defRPr sz="22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5480C5-E9A6-425E-B050-03E444BE92C9}"/>
              </a:ext>
            </a:extLst>
          </p:cNvPr>
          <p:cNvSpPr>
            <a:spLocks noGrp="1"/>
          </p:cNvSpPr>
          <p:nvPr>
            <p:ph type="dt" sz="half" idx="10"/>
          </p:nvPr>
        </p:nvSpPr>
        <p:spPr/>
        <p:txBody>
          <a:bodyPr/>
          <a:lstStyle/>
          <a:p>
            <a:fld id="{7DAD2FF8-DDFF-4AB4-B539-468CFBA53C70}" type="datetime1">
              <a:rPr lang="en-US" smtClean="0"/>
              <a:t>21-Oct-24</a:t>
            </a:fld>
            <a:endParaRPr lang="en-US"/>
          </a:p>
        </p:txBody>
      </p:sp>
      <p:sp>
        <p:nvSpPr>
          <p:cNvPr id="5" name="Footer Placeholder 4">
            <a:extLst>
              <a:ext uri="{FF2B5EF4-FFF2-40B4-BE49-F238E27FC236}">
                <a16:creationId xmlns:a16="http://schemas.microsoft.com/office/drawing/2014/main" id="{951B4831-6C0B-4E0B-A341-91E4C5D36B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011EE6-252D-46DD-94DF-C42657EF2CD9}"/>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739306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04B06-C54A-4B7B-B6D1-436428EAF8E2}"/>
              </a:ext>
            </a:extLst>
          </p:cNvPr>
          <p:cNvSpPr>
            <a:spLocks noGrp="1"/>
          </p:cNvSpPr>
          <p:nvPr>
            <p:ph type="title"/>
          </p:nvPr>
        </p:nvSpPr>
        <p:spPr>
          <a:xfrm>
            <a:off x="517870" y="978408"/>
            <a:ext cx="5021182" cy="5207699"/>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5723919-9A2F-4D97-8F31-6E35BD5975B0}"/>
              </a:ext>
            </a:extLst>
          </p:cNvPr>
          <p:cNvSpPr>
            <a:spLocks noGrp="1"/>
          </p:cNvSpPr>
          <p:nvPr>
            <p:ph sz="half" idx="1"/>
          </p:nvPr>
        </p:nvSpPr>
        <p:spPr>
          <a:xfrm>
            <a:off x="6063049" y="969264"/>
            <a:ext cx="5290751" cy="255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F8DA345-F684-4BAA-A22C-E725B3A6037F}"/>
              </a:ext>
            </a:extLst>
          </p:cNvPr>
          <p:cNvSpPr>
            <a:spLocks noGrp="1"/>
          </p:cNvSpPr>
          <p:nvPr>
            <p:ph sz="half" idx="2"/>
          </p:nvPr>
        </p:nvSpPr>
        <p:spPr>
          <a:xfrm>
            <a:off x="6063049" y="3621849"/>
            <a:ext cx="5290751" cy="255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399C52-9753-45D8-9646-CF31BB01577C}"/>
              </a:ext>
            </a:extLst>
          </p:cNvPr>
          <p:cNvSpPr>
            <a:spLocks noGrp="1"/>
          </p:cNvSpPr>
          <p:nvPr>
            <p:ph type="dt" sz="half" idx="10"/>
          </p:nvPr>
        </p:nvSpPr>
        <p:spPr/>
        <p:txBody>
          <a:bodyPr/>
          <a:lstStyle/>
          <a:p>
            <a:fld id="{D6C53F61-C945-42D2-91D3-5D7858BC8A71}" type="datetime1">
              <a:rPr lang="en-US" smtClean="0"/>
              <a:t>21-Oct-24</a:t>
            </a:fld>
            <a:endParaRPr lang="en-US"/>
          </a:p>
        </p:txBody>
      </p:sp>
      <p:sp>
        <p:nvSpPr>
          <p:cNvPr id="6" name="Footer Placeholder 5">
            <a:extLst>
              <a:ext uri="{FF2B5EF4-FFF2-40B4-BE49-F238E27FC236}">
                <a16:creationId xmlns:a16="http://schemas.microsoft.com/office/drawing/2014/main" id="{C2F95E57-622C-4199-940E-F5462E1AC4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1B7592-00E8-41EF-B749-2A5EA8E460DA}"/>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1893720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4AA536-072F-4374-926E-17E038EC7E98}"/>
              </a:ext>
              <a:ext uri="{C183D7F6-B498-43B3-948B-1728B52AA6E4}">
                <adec:decorative xmlns:adec="http://schemas.microsoft.com/office/drawing/2017/decorative" val="1"/>
              </a:ext>
            </a:extLst>
          </p:cNvPr>
          <p:cNvSpPr/>
          <p:nvPr/>
        </p:nvSpPr>
        <p:spPr>
          <a:xfrm>
            <a:off x="0" y="0"/>
            <a:ext cx="12188952" cy="6857995"/>
          </a:xfrm>
          <a:prstGeom prst="rect">
            <a:avLst/>
          </a:prstGeom>
          <a:solidFill>
            <a:schemeClr val="bg2">
              <a:lumMod val="9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dirty="0">
              <a:ln w="0"/>
              <a:solidFill>
                <a:schemeClr val="tx1"/>
              </a:solidFill>
              <a:effectLst>
                <a:outerShdw blurRad="38100" dist="19050" dir="2700000" algn="tl" rotWithShape="0">
                  <a:schemeClr val="dk1">
                    <a:alpha val="40000"/>
                  </a:schemeClr>
                </a:outerShdw>
              </a:effectLst>
            </a:endParaRPr>
          </a:p>
        </p:txBody>
      </p:sp>
      <p:sp>
        <p:nvSpPr>
          <p:cNvPr id="13" name="Rectangle 12">
            <a:extLst>
              <a:ext uri="{FF2B5EF4-FFF2-40B4-BE49-F238E27FC236}">
                <a16:creationId xmlns:a16="http://schemas.microsoft.com/office/drawing/2014/main" id="{A2291277-967B-4176-B40B-9EC360626994}"/>
              </a:ext>
            </a:extLst>
          </p:cNvPr>
          <p:cNvSpPr/>
          <p:nvPr/>
        </p:nvSpPr>
        <p:spPr>
          <a:xfrm>
            <a:off x="517869"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sp>
        <p:nvSpPr>
          <p:cNvPr id="2" name="Title 1">
            <a:extLst>
              <a:ext uri="{FF2B5EF4-FFF2-40B4-BE49-F238E27FC236}">
                <a16:creationId xmlns:a16="http://schemas.microsoft.com/office/drawing/2014/main" id="{FCB11C00-F7CB-4484-807A-D12745CD3CC8}"/>
              </a:ext>
            </a:extLst>
          </p:cNvPr>
          <p:cNvSpPr>
            <a:spLocks noGrp="1"/>
          </p:cNvSpPr>
          <p:nvPr>
            <p:ph type="title"/>
          </p:nvPr>
        </p:nvSpPr>
        <p:spPr>
          <a:xfrm>
            <a:off x="517869" y="978119"/>
            <a:ext cx="11165481" cy="1073056"/>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0FAAA6E-E243-48B3-9585-3C1420B3E19F}"/>
              </a:ext>
            </a:extLst>
          </p:cNvPr>
          <p:cNvSpPr>
            <a:spLocks noGrp="1"/>
          </p:cNvSpPr>
          <p:nvPr>
            <p:ph type="body" idx="1"/>
          </p:nvPr>
        </p:nvSpPr>
        <p:spPr>
          <a:xfrm>
            <a:off x="517870" y="2178908"/>
            <a:ext cx="5020056" cy="65490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D01B8-0F2E-41A4-B21C-334393F6A677}"/>
              </a:ext>
            </a:extLst>
          </p:cNvPr>
          <p:cNvSpPr>
            <a:spLocks noGrp="1"/>
          </p:cNvSpPr>
          <p:nvPr>
            <p:ph sz="half" idx="2"/>
          </p:nvPr>
        </p:nvSpPr>
        <p:spPr>
          <a:xfrm>
            <a:off x="517870" y="2876085"/>
            <a:ext cx="5020056" cy="33228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A89B23F-3E60-415A-9CE7-0928B5CFB2B3}"/>
              </a:ext>
            </a:extLst>
          </p:cNvPr>
          <p:cNvSpPr>
            <a:spLocks noGrp="1"/>
          </p:cNvSpPr>
          <p:nvPr>
            <p:ph type="body" sz="quarter" idx="3"/>
          </p:nvPr>
        </p:nvSpPr>
        <p:spPr>
          <a:xfrm>
            <a:off x="6662168" y="2178908"/>
            <a:ext cx="5021182" cy="65490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0223446-0CDC-402B-8D71-D9D29F6DFFCC}"/>
              </a:ext>
            </a:extLst>
          </p:cNvPr>
          <p:cNvSpPr>
            <a:spLocks noGrp="1"/>
          </p:cNvSpPr>
          <p:nvPr>
            <p:ph sz="quarter" idx="4"/>
          </p:nvPr>
        </p:nvSpPr>
        <p:spPr>
          <a:xfrm>
            <a:off x="6662168" y="2876085"/>
            <a:ext cx="5021182" cy="33228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002B77D3-C6EC-4FFD-9E10-24E1AC542019}"/>
              </a:ext>
            </a:extLst>
          </p:cNvPr>
          <p:cNvSpPr>
            <a:spLocks noGrp="1"/>
          </p:cNvSpPr>
          <p:nvPr>
            <p:ph type="dt" sz="half" idx="10"/>
          </p:nvPr>
        </p:nvSpPr>
        <p:spPr>
          <a:xfrm>
            <a:off x="517870" y="6420414"/>
            <a:ext cx="2743200" cy="365125"/>
          </a:xfrm>
        </p:spPr>
        <p:txBody>
          <a:bodyPr/>
          <a:lstStyle/>
          <a:p>
            <a:fld id="{737540F4-CC4F-40D9-8FF1-121E2851AF27}" type="datetime1">
              <a:rPr lang="en-US" smtClean="0"/>
              <a:t>21-Oct-24</a:t>
            </a:fld>
            <a:endParaRPr lang="en-US"/>
          </a:p>
        </p:txBody>
      </p:sp>
      <p:sp>
        <p:nvSpPr>
          <p:cNvPr id="8" name="Footer Placeholder 7">
            <a:extLst>
              <a:ext uri="{FF2B5EF4-FFF2-40B4-BE49-F238E27FC236}">
                <a16:creationId xmlns:a16="http://schemas.microsoft.com/office/drawing/2014/main" id="{209DF31B-BD07-4DC2-95C2-B77E51AAEFF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454CE5A-3A0A-4AAB-81D2-F1C20636E54C}"/>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3324948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216B8-52AB-412B-BBE7-B6BE698FA29B}"/>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BF779C3-9D19-467E-A5D2-0920834DA13C}"/>
              </a:ext>
            </a:extLst>
          </p:cNvPr>
          <p:cNvSpPr>
            <a:spLocks noGrp="1"/>
          </p:cNvSpPr>
          <p:nvPr>
            <p:ph type="dt" sz="half" idx="10"/>
          </p:nvPr>
        </p:nvSpPr>
        <p:spPr/>
        <p:txBody>
          <a:bodyPr/>
          <a:lstStyle/>
          <a:p>
            <a:fld id="{8B454A7E-AF1C-4850-B20C-A8FCCC8A9886}" type="datetime1">
              <a:rPr lang="en-US" smtClean="0"/>
              <a:t>21-Oct-24</a:t>
            </a:fld>
            <a:endParaRPr lang="en-US"/>
          </a:p>
        </p:txBody>
      </p:sp>
      <p:sp>
        <p:nvSpPr>
          <p:cNvPr id="4" name="Footer Placeholder 3">
            <a:extLst>
              <a:ext uri="{FF2B5EF4-FFF2-40B4-BE49-F238E27FC236}">
                <a16:creationId xmlns:a16="http://schemas.microsoft.com/office/drawing/2014/main" id="{8E272BB4-C8D8-4F74-9677-5AC979932A7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96B49B8-779F-4492-ABD9-96F0D042AC41}"/>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917063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B976BF-9339-48D6-881A-280D15492E05}"/>
              </a:ext>
            </a:extLst>
          </p:cNvPr>
          <p:cNvSpPr>
            <a:spLocks noGrp="1"/>
          </p:cNvSpPr>
          <p:nvPr>
            <p:ph type="dt" sz="half" idx="10"/>
          </p:nvPr>
        </p:nvSpPr>
        <p:spPr/>
        <p:txBody>
          <a:bodyPr/>
          <a:lstStyle/>
          <a:p>
            <a:fld id="{19CA7AB0-22A1-47E1-8701-EB1F7B0FB965}" type="datetime1">
              <a:rPr lang="en-US" smtClean="0"/>
              <a:t>21-Oct-24</a:t>
            </a:fld>
            <a:endParaRPr lang="en-US"/>
          </a:p>
        </p:txBody>
      </p:sp>
      <p:sp>
        <p:nvSpPr>
          <p:cNvPr id="3" name="Footer Placeholder 2">
            <a:extLst>
              <a:ext uri="{FF2B5EF4-FFF2-40B4-BE49-F238E27FC236}">
                <a16:creationId xmlns:a16="http://schemas.microsoft.com/office/drawing/2014/main" id="{45277605-C9C8-432E-9662-D7D410B151D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22432B6-4A12-46EF-98A7-B5D50BD516F0}"/>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1662167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F191C-AF68-4230-A7B2-F8F07B486EDC}"/>
              </a:ext>
            </a:extLst>
          </p:cNvPr>
          <p:cNvSpPr>
            <a:spLocks noGrp="1"/>
          </p:cNvSpPr>
          <p:nvPr>
            <p:ph type="title"/>
          </p:nvPr>
        </p:nvSpPr>
        <p:spPr>
          <a:xfrm>
            <a:off x="517870" y="978408"/>
            <a:ext cx="5020948" cy="2270641"/>
          </a:xfrm>
        </p:spPr>
        <p:txBody>
          <a:bodyPr anchor="t">
            <a:noAutofit/>
          </a:bodyPr>
          <a:lstStyle>
            <a:lvl1pP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8F9F11-5FCF-4D7E-BA51-38CB84277DC9}"/>
              </a:ext>
            </a:extLst>
          </p:cNvPr>
          <p:cNvSpPr>
            <a:spLocks noGrp="1"/>
          </p:cNvSpPr>
          <p:nvPr>
            <p:ph idx="1"/>
          </p:nvPr>
        </p:nvSpPr>
        <p:spPr>
          <a:xfrm>
            <a:off x="6653182" y="987423"/>
            <a:ext cx="5020948"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373B519B-06C0-41BC-95FB-FB1FE436375E}"/>
              </a:ext>
            </a:extLst>
          </p:cNvPr>
          <p:cNvSpPr>
            <a:spLocks noGrp="1"/>
          </p:cNvSpPr>
          <p:nvPr>
            <p:ph type="body" sz="half" idx="2"/>
          </p:nvPr>
        </p:nvSpPr>
        <p:spPr>
          <a:xfrm>
            <a:off x="517870" y="3361038"/>
            <a:ext cx="5020948" cy="2507949"/>
          </a:xfrm>
        </p:spPr>
        <p:txBody>
          <a:bodyPr>
            <a:normAutofit/>
          </a:bodyPr>
          <a:lstStyle>
            <a:lvl1pPr marL="0" indent="0">
              <a:buNone/>
              <a:defRPr sz="2400" b="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B8B70C-015C-4832-AFF6-D033E022746B}"/>
              </a:ext>
            </a:extLst>
          </p:cNvPr>
          <p:cNvSpPr>
            <a:spLocks noGrp="1"/>
          </p:cNvSpPr>
          <p:nvPr>
            <p:ph type="dt" sz="half" idx="10"/>
          </p:nvPr>
        </p:nvSpPr>
        <p:spPr/>
        <p:txBody>
          <a:bodyPr/>
          <a:lstStyle/>
          <a:p>
            <a:fld id="{0102025F-B154-4A44-89FF-695BE2E3F050}" type="datetime1">
              <a:rPr lang="en-US" smtClean="0"/>
              <a:t>21-Oct-24</a:t>
            </a:fld>
            <a:endParaRPr lang="en-US"/>
          </a:p>
        </p:txBody>
      </p:sp>
      <p:sp>
        <p:nvSpPr>
          <p:cNvPr id="6" name="Footer Placeholder 5">
            <a:extLst>
              <a:ext uri="{FF2B5EF4-FFF2-40B4-BE49-F238E27FC236}">
                <a16:creationId xmlns:a16="http://schemas.microsoft.com/office/drawing/2014/main" id="{BEF1A6FB-8C14-46D1-90A5-0FF11DE786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82C585-6FA1-4E94-9C1C-A1DEDE551086}"/>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438848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98B43-D1CE-43F4-A367-EF1FE9688913}"/>
              </a:ext>
            </a:extLst>
          </p:cNvPr>
          <p:cNvSpPr>
            <a:spLocks noGrp="1"/>
          </p:cNvSpPr>
          <p:nvPr>
            <p:ph type="title"/>
          </p:nvPr>
        </p:nvSpPr>
        <p:spPr>
          <a:xfrm>
            <a:off x="517870" y="978408"/>
            <a:ext cx="5020948" cy="2270641"/>
          </a:xfrm>
        </p:spPr>
        <p:txBody>
          <a:bodyPr anchor="t">
            <a:noAutofit/>
          </a:bodyPr>
          <a:lstStyle>
            <a:lvl1pPr>
              <a:defRPr sz="44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2B73978-8CDF-4C0E-ABA1-7291A0347362}"/>
              </a:ext>
            </a:extLst>
          </p:cNvPr>
          <p:cNvSpPr>
            <a:spLocks noGrp="1"/>
          </p:cNvSpPr>
          <p:nvPr>
            <p:ph type="pic" idx="1"/>
          </p:nvPr>
        </p:nvSpPr>
        <p:spPr>
          <a:xfrm>
            <a:off x="6662168" y="987425"/>
            <a:ext cx="502700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45BECC62-ED45-451E-BEC5-A03C6A554D26}"/>
              </a:ext>
            </a:extLst>
          </p:cNvPr>
          <p:cNvSpPr>
            <a:spLocks noGrp="1"/>
          </p:cNvSpPr>
          <p:nvPr>
            <p:ph type="body" sz="half" idx="2"/>
          </p:nvPr>
        </p:nvSpPr>
        <p:spPr>
          <a:xfrm>
            <a:off x="517870" y="3340442"/>
            <a:ext cx="5020948" cy="2528545"/>
          </a:xfrm>
        </p:spPr>
        <p:txBody>
          <a:bodyPr>
            <a:normAutofit/>
          </a:bodyPr>
          <a:lstStyle>
            <a:lvl1pPr marL="0" indent="0">
              <a:buNone/>
              <a:defRPr sz="2200" b="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A7A86-B983-4315-9312-936B4FCF75FE}"/>
              </a:ext>
            </a:extLst>
          </p:cNvPr>
          <p:cNvSpPr>
            <a:spLocks noGrp="1"/>
          </p:cNvSpPr>
          <p:nvPr>
            <p:ph type="dt" sz="half" idx="10"/>
          </p:nvPr>
        </p:nvSpPr>
        <p:spPr/>
        <p:txBody>
          <a:bodyPr/>
          <a:lstStyle/>
          <a:p>
            <a:fld id="{4B470440-D83A-4698-BFB3-D6073FC84FE9}" type="datetime1">
              <a:rPr lang="en-US" smtClean="0"/>
              <a:t>21-Oct-24</a:t>
            </a:fld>
            <a:endParaRPr lang="en-US"/>
          </a:p>
        </p:txBody>
      </p:sp>
      <p:sp>
        <p:nvSpPr>
          <p:cNvPr id="6" name="Footer Placeholder 5">
            <a:extLst>
              <a:ext uri="{FF2B5EF4-FFF2-40B4-BE49-F238E27FC236}">
                <a16:creationId xmlns:a16="http://schemas.microsoft.com/office/drawing/2014/main" id="{1E2E88C0-25A5-46F9-AB35-EAD50E6B91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A0F9EA8-45AD-478E-8606-9328245BC8A6}"/>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52362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61AD20-E240-4E6F-AF91-689F7AEEE33A}"/>
              </a:ext>
            </a:extLst>
          </p:cNvPr>
          <p:cNvSpPr>
            <a:spLocks noGrp="1"/>
          </p:cNvSpPr>
          <p:nvPr>
            <p:ph type="title"/>
          </p:nvPr>
        </p:nvSpPr>
        <p:spPr>
          <a:xfrm>
            <a:off x="517870" y="978408"/>
            <a:ext cx="5021182" cy="4870457"/>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E78801-35D1-4C19-BC2B-EAC7EE917E73}"/>
              </a:ext>
            </a:extLst>
          </p:cNvPr>
          <p:cNvSpPr>
            <a:spLocks noGrp="1"/>
          </p:cNvSpPr>
          <p:nvPr>
            <p:ph type="body" idx="1"/>
          </p:nvPr>
        </p:nvSpPr>
        <p:spPr>
          <a:xfrm>
            <a:off x="6662168" y="969264"/>
            <a:ext cx="5021182" cy="48704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1282A45-C5B9-4575-8E28-A35767B4D71C}"/>
              </a:ext>
            </a:extLst>
          </p:cNvPr>
          <p:cNvSpPr>
            <a:spLocks noGrp="1"/>
          </p:cNvSpPr>
          <p:nvPr>
            <p:ph type="dt" sz="half" idx="2"/>
          </p:nvPr>
        </p:nvSpPr>
        <p:spPr>
          <a:xfrm>
            <a:off x="517870" y="6420414"/>
            <a:ext cx="2743200" cy="365125"/>
          </a:xfrm>
          <a:prstGeom prst="rect">
            <a:avLst/>
          </a:prstGeom>
        </p:spPr>
        <p:txBody>
          <a:bodyPr vert="horz" lIns="91440" tIns="45720" rIns="91440" bIns="45720" rtlCol="0" anchor="ctr"/>
          <a:lstStyle>
            <a:lvl1pPr algn="l">
              <a:defRPr sz="900">
                <a:solidFill>
                  <a:schemeClr val="tx1"/>
                </a:solidFill>
              </a:defRPr>
            </a:lvl1pPr>
          </a:lstStyle>
          <a:p>
            <a:fld id="{1345E35B-397C-4887-9100-27BC309EA2AF}" type="datetime1">
              <a:rPr lang="en-US" smtClean="0"/>
              <a:t>21-Oct-24</a:t>
            </a:fld>
            <a:endParaRPr lang="en-US"/>
          </a:p>
        </p:txBody>
      </p:sp>
      <p:sp>
        <p:nvSpPr>
          <p:cNvPr id="5" name="Footer Placeholder 4">
            <a:extLst>
              <a:ext uri="{FF2B5EF4-FFF2-40B4-BE49-F238E27FC236}">
                <a16:creationId xmlns:a16="http://schemas.microsoft.com/office/drawing/2014/main" id="{2E9D0933-AA03-4018-8E37-004CFB9F61D6}"/>
              </a:ext>
            </a:extLst>
          </p:cNvPr>
          <p:cNvSpPr>
            <a:spLocks noGrp="1"/>
          </p:cNvSpPr>
          <p:nvPr>
            <p:ph type="ftr" sz="quarter" idx="3"/>
          </p:nvPr>
        </p:nvSpPr>
        <p:spPr>
          <a:xfrm>
            <a:off x="517870" y="97713"/>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BCCF282A-DF4A-4A2D-9672-8F0F770A3F1A}"/>
              </a:ext>
            </a:extLst>
          </p:cNvPr>
          <p:cNvSpPr>
            <a:spLocks noGrp="1"/>
          </p:cNvSpPr>
          <p:nvPr>
            <p:ph type="sldNum" sz="quarter" idx="4"/>
          </p:nvPr>
        </p:nvSpPr>
        <p:spPr>
          <a:xfrm>
            <a:off x="-390259" y="184023"/>
            <a:ext cx="637909" cy="365125"/>
          </a:xfrm>
          <a:prstGeom prst="rect">
            <a:avLst/>
          </a:prstGeom>
        </p:spPr>
        <p:txBody>
          <a:bodyPr vert="horz" lIns="91440" tIns="45720" rIns="91440" bIns="45720" rtlCol="0" anchor="ctr"/>
          <a:lstStyle>
            <a:lvl1pPr algn="r">
              <a:defRPr sz="900">
                <a:solidFill>
                  <a:schemeClr val="tx1"/>
                </a:solidFill>
              </a:defRPr>
            </a:lvl1pPr>
          </a:lstStyle>
          <a:p>
            <a:fld id="{DFDF98CC-160E-494C-8C3C-8CDC5FA257DE}" type="slidenum">
              <a:rPr lang="en-US" smtClean="0"/>
              <a:pPr/>
              <a:t>‹#›</a:t>
            </a:fld>
            <a:endParaRPr lang="en-US" dirty="0"/>
          </a:p>
        </p:txBody>
      </p:sp>
      <p:sp>
        <p:nvSpPr>
          <p:cNvPr id="14" name="Rectangle 13">
            <a:extLst>
              <a:ext uri="{FF2B5EF4-FFF2-40B4-BE49-F238E27FC236}">
                <a16:creationId xmlns:a16="http://schemas.microsoft.com/office/drawing/2014/main" id="{ADE57300-C7FF-4578-99A0-42B0295B123C}"/>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0987157A-0764-C4F5-04F4-D2ED584B0077}"/>
              </a:ext>
            </a:extLst>
          </p:cNvPr>
          <p:cNvCxnSpPr>
            <a:cxnSpLocks/>
          </p:cNvCxnSpPr>
          <p:nvPr userDrawn="1"/>
        </p:nvCxnSpPr>
        <p:spPr>
          <a:xfrm flipH="1">
            <a:off x="0" y="573405"/>
            <a:ext cx="12192000" cy="156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2220693"/>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34" r:id="rId6"/>
    <p:sldLayoutId id="2147483830" r:id="rId7"/>
    <p:sldLayoutId id="2147483831" r:id="rId8"/>
    <p:sldLayoutId id="2147483832" r:id="rId9"/>
    <p:sldLayoutId id="2147483833" r:id="rId10"/>
    <p:sldLayoutId id="2147483835" r:id="rId11"/>
  </p:sldLayoutIdLst>
  <p:hf hdr="0" ftr="0" dt="0"/>
  <p:txStyles>
    <p:titleStyle>
      <a:lvl1pPr algn="l" defTabSz="914400" rtl="0" eaLnBrk="1" latinLnBrk="0" hangingPunct="1">
        <a:lnSpc>
          <a:spcPct val="100000"/>
        </a:lnSpc>
        <a:spcBef>
          <a:spcPct val="0"/>
        </a:spcBef>
        <a:buNone/>
        <a:defRPr sz="54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Font typeface="Arial" panose="020B0604020202020204" pitchFamily="34" charset="0"/>
        <a:buNone/>
        <a:defRPr sz="2000" kern="1200">
          <a:solidFill>
            <a:schemeClr val="tx1"/>
          </a:solidFill>
          <a:latin typeface="+mn-lt"/>
          <a:ea typeface="+mn-ea"/>
          <a:cs typeface="+mn-cs"/>
        </a:defRPr>
      </a:lvl1pPr>
      <a:lvl2pPr marL="274320" indent="-27432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27432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548640" indent="-27432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54864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10"/>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02266" y="6422855"/>
            <a:ext cx="3000895" cy="365125"/>
          </a:xfrm>
          <a:prstGeom prst="rect">
            <a:avLst/>
          </a:prstGeom>
        </p:spPr>
        <p:txBody>
          <a:bodyPr vert="horz" lIns="91440" tIns="45720" rIns="45720" bIns="45720" rtlCol="0" anchor="ctr"/>
          <a:lstStyle>
            <a:lvl1pPr algn="l">
              <a:defRPr sz="1051">
                <a:solidFill>
                  <a:schemeClr val="tx1"/>
                </a:solidFill>
              </a:defRPr>
            </a:lvl1pPr>
          </a:lstStyle>
          <a:p>
            <a:fld id="{0098C59C-FBB9-4BC0-8958-5226080EDB8D}" type="datetimeFigureOut">
              <a:rPr lang="en-MY" smtClean="0"/>
              <a:t>21/10/2024</a:t>
            </a:fld>
            <a:endParaRPr lang="en-MY"/>
          </a:p>
        </p:txBody>
      </p:sp>
      <p:sp>
        <p:nvSpPr>
          <p:cNvPr id="5" name="Footer Placeholder 4"/>
          <p:cNvSpPr>
            <a:spLocks noGrp="1"/>
          </p:cNvSpPr>
          <p:nvPr>
            <p:ph type="ftr" sz="quarter" idx="3"/>
          </p:nvPr>
        </p:nvSpPr>
        <p:spPr>
          <a:xfrm>
            <a:off x="5596471" y="6422855"/>
            <a:ext cx="5044440" cy="365125"/>
          </a:xfrm>
          <a:prstGeom prst="rect">
            <a:avLst/>
          </a:prstGeom>
        </p:spPr>
        <p:txBody>
          <a:bodyPr vert="horz" lIns="91440" tIns="45720" rIns="91440" bIns="45720" rtlCol="0" anchor="ctr"/>
          <a:lstStyle>
            <a:lvl1pPr algn="r">
              <a:defRPr sz="1051">
                <a:solidFill>
                  <a:schemeClr val="tx1"/>
                </a:solidFill>
              </a:defRPr>
            </a:lvl1pPr>
          </a:lstStyle>
          <a:p>
            <a:endParaRPr lang="en-MY"/>
          </a:p>
        </p:txBody>
      </p:sp>
      <p:sp>
        <p:nvSpPr>
          <p:cNvPr id="6" name="Slide Number Placeholder 5"/>
          <p:cNvSpPr>
            <a:spLocks noGrp="1"/>
          </p:cNvSpPr>
          <p:nvPr>
            <p:ph type="sldNum" sz="quarter" idx="4"/>
          </p:nvPr>
        </p:nvSpPr>
        <p:spPr>
          <a:xfrm>
            <a:off x="10658927" y="6422855"/>
            <a:ext cx="946264" cy="365125"/>
          </a:xfrm>
          <a:prstGeom prst="rect">
            <a:avLst/>
          </a:prstGeom>
        </p:spPr>
        <p:txBody>
          <a:bodyPr vert="horz" lIns="45720" tIns="45720" rIns="91440" bIns="45720" rtlCol="0" anchor="ctr"/>
          <a:lstStyle>
            <a:lvl1pPr algn="l">
              <a:defRPr sz="1200" b="0">
                <a:solidFill>
                  <a:schemeClr val="tx1"/>
                </a:solidFill>
              </a:defRPr>
            </a:lvl1pPr>
          </a:lstStyle>
          <a:p>
            <a:fld id="{777A32B7-A4E1-4718-9463-850D1BB89F3F}" type="slidenum">
              <a:rPr lang="en-MY" smtClean="0"/>
              <a:t>‹#›</a:t>
            </a:fld>
            <a:endParaRPr lang="en-MY"/>
          </a:p>
        </p:txBody>
      </p:sp>
    </p:spTree>
    <p:extLst>
      <p:ext uri="{BB962C8B-B14F-4D97-AF65-F5344CB8AC3E}">
        <p14:creationId xmlns:p14="http://schemas.microsoft.com/office/powerpoint/2010/main" val="2497487225"/>
      </p:ext>
    </p:extLst>
  </p:cSld>
  <p:clrMap bg1="dk1" tx1="lt1" bg2="dk2" tx2="lt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xStyles>
    <p:titleStyle>
      <a:lvl1pPr algn="l" defTabSz="914377"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75" indent="-182875" algn="l" defTabSz="914377"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70" indent="-182875" algn="l" defTabSz="914377"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64" indent="-182875" algn="l" defTabSz="914377"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58" indent="-182875"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53" indent="-182875"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568"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763"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8959"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155"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9.xml"/><Relationship Id="rId5" Type="http://schemas.openxmlformats.org/officeDocument/2006/relationships/image" Target="../media/image4.png"/><Relationship Id="rId4" Type="http://schemas.openxmlformats.org/officeDocument/2006/relationships/hyperlink" Target="https://freesvg.org/malaysia-map-flag-with-stroke"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5.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66.png"/><Relationship Id="rId7" Type="http://schemas.openxmlformats.org/officeDocument/2006/relationships/diagramQuickStyle" Target="../diagrams/quickStyle2.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6.png"/><Relationship Id="rId9" Type="http://schemas.microsoft.com/office/2007/relationships/diagramDrawing" Target="../diagrams/drawing2.xml"/></Relationships>
</file>

<file path=ppt/slides/_rels/slide12.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68.png"/></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69.png"/><Relationship Id="rId7" Type="http://schemas.openxmlformats.org/officeDocument/2006/relationships/diagramQuickStyle" Target="../diagrams/quickStyle4.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70.png"/><Relationship Id="rId9" Type="http://schemas.microsoft.com/office/2007/relationships/diagramDrawing" Target="../diagrams/drawing4.xml"/></Relationships>
</file>

<file path=ppt/slides/_rels/slide1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9.tif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hyperlink" Target="https://freesvg.org/malaysia-map-flag-with-strok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9.tif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9.xml"/><Relationship Id="rId5" Type="http://schemas.openxmlformats.org/officeDocument/2006/relationships/image" Target="../media/image4.png"/><Relationship Id="rId4" Type="http://schemas.openxmlformats.org/officeDocument/2006/relationships/hyperlink" Target="https://freesvg.org/malaysia-map-flag-with-strok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3" Type="http://schemas.openxmlformats.org/officeDocument/2006/relationships/image" Target="../media/image18.png"/><Relationship Id="rId18" Type="http://schemas.openxmlformats.org/officeDocument/2006/relationships/image" Target="../media/image23.svg"/><Relationship Id="rId26" Type="http://schemas.openxmlformats.org/officeDocument/2006/relationships/image" Target="../media/image31.svg"/><Relationship Id="rId39" Type="http://schemas.openxmlformats.org/officeDocument/2006/relationships/image" Target="../media/image44.png"/><Relationship Id="rId21" Type="http://schemas.openxmlformats.org/officeDocument/2006/relationships/image" Target="../media/image26.png"/><Relationship Id="rId34" Type="http://schemas.openxmlformats.org/officeDocument/2006/relationships/image" Target="../media/image39.svg"/><Relationship Id="rId42" Type="http://schemas.openxmlformats.org/officeDocument/2006/relationships/image" Target="../media/image47.svg"/><Relationship Id="rId47" Type="http://schemas.openxmlformats.org/officeDocument/2006/relationships/image" Target="../media/image52.png"/><Relationship Id="rId50" Type="http://schemas.openxmlformats.org/officeDocument/2006/relationships/image" Target="../media/image55.svg"/><Relationship Id="rId55" Type="http://schemas.openxmlformats.org/officeDocument/2006/relationships/image" Target="../media/image60.png"/><Relationship Id="rId7" Type="http://schemas.openxmlformats.org/officeDocument/2006/relationships/image" Target="../media/image12.png"/><Relationship Id="rId2" Type="http://schemas.openxmlformats.org/officeDocument/2006/relationships/image" Target="../media/image2.jpeg"/><Relationship Id="rId16" Type="http://schemas.openxmlformats.org/officeDocument/2006/relationships/image" Target="../media/image21.svg"/><Relationship Id="rId29" Type="http://schemas.openxmlformats.org/officeDocument/2006/relationships/image" Target="../media/image34.png"/><Relationship Id="rId11" Type="http://schemas.openxmlformats.org/officeDocument/2006/relationships/image" Target="../media/image16.png"/><Relationship Id="rId24" Type="http://schemas.openxmlformats.org/officeDocument/2006/relationships/image" Target="../media/image29.svg"/><Relationship Id="rId32" Type="http://schemas.openxmlformats.org/officeDocument/2006/relationships/image" Target="../media/image37.svg"/><Relationship Id="rId37" Type="http://schemas.openxmlformats.org/officeDocument/2006/relationships/image" Target="../media/image42.png"/><Relationship Id="rId40" Type="http://schemas.openxmlformats.org/officeDocument/2006/relationships/image" Target="../media/image45.svg"/><Relationship Id="rId45" Type="http://schemas.openxmlformats.org/officeDocument/2006/relationships/image" Target="../media/image50.png"/><Relationship Id="rId53" Type="http://schemas.openxmlformats.org/officeDocument/2006/relationships/image" Target="../media/image58.png"/><Relationship Id="rId58" Type="http://schemas.openxmlformats.org/officeDocument/2006/relationships/image" Target="../media/image63.svg"/><Relationship Id="rId5" Type="http://schemas.openxmlformats.org/officeDocument/2006/relationships/image" Target="../media/image10.png"/><Relationship Id="rId19" Type="http://schemas.openxmlformats.org/officeDocument/2006/relationships/image" Target="../media/image24.pn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 Id="rId22" Type="http://schemas.openxmlformats.org/officeDocument/2006/relationships/image" Target="../media/image27.svg"/><Relationship Id="rId27" Type="http://schemas.openxmlformats.org/officeDocument/2006/relationships/image" Target="../media/image32.png"/><Relationship Id="rId30" Type="http://schemas.openxmlformats.org/officeDocument/2006/relationships/image" Target="../media/image35.svg"/><Relationship Id="rId35" Type="http://schemas.openxmlformats.org/officeDocument/2006/relationships/image" Target="../media/image40.png"/><Relationship Id="rId43" Type="http://schemas.openxmlformats.org/officeDocument/2006/relationships/image" Target="../media/image48.png"/><Relationship Id="rId48" Type="http://schemas.openxmlformats.org/officeDocument/2006/relationships/image" Target="../media/image53.svg"/><Relationship Id="rId56" Type="http://schemas.openxmlformats.org/officeDocument/2006/relationships/image" Target="../media/image61.svg"/><Relationship Id="rId8" Type="http://schemas.openxmlformats.org/officeDocument/2006/relationships/image" Target="../media/image13.svg"/><Relationship Id="rId51" Type="http://schemas.openxmlformats.org/officeDocument/2006/relationships/image" Target="../media/image56.png"/><Relationship Id="rId3" Type="http://schemas.openxmlformats.org/officeDocument/2006/relationships/image" Target="../media/image8.png"/><Relationship Id="rId12" Type="http://schemas.openxmlformats.org/officeDocument/2006/relationships/image" Target="../media/image17.sv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8.png"/><Relationship Id="rId38" Type="http://schemas.openxmlformats.org/officeDocument/2006/relationships/image" Target="../media/image43.svg"/><Relationship Id="rId46" Type="http://schemas.openxmlformats.org/officeDocument/2006/relationships/image" Target="../media/image51.svg"/><Relationship Id="rId20" Type="http://schemas.openxmlformats.org/officeDocument/2006/relationships/image" Target="../media/image25.svg"/><Relationship Id="rId41" Type="http://schemas.openxmlformats.org/officeDocument/2006/relationships/image" Target="../media/image46.png"/><Relationship Id="rId54" Type="http://schemas.openxmlformats.org/officeDocument/2006/relationships/image" Target="../media/image59.svg"/><Relationship Id="rId1" Type="http://schemas.openxmlformats.org/officeDocument/2006/relationships/slideLayout" Target="../slideLayouts/slideLayout9.xml"/><Relationship Id="rId6" Type="http://schemas.openxmlformats.org/officeDocument/2006/relationships/image" Target="../media/image11.sv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svg"/><Relationship Id="rId36" Type="http://schemas.openxmlformats.org/officeDocument/2006/relationships/image" Target="../media/image41.svg"/><Relationship Id="rId49" Type="http://schemas.openxmlformats.org/officeDocument/2006/relationships/image" Target="../media/image54.png"/><Relationship Id="rId57" Type="http://schemas.openxmlformats.org/officeDocument/2006/relationships/image" Target="../media/image62.png"/><Relationship Id="rId10" Type="http://schemas.openxmlformats.org/officeDocument/2006/relationships/image" Target="../media/image15.svg"/><Relationship Id="rId31" Type="http://schemas.openxmlformats.org/officeDocument/2006/relationships/image" Target="../media/image36.png"/><Relationship Id="rId44" Type="http://schemas.openxmlformats.org/officeDocument/2006/relationships/image" Target="../media/image49.svg"/><Relationship Id="rId52" Type="http://schemas.openxmlformats.org/officeDocument/2006/relationships/image" Target="../media/image57.sv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svg"/><Relationship Id="rId18" Type="http://schemas.openxmlformats.org/officeDocument/2006/relationships/image" Target="../media/image44.png"/><Relationship Id="rId26" Type="http://schemas.openxmlformats.org/officeDocument/2006/relationships/image" Target="../media/image52.png"/><Relationship Id="rId3" Type="http://schemas.openxmlformats.org/officeDocument/2006/relationships/image" Target="../media/image2.jpeg"/><Relationship Id="rId21" Type="http://schemas.openxmlformats.org/officeDocument/2006/relationships/image" Target="../media/image47.svg"/><Relationship Id="rId7" Type="http://schemas.openxmlformats.org/officeDocument/2006/relationships/image" Target="../media/image33.svg"/><Relationship Id="rId12" Type="http://schemas.openxmlformats.org/officeDocument/2006/relationships/image" Target="../media/image38.png"/><Relationship Id="rId17" Type="http://schemas.openxmlformats.org/officeDocument/2006/relationships/image" Target="../media/image43.svg"/><Relationship Id="rId25" Type="http://schemas.openxmlformats.org/officeDocument/2006/relationships/image" Target="../media/image51.svg"/><Relationship Id="rId2" Type="http://schemas.openxmlformats.org/officeDocument/2006/relationships/notesSlide" Target="../notesSlides/notesSlide2.xml"/><Relationship Id="rId16" Type="http://schemas.openxmlformats.org/officeDocument/2006/relationships/image" Target="../media/image42.png"/><Relationship Id="rId20" Type="http://schemas.openxmlformats.org/officeDocument/2006/relationships/image" Target="../media/image46.png"/><Relationship Id="rId29" Type="http://schemas.openxmlformats.org/officeDocument/2006/relationships/image" Target="../media/image55.svg"/><Relationship Id="rId1" Type="http://schemas.openxmlformats.org/officeDocument/2006/relationships/slideLayout" Target="../slideLayouts/slideLayout9.xml"/><Relationship Id="rId6" Type="http://schemas.openxmlformats.org/officeDocument/2006/relationships/image" Target="../media/image32.png"/><Relationship Id="rId11" Type="http://schemas.openxmlformats.org/officeDocument/2006/relationships/image" Target="../media/image37.svg"/><Relationship Id="rId24" Type="http://schemas.openxmlformats.org/officeDocument/2006/relationships/image" Target="../media/image50.png"/><Relationship Id="rId5" Type="http://schemas.openxmlformats.org/officeDocument/2006/relationships/image" Target="../media/image31.svg"/><Relationship Id="rId15" Type="http://schemas.openxmlformats.org/officeDocument/2006/relationships/image" Target="../media/image41.svg"/><Relationship Id="rId23" Type="http://schemas.openxmlformats.org/officeDocument/2006/relationships/image" Target="../media/image49.svg"/><Relationship Id="rId28" Type="http://schemas.openxmlformats.org/officeDocument/2006/relationships/image" Target="../media/image54.png"/><Relationship Id="rId10" Type="http://schemas.openxmlformats.org/officeDocument/2006/relationships/image" Target="../media/image36.png"/><Relationship Id="rId19" Type="http://schemas.openxmlformats.org/officeDocument/2006/relationships/image" Target="../media/image45.svg"/><Relationship Id="rId4" Type="http://schemas.openxmlformats.org/officeDocument/2006/relationships/image" Target="../media/image30.png"/><Relationship Id="rId9" Type="http://schemas.openxmlformats.org/officeDocument/2006/relationships/image" Target="../media/image35.svg"/><Relationship Id="rId14" Type="http://schemas.openxmlformats.org/officeDocument/2006/relationships/image" Target="../media/image40.png"/><Relationship Id="rId22" Type="http://schemas.openxmlformats.org/officeDocument/2006/relationships/image" Target="../media/image48.png"/><Relationship Id="rId27" Type="http://schemas.openxmlformats.org/officeDocument/2006/relationships/image" Target="../media/image5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969FA31-AF01-EA90-4246-1CB82F32E5FA}"/>
              </a:ext>
            </a:extLst>
          </p:cNvPr>
          <p:cNvPicPr>
            <a:picLocks noChangeAspect="1"/>
          </p:cNvPicPr>
          <p:nvPr/>
        </p:nvPicPr>
        <p:blipFill rotWithShape="1">
          <a:blip r:embed="rId2"/>
          <a:srcRect l="18691" t="19460" r="22655"/>
          <a:stretch/>
        </p:blipFill>
        <p:spPr>
          <a:xfrm>
            <a:off x="5948854" y="0"/>
            <a:ext cx="6243145" cy="6858000"/>
          </a:xfrm>
          <a:prstGeom prst="rect">
            <a:avLst/>
          </a:prstGeom>
        </p:spPr>
      </p:pic>
      <p:sp>
        <p:nvSpPr>
          <p:cNvPr id="9" name="Title 8">
            <a:extLst>
              <a:ext uri="{FF2B5EF4-FFF2-40B4-BE49-F238E27FC236}">
                <a16:creationId xmlns:a16="http://schemas.microsoft.com/office/drawing/2014/main" id="{384EDD5D-05D9-D424-440D-9B07844D2288}"/>
              </a:ext>
            </a:extLst>
          </p:cNvPr>
          <p:cNvSpPr>
            <a:spLocks noGrp="1"/>
          </p:cNvSpPr>
          <p:nvPr>
            <p:ph type="title"/>
          </p:nvPr>
        </p:nvSpPr>
        <p:spPr>
          <a:xfrm>
            <a:off x="517869" y="978408"/>
            <a:ext cx="8615857" cy="3020568"/>
          </a:xfrm>
          <a:effectLst>
            <a:outerShdw blurRad="50800" dist="38100" dir="2700000" algn="tl" rotWithShape="0">
              <a:prstClr val="black">
                <a:alpha val="40000"/>
              </a:prstClr>
            </a:outerShdw>
          </a:effectLst>
        </p:spPr>
        <p:txBody>
          <a:bodyPr/>
          <a:lstStyle/>
          <a:p>
            <a:r>
              <a:rPr lang="en-MY" dirty="0">
                <a:solidFill>
                  <a:srgbClr val="C00000"/>
                </a:solidFill>
              </a:rPr>
              <a:t>BEGIN WITH THE END IN MIND:</a:t>
            </a:r>
            <a:br>
              <a:rPr lang="en-MY" sz="5400" dirty="0">
                <a:solidFill>
                  <a:srgbClr val="C00000"/>
                </a:solidFill>
              </a:rPr>
            </a:br>
            <a:r>
              <a:rPr lang="en-MY" sz="3200" dirty="0">
                <a:solidFill>
                  <a:srgbClr val="002060"/>
                </a:solidFill>
              </a:rPr>
              <a:t>MALAYSIA’S JOURNEY WITH SNOMED CT</a:t>
            </a:r>
            <a:br>
              <a:rPr lang="en-MY" sz="3200" dirty="0">
                <a:solidFill>
                  <a:srgbClr val="002060"/>
                </a:solidFill>
              </a:rPr>
            </a:br>
            <a:r>
              <a:rPr lang="en-MY" sz="1400" dirty="0"/>
              <a:t>20 Oct 2024 (Member Forum) | 21 Oct 2024 (Clinical Implementation in Asia)</a:t>
            </a:r>
            <a:endParaRPr lang="en-GB" sz="6000" dirty="0"/>
          </a:p>
        </p:txBody>
      </p:sp>
      <p:sp>
        <p:nvSpPr>
          <p:cNvPr id="12" name="Text Placeholder 11">
            <a:extLst>
              <a:ext uri="{FF2B5EF4-FFF2-40B4-BE49-F238E27FC236}">
                <a16:creationId xmlns:a16="http://schemas.microsoft.com/office/drawing/2014/main" id="{02C7592E-20D4-984E-45B1-940465F159FF}"/>
              </a:ext>
            </a:extLst>
          </p:cNvPr>
          <p:cNvSpPr>
            <a:spLocks noGrp="1"/>
          </p:cNvSpPr>
          <p:nvPr>
            <p:ph type="body" sz="half" idx="2"/>
          </p:nvPr>
        </p:nvSpPr>
        <p:spPr>
          <a:xfrm>
            <a:off x="3707760" y="5706323"/>
            <a:ext cx="5693744" cy="1040235"/>
          </a:xfrm>
        </p:spPr>
        <p:txBody>
          <a:bodyPr anchor="b">
            <a:normAutofit/>
          </a:bodyPr>
          <a:lstStyle/>
          <a:p>
            <a:pPr>
              <a:lnSpc>
                <a:spcPct val="100000"/>
              </a:lnSpc>
              <a:spcBef>
                <a:spcPts val="0"/>
              </a:spcBef>
            </a:pPr>
            <a:r>
              <a:rPr lang="en-GB" sz="1200" dirty="0"/>
              <a:t>Dr. ‘Ismat Mohd Sulaiman</a:t>
            </a:r>
          </a:p>
          <a:p>
            <a:pPr>
              <a:lnSpc>
                <a:spcPct val="100000"/>
              </a:lnSpc>
              <a:spcBef>
                <a:spcPts val="0"/>
              </a:spcBef>
            </a:pPr>
            <a:r>
              <a:rPr lang="en-GB" sz="1200" dirty="0"/>
              <a:t>Senior Principal Assistant Director</a:t>
            </a:r>
          </a:p>
          <a:p>
            <a:pPr>
              <a:lnSpc>
                <a:spcPct val="100000"/>
              </a:lnSpc>
              <a:spcBef>
                <a:spcPts val="0"/>
              </a:spcBef>
            </a:pPr>
            <a:r>
              <a:rPr lang="en-GB" sz="1200" dirty="0"/>
              <a:t>Health Informatics Centre, Planning Division, MoH Malaysia</a:t>
            </a:r>
          </a:p>
          <a:p>
            <a:pPr>
              <a:lnSpc>
                <a:spcPct val="100000"/>
              </a:lnSpc>
              <a:spcBef>
                <a:spcPts val="0"/>
              </a:spcBef>
            </a:pPr>
            <a:r>
              <a:rPr lang="en-GB" sz="1200" dirty="0"/>
              <a:t>MD, MSc (Health Informatics), PhD candidate in Public Health Informatics</a:t>
            </a:r>
          </a:p>
          <a:p>
            <a:pPr>
              <a:lnSpc>
                <a:spcPct val="100000"/>
              </a:lnSpc>
              <a:spcBef>
                <a:spcPts val="0"/>
              </a:spcBef>
            </a:pPr>
            <a:r>
              <a:rPr lang="en-GB" sz="1200" dirty="0"/>
              <a:t>drismat@moh.gov.my | </a:t>
            </a:r>
            <a:r>
              <a:rPr lang="en-GB" sz="1200" dirty="0" err="1"/>
              <a:t>Linkedin</a:t>
            </a:r>
            <a:r>
              <a:rPr lang="en-GB" sz="1200" dirty="0"/>
              <a:t>: </a:t>
            </a:r>
            <a:r>
              <a:rPr lang="en-GB" sz="1200" dirty="0" err="1"/>
              <a:t>drismat</a:t>
            </a:r>
            <a:r>
              <a:rPr lang="en-GB" sz="1200" dirty="0"/>
              <a:t> | +60162528651</a:t>
            </a:r>
          </a:p>
        </p:txBody>
      </p:sp>
      <p:cxnSp>
        <p:nvCxnSpPr>
          <p:cNvPr id="5" name="Straight Connector 4">
            <a:extLst>
              <a:ext uri="{FF2B5EF4-FFF2-40B4-BE49-F238E27FC236}">
                <a16:creationId xmlns:a16="http://schemas.microsoft.com/office/drawing/2014/main" id="{55FE6051-0A78-C718-1132-660937A74075}"/>
              </a:ext>
            </a:extLst>
          </p:cNvPr>
          <p:cNvCxnSpPr>
            <a:cxnSpLocks/>
          </p:cNvCxnSpPr>
          <p:nvPr/>
        </p:nvCxnSpPr>
        <p:spPr>
          <a:xfrm flipH="1">
            <a:off x="247650" y="573405"/>
            <a:ext cx="11944350" cy="156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FD3A46B-2EE4-ADA8-93E9-0A85E4874804}"/>
              </a:ext>
            </a:extLst>
          </p:cNvPr>
          <p:cNvCxnSpPr>
            <a:cxnSpLocks/>
          </p:cNvCxnSpPr>
          <p:nvPr/>
        </p:nvCxnSpPr>
        <p:spPr>
          <a:xfrm>
            <a:off x="247650" y="589026"/>
            <a:ext cx="0" cy="6268974"/>
          </a:xfrm>
          <a:prstGeom prst="line">
            <a:avLst/>
          </a:prstGeom>
        </p:spPr>
        <p:style>
          <a:lnRef idx="1">
            <a:schemeClr val="accent1"/>
          </a:lnRef>
          <a:fillRef idx="0">
            <a:schemeClr val="accent1"/>
          </a:fillRef>
          <a:effectRef idx="0">
            <a:schemeClr val="accent1"/>
          </a:effectRef>
          <a:fontRef idx="minor">
            <a:schemeClr val="tx1"/>
          </a:fontRef>
        </p:style>
      </p:cxnSp>
      <p:sp>
        <p:nvSpPr>
          <p:cNvPr id="13" name="Slide Number Placeholder 12">
            <a:extLst>
              <a:ext uri="{FF2B5EF4-FFF2-40B4-BE49-F238E27FC236}">
                <a16:creationId xmlns:a16="http://schemas.microsoft.com/office/drawing/2014/main" id="{541F6A10-8068-E9EA-3AF7-68DCB332266E}"/>
              </a:ext>
            </a:extLst>
          </p:cNvPr>
          <p:cNvSpPr>
            <a:spLocks noGrp="1"/>
          </p:cNvSpPr>
          <p:nvPr>
            <p:ph type="sldNum" sz="quarter" idx="12"/>
          </p:nvPr>
        </p:nvSpPr>
        <p:spPr/>
        <p:txBody>
          <a:bodyPr/>
          <a:lstStyle/>
          <a:p>
            <a:fld id="{DFDF98CC-160E-494C-8C3C-8CDC5FA257DE}" type="slidenum">
              <a:rPr lang="en-US" smtClean="0"/>
              <a:t>1</a:t>
            </a:fld>
            <a:endParaRPr lang="en-US"/>
          </a:p>
        </p:txBody>
      </p:sp>
      <p:pic>
        <p:nvPicPr>
          <p:cNvPr id="14" name="Picture Placeholder 18" descr="A map of malaysia with a flag&#10;&#10;Description automatically generated">
            <a:extLst>
              <a:ext uri="{FF2B5EF4-FFF2-40B4-BE49-F238E27FC236}">
                <a16:creationId xmlns:a16="http://schemas.microsoft.com/office/drawing/2014/main" id="{20027F35-F7FD-69DB-7B93-D390D666DDFD}"/>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780" t="34702" r="1357" b="32972"/>
          <a:stretch/>
        </p:blipFill>
        <p:spPr>
          <a:xfrm>
            <a:off x="644067" y="3042029"/>
            <a:ext cx="4908370" cy="1621021"/>
          </a:xfrm>
          <a:prstGeom prst="rect">
            <a:avLst/>
          </a:prstGeom>
        </p:spPr>
      </p:pic>
      <p:pic>
        <p:nvPicPr>
          <p:cNvPr id="2" name="Picture 6" descr="SNOMED CT Expo | SNOMED International">
            <a:extLst>
              <a:ext uri="{FF2B5EF4-FFF2-40B4-BE49-F238E27FC236}">
                <a16:creationId xmlns:a16="http://schemas.microsoft.com/office/drawing/2014/main" id="{0C872A4A-0210-450B-F2A6-C536FEE771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868" y="5640513"/>
            <a:ext cx="2846614" cy="11718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5561998"/>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F14EFA6-3FDE-A762-CAD9-1DD74452AB9E}"/>
              </a:ext>
            </a:extLst>
          </p:cNvPr>
          <p:cNvSpPr>
            <a:spLocks noGrp="1"/>
          </p:cNvSpPr>
          <p:nvPr>
            <p:ph type="sldNum" sz="quarter" idx="12"/>
          </p:nvPr>
        </p:nvSpPr>
        <p:spPr/>
        <p:txBody>
          <a:bodyPr/>
          <a:lstStyle/>
          <a:p>
            <a:fld id="{DFDF98CC-160E-494C-8C3C-8CDC5FA257DE}" type="slidenum">
              <a:rPr lang="en-US" smtClean="0"/>
              <a:t>10</a:t>
            </a:fld>
            <a:endParaRPr lang="en-US"/>
          </a:p>
        </p:txBody>
      </p:sp>
      <p:sp>
        <p:nvSpPr>
          <p:cNvPr id="14" name="Title 8">
            <a:extLst>
              <a:ext uri="{FF2B5EF4-FFF2-40B4-BE49-F238E27FC236}">
                <a16:creationId xmlns:a16="http://schemas.microsoft.com/office/drawing/2014/main" id="{67966F6C-CD14-47F3-75C3-20E5697809FA}"/>
              </a:ext>
            </a:extLst>
          </p:cNvPr>
          <p:cNvSpPr txBox="1">
            <a:spLocks/>
          </p:cNvSpPr>
          <p:nvPr/>
        </p:nvSpPr>
        <p:spPr>
          <a:xfrm>
            <a:off x="646758" y="215384"/>
            <a:ext cx="10898483"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r>
              <a:rPr lang="en-MY" spc="-150" dirty="0"/>
              <a:t>Malaysian Health Data Warehouse (MyHDW)</a:t>
            </a:r>
          </a:p>
        </p:txBody>
      </p:sp>
      <p:graphicFrame>
        <p:nvGraphicFramePr>
          <p:cNvPr id="20" name="Diagram 19">
            <a:extLst>
              <a:ext uri="{FF2B5EF4-FFF2-40B4-BE49-F238E27FC236}">
                <a16:creationId xmlns:a16="http://schemas.microsoft.com/office/drawing/2014/main" id="{E6FE997C-7CCF-8AB2-DCBD-413F0AE58DAD}"/>
              </a:ext>
            </a:extLst>
          </p:cNvPr>
          <p:cNvGraphicFramePr/>
          <p:nvPr>
            <p:extLst>
              <p:ext uri="{D42A27DB-BD31-4B8C-83A1-F6EECF244321}">
                <p14:modId xmlns:p14="http://schemas.microsoft.com/office/powerpoint/2010/main" val="3104692208"/>
              </p:ext>
            </p:extLst>
          </p:nvPr>
        </p:nvGraphicFramePr>
        <p:xfrm>
          <a:off x="0" y="5276849"/>
          <a:ext cx="12192000" cy="15958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a:extLst>
              <a:ext uri="{FF2B5EF4-FFF2-40B4-BE49-F238E27FC236}">
                <a16:creationId xmlns:a16="http://schemas.microsoft.com/office/drawing/2014/main" id="{7BEE02B9-F732-5E88-693A-19BD72E9CDD5}"/>
              </a:ext>
            </a:extLst>
          </p:cNvPr>
          <p:cNvGrpSpPr/>
          <p:nvPr/>
        </p:nvGrpSpPr>
        <p:grpSpPr>
          <a:xfrm>
            <a:off x="1003501" y="1087717"/>
            <a:ext cx="10184998" cy="4067632"/>
            <a:chOff x="1360244" y="1471504"/>
            <a:chExt cx="9471512" cy="3689822"/>
          </a:xfrm>
        </p:grpSpPr>
        <p:pic>
          <p:nvPicPr>
            <p:cNvPr id="2" name="Picture 1">
              <a:extLst>
                <a:ext uri="{FF2B5EF4-FFF2-40B4-BE49-F238E27FC236}">
                  <a16:creationId xmlns:a16="http://schemas.microsoft.com/office/drawing/2014/main" id="{5FBE987F-EE06-FFD6-B952-CF5B44B5A966}"/>
                </a:ext>
              </a:extLst>
            </p:cNvPr>
            <p:cNvPicPr>
              <a:picLocks noChangeAspect="1"/>
            </p:cNvPicPr>
            <p:nvPr/>
          </p:nvPicPr>
          <p:blipFill>
            <a:blip r:embed="rId8"/>
            <a:stretch>
              <a:fillRect/>
            </a:stretch>
          </p:blipFill>
          <p:spPr>
            <a:xfrm>
              <a:off x="1360244" y="1471504"/>
              <a:ext cx="9471512" cy="3689822"/>
            </a:xfrm>
            <a:prstGeom prst="rect">
              <a:avLst/>
            </a:prstGeom>
          </p:spPr>
        </p:pic>
        <p:pic>
          <p:nvPicPr>
            <p:cNvPr id="4" name="Picture 3">
              <a:extLst>
                <a:ext uri="{FF2B5EF4-FFF2-40B4-BE49-F238E27FC236}">
                  <a16:creationId xmlns:a16="http://schemas.microsoft.com/office/drawing/2014/main" id="{C3E7B0DE-F5DB-42BE-2157-DB8018687B4B}"/>
                </a:ext>
              </a:extLst>
            </p:cNvPr>
            <p:cNvPicPr>
              <a:picLocks noChangeAspect="1"/>
            </p:cNvPicPr>
            <p:nvPr/>
          </p:nvPicPr>
          <p:blipFill>
            <a:blip r:embed="rId9"/>
            <a:stretch>
              <a:fillRect/>
            </a:stretch>
          </p:blipFill>
          <p:spPr>
            <a:xfrm>
              <a:off x="8056283" y="4516248"/>
              <a:ext cx="1351902" cy="415151"/>
            </a:xfrm>
            <a:prstGeom prst="rect">
              <a:avLst/>
            </a:prstGeom>
          </p:spPr>
        </p:pic>
      </p:grpSp>
    </p:spTree>
    <p:extLst>
      <p:ext uri="{BB962C8B-B14F-4D97-AF65-F5344CB8AC3E}">
        <p14:creationId xmlns:p14="http://schemas.microsoft.com/office/powerpoint/2010/main" val="1227047144"/>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F14EFA6-3FDE-A762-CAD9-1DD74452AB9E}"/>
              </a:ext>
            </a:extLst>
          </p:cNvPr>
          <p:cNvSpPr>
            <a:spLocks noGrp="1"/>
          </p:cNvSpPr>
          <p:nvPr>
            <p:ph type="sldNum" sz="quarter" idx="12"/>
          </p:nvPr>
        </p:nvSpPr>
        <p:spPr/>
        <p:txBody>
          <a:bodyPr/>
          <a:lstStyle/>
          <a:p>
            <a:fld id="{DFDF98CC-160E-494C-8C3C-8CDC5FA257DE}" type="slidenum">
              <a:rPr lang="en-US" smtClean="0"/>
              <a:t>11</a:t>
            </a:fld>
            <a:endParaRPr lang="en-US"/>
          </a:p>
        </p:txBody>
      </p:sp>
      <p:pic>
        <p:nvPicPr>
          <p:cNvPr id="4" name="Picture 3">
            <a:extLst>
              <a:ext uri="{FF2B5EF4-FFF2-40B4-BE49-F238E27FC236}">
                <a16:creationId xmlns:a16="http://schemas.microsoft.com/office/drawing/2014/main" id="{144A2579-BD3A-FBC1-6D8D-8F18A071082C}"/>
              </a:ext>
            </a:extLst>
          </p:cNvPr>
          <p:cNvPicPr>
            <a:picLocks noChangeAspect="1"/>
          </p:cNvPicPr>
          <p:nvPr/>
        </p:nvPicPr>
        <p:blipFill>
          <a:blip r:embed="rId3"/>
          <a:srcRect l="20612"/>
          <a:stretch/>
        </p:blipFill>
        <p:spPr>
          <a:xfrm>
            <a:off x="4321354" y="1229316"/>
            <a:ext cx="5812900" cy="3846007"/>
          </a:xfrm>
          <a:prstGeom prst="rect">
            <a:avLst/>
          </a:prstGeom>
        </p:spPr>
      </p:pic>
      <p:sp>
        <p:nvSpPr>
          <p:cNvPr id="5" name="Title 8">
            <a:extLst>
              <a:ext uri="{FF2B5EF4-FFF2-40B4-BE49-F238E27FC236}">
                <a16:creationId xmlns:a16="http://schemas.microsoft.com/office/drawing/2014/main" id="{E9AB9612-5CEC-3864-D5F1-83F1C48D51EA}"/>
              </a:ext>
            </a:extLst>
          </p:cNvPr>
          <p:cNvSpPr txBox="1">
            <a:spLocks/>
          </p:cNvSpPr>
          <p:nvPr/>
        </p:nvSpPr>
        <p:spPr>
          <a:xfrm>
            <a:off x="646758" y="215384"/>
            <a:ext cx="10898483"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r>
              <a:rPr lang="en-MY" spc="-150" dirty="0"/>
              <a:t>Malaysian Health Data Warehouse (MyHDW)</a:t>
            </a:r>
          </a:p>
        </p:txBody>
      </p:sp>
      <p:pic>
        <p:nvPicPr>
          <p:cNvPr id="2" name="Picture 1">
            <a:extLst>
              <a:ext uri="{FF2B5EF4-FFF2-40B4-BE49-F238E27FC236}">
                <a16:creationId xmlns:a16="http://schemas.microsoft.com/office/drawing/2014/main" id="{85AEDFBF-8CAB-4DD0-8E16-D9F39BC7F7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4647" y="1815066"/>
            <a:ext cx="2381250" cy="2381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aphicFrame>
        <p:nvGraphicFramePr>
          <p:cNvPr id="3" name="Diagram 2">
            <a:extLst>
              <a:ext uri="{FF2B5EF4-FFF2-40B4-BE49-F238E27FC236}">
                <a16:creationId xmlns:a16="http://schemas.microsoft.com/office/drawing/2014/main" id="{D4924F7C-A198-DC2D-CB3D-51C5019159D7}"/>
              </a:ext>
            </a:extLst>
          </p:cNvPr>
          <p:cNvGraphicFramePr/>
          <p:nvPr>
            <p:extLst>
              <p:ext uri="{D42A27DB-BD31-4B8C-83A1-F6EECF244321}">
                <p14:modId xmlns:p14="http://schemas.microsoft.com/office/powerpoint/2010/main" val="4091299630"/>
              </p:ext>
            </p:extLst>
          </p:nvPr>
        </p:nvGraphicFramePr>
        <p:xfrm>
          <a:off x="0" y="5276849"/>
          <a:ext cx="12192000" cy="159581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9440115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FB3F97-46DA-1132-1F23-6AEE0ECCE8C1}"/>
            </a:ext>
          </a:extLst>
        </p:cNvPr>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B9D0FBB0-8130-4275-EFC4-7A6C2BEE8D9B}"/>
              </a:ext>
            </a:extLst>
          </p:cNvPr>
          <p:cNvSpPr>
            <a:spLocks noGrp="1"/>
          </p:cNvSpPr>
          <p:nvPr>
            <p:ph type="sldNum" sz="quarter" idx="12"/>
          </p:nvPr>
        </p:nvSpPr>
        <p:spPr/>
        <p:txBody>
          <a:bodyPr/>
          <a:lstStyle/>
          <a:p>
            <a:fld id="{DFDF98CC-160E-494C-8C3C-8CDC5FA257DE}" type="slidenum">
              <a:rPr lang="en-US" smtClean="0"/>
              <a:t>12</a:t>
            </a:fld>
            <a:endParaRPr lang="en-US"/>
          </a:p>
        </p:txBody>
      </p:sp>
      <p:sp>
        <p:nvSpPr>
          <p:cNvPr id="4" name="Title 8">
            <a:extLst>
              <a:ext uri="{FF2B5EF4-FFF2-40B4-BE49-F238E27FC236}">
                <a16:creationId xmlns:a16="http://schemas.microsoft.com/office/drawing/2014/main" id="{ACAEA492-110F-DFA1-F0A9-4B0D87EBF1A9}"/>
              </a:ext>
            </a:extLst>
          </p:cNvPr>
          <p:cNvSpPr txBox="1">
            <a:spLocks/>
          </p:cNvSpPr>
          <p:nvPr/>
        </p:nvSpPr>
        <p:spPr>
          <a:xfrm>
            <a:off x="646758" y="215384"/>
            <a:ext cx="10898483"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r>
              <a:rPr lang="en-MY" spc="-150" dirty="0"/>
              <a:t>Malaysian Health Data Warehouse (MyHDW)</a:t>
            </a:r>
          </a:p>
        </p:txBody>
      </p:sp>
      <p:graphicFrame>
        <p:nvGraphicFramePr>
          <p:cNvPr id="2" name="Diagram 1">
            <a:extLst>
              <a:ext uri="{FF2B5EF4-FFF2-40B4-BE49-F238E27FC236}">
                <a16:creationId xmlns:a16="http://schemas.microsoft.com/office/drawing/2014/main" id="{E2AFD6C8-7CCF-F44A-47D3-0F1E942A36C6}"/>
              </a:ext>
            </a:extLst>
          </p:cNvPr>
          <p:cNvGraphicFramePr/>
          <p:nvPr/>
        </p:nvGraphicFramePr>
        <p:xfrm>
          <a:off x="0" y="5276849"/>
          <a:ext cx="12192000" cy="15958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FE04C3A6-F921-F567-1B9D-11BF80BDA80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18632" y="1131906"/>
            <a:ext cx="6105140" cy="2835738"/>
          </a:xfrm>
          <a:prstGeom prst="rect">
            <a:avLst/>
          </a:prstGeom>
          <a:ln>
            <a:solidFill>
              <a:schemeClr val="accent1"/>
            </a:solidFill>
          </a:ln>
        </p:spPr>
      </p:pic>
      <p:sp>
        <p:nvSpPr>
          <p:cNvPr id="7" name="Speech Bubble: Rectangle 6">
            <a:extLst>
              <a:ext uri="{FF2B5EF4-FFF2-40B4-BE49-F238E27FC236}">
                <a16:creationId xmlns:a16="http://schemas.microsoft.com/office/drawing/2014/main" id="{154D5269-F90C-B2D8-351A-471B932FFD2F}"/>
              </a:ext>
            </a:extLst>
          </p:cNvPr>
          <p:cNvSpPr/>
          <p:nvPr/>
        </p:nvSpPr>
        <p:spPr>
          <a:xfrm>
            <a:off x="174660" y="1404171"/>
            <a:ext cx="2845942" cy="3393182"/>
          </a:xfrm>
          <a:prstGeom prst="wedgeRectCallout">
            <a:avLst>
              <a:gd name="adj1" fmla="val 60430"/>
              <a:gd name="adj2" fmla="val 21318"/>
            </a:avLst>
          </a:prstGeom>
          <a:solidFill>
            <a:srgbClr val="E5D3F5"/>
          </a:solidFill>
          <a:scene3d>
            <a:camera prst="orthographicFront"/>
            <a:lightRig rig="threePt" dir="t"/>
          </a:scene3d>
          <a:sp3d>
            <a:bevelT prst="relaxedInse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u="sng" dirty="0">
                <a:solidFill>
                  <a:schemeClr val="tx1"/>
                </a:solidFill>
              </a:rPr>
              <a:t>DAHSBOARD BENEFIT:</a:t>
            </a:r>
          </a:p>
          <a:p>
            <a:pPr algn="ctr"/>
            <a:endParaRPr lang="en-US" sz="1400" b="1" u="sng" dirty="0">
              <a:solidFill>
                <a:schemeClr val="tx1"/>
              </a:solidFill>
            </a:endParaRPr>
          </a:p>
          <a:p>
            <a:pPr marL="173038" indent="-173038">
              <a:buFont typeface="Arial" panose="020B0604020202020204" pitchFamily="34" charset="0"/>
              <a:buChar char="•"/>
            </a:pPr>
            <a:r>
              <a:rPr lang="en-MY" sz="1400" b="1" dirty="0">
                <a:solidFill>
                  <a:schemeClr val="tx1"/>
                </a:solidFill>
              </a:rPr>
              <a:t>TIMELY</a:t>
            </a:r>
            <a:r>
              <a:rPr lang="en-MY" sz="1400" dirty="0">
                <a:solidFill>
                  <a:schemeClr val="tx1"/>
                </a:solidFill>
              </a:rPr>
              <a:t> – automatically updated</a:t>
            </a:r>
          </a:p>
          <a:p>
            <a:pPr marL="173038" indent="-173038">
              <a:buFont typeface="Arial" panose="020B0604020202020204" pitchFamily="34" charset="0"/>
              <a:buChar char="•"/>
            </a:pPr>
            <a:endParaRPr lang="en-MY" sz="1400" dirty="0">
              <a:solidFill>
                <a:schemeClr val="tx1"/>
              </a:solidFill>
            </a:endParaRPr>
          </a:p>
          <a:p>
            <a:pPr marL="173038" indent="-173038">
              <a:buFont typeface="Arial" panose="020B0604020202020204" pitchFamily="34" charset="0"/>
              <a:buChar char="•"/>
            </a:pPr>
            <a:r>
              <a:rPr lang="en-MY" sz="1400" b="1" dirty="0">
                <a:solidFill>
                  <a:schemeClr val="tx1"/>
                </a:solidFill>
              </a:rPr>
              <a:t>TIME- &amp; COST-SAVING </a:t>
            </a:r>
            <a:r>
              <a:rPr lang="en-MY" sz="1400" dirty="0">
                <a:solidFill>
                  <a:schemeClr val="tx1"/>
                </a:solidFill>
              </a:rPr>
              <a:t>– automatically compiled</a:t>
            </a:r>
          </a:p>
          <a:p>
            <a:pPr marL="173038" indent="-173038">
              <a:buFont typeface="Arial" panose="020B0604020202020204" pitchFamily="34" charset="0"/>
              <a:buChar char="•"/>
            </a:pPr>
            <a:endParaRPr lang="en-MY" sz="1400" dirty="0">
              <a:solidFill>
                <a:schemeClr val="tx1"/>
              </a:solidFill>
            </a:endParaRPr>
          </a:p>
          <a:p>
            <a:pPr marL="173038" indent="-173038">
              <a:buFont typeface="Arial" panose="020B0604020202020204" pitchFamily="34" charset="0"/>
              <a:buChar char="•"/>
            </a:pPr>
            <a:r>
              <a:rPr lang="en-MY" sz="1400" b="1" dirty="0">
                <a:solidFill>
                  <a:schemeClr val="tx1"/>
                </a:solidFill>
              </a:rPr>
              <a:t>SELF-MONITORING</a:t>
            </a:r>
            <a:r>
              <a:rPr lang="en-MY" sz="1400" dirty="0">
                <a:solidFill>
                  <a:schemeClr val="tx1"/>
                </a:solidFill>
              </a:rPr>
              <a:t> – regularly monitor quality of services</a:t>
            </a:r>
          </a:p>
          <a:p>
            <a:pPr marL="173038" indent="-173038">
              <a:buFont typeface="Arial" panose="020B0604020202020204" pitchFamily="34" charset="0"/>
              <a:buChar char="•"/>
            </a:pPr>
            <a:endParaRPr lang="en-MY" sz="1400" dirty="0">
              <a:solidFill>
                <a:schemeClr val="tx1"/>
              </a:solidFill>
            </a:endParaRPr>
          </a:p>
          <a:p>
            <a:pPr marL="173038" indent="-173038">
              <a:buFont typeface="Arial" panose="020B0604020202020204" pitchFamily="34" charset="0"/>
              <a:buChar char="•"/>
            </a:pPr>
            <a:r>
              <a:rPr lang="en-MY" sz="1400" b="1" dirty="0" err="1">
                <a:solidFill>
                  <a:schemeClr val="tx1"/>
                </a:solidFill>
              </a:rPr>
              <a:t>FILTER</a:t>
            </a:r>
            <a:r>
              <a:rPr lang="en-MY" sz="1400" dirty="0" err="1">
                <a:solidFill>
                  <a:schemeClr val="tx1"/>
                </a:solidFill>
              </a:rPr>
              <a:t>able</a:t>
            </a:r>
            <a:r>
              <a:rPr lang="en-MY" sz="1400" dirty="0">
                <a:solidFill>
                  <a:schemeClr val="tx1"/>
                </a:solidFill>
              </a:rPr>
              <a:t> by year, sector, state, facilities</a:t>
            </a:r>
          </a:p>
          <a:p>
            <a:pPr marL="173038" indent="-173038">
              <a:buFont typeface="Arial" panose="020B0604020202020204" pitchFamily="34" charset="0"/>
              <a:buChar char="•"/>
            </a:pPr>
            <a:endParaRPr lang="en-MY" sz="1400" dirty="0">
              <a:solidFill>
                <a:schemeClr val="tx1"/>
              </a:solidFill>
            </a:endParaRPr>
          </a:p>
          <a:p>
            <a:pPr marL="173038" indent="-173038">
              <a:buFont typeface="Arial" panose="020B0604020202020204" pitchFamily="34" charset="0"/>
              <a:buChar char="•"/>
            </a:pPr>
            <a:r>
              <a:rPr lang="en-MY" sz="1400" b="1" dirty="0" err="1">
                <a:solidFill>
                  <a:schemeClr val="tx1"/>
                </a:solidFill>
              </a:rPr>
              <a:t>EXPORT</a:t>
            </a:r>
            <a:r>
              <a:rPr lang="en-MY" sz="1400" dirty="0" err="1">
                <a:solidFill>
                  <a:schemeClr val="tx1"/>
                </a:solidFill>
              </a:rPr>
              <a:t>able</a:t>
            </a:r>
            <a:r>
              <a:rPr lang="en-MY" sz="1400" dirty="0">
                <a:solidFill>
                  <a:schemeClr val="tx1"/>
                </a:solidFill>
              </a:rPr>
              <a:t> - Excel, PDF, image</a:t>
            </a:r>
          </a:p>
          <a:p>
            <a:endParaRPr lang="en-MY" sz="1400" dirty="0">
              <a:solidFill>
                <a:schemeClr val="tx1"/>
              </a:solidFill>
            </a:endParaRPr>
          </a:p>
        </p:txBody>
      </p:sp>
      <p:pic>
        <p:nvPicPr>
          <p:cNvPr id="16" name="Picture 15">
            <a:extLst>
              <a:ext uri="{FF2B5EF4-FFF2-40B4-BE49-F238E27FC236}">
                <a16:creationId xmlns:a16="http://schemas.microsoft.com/office/drawing/2014/main" id="{D07F88E9-BC73-63A9-E073-CAD76EFD8CB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92741" y="1806617"/>
            <a:ext cx="6788793" cy="3244766"/>
          </a:xfrm>
          <a:prstGeom prst="rect">
            <a:avLst/>
          </a:prstGeom>
        </p:spPr>
      </p:pic>
    </p:spTree>
    <p:extLst>
      <p:ext uri="{BB962C8B-B14F-4D97-AF65-F5344CB8AC3E}">
        <p14:creationId xmlns:p14="http://schemas.microsoft.com/office/powerpoint/2010/main" val="181471750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F14EFA6-3FDE-A762-CAD9-1DD74452AB9E}"/>
              </a:ext>
            </a:extLst>
          </p:cNvPr>
          <p:cNvSpPr>
            <a:spLocks noGrp="1"/>
          </p:cNvSpPr>
          <p:nvPr>
            <p:ph type="sldNum" sz="quarter" idx="12"/>
          </p:nvPr>
        </p:nvSpPr>
        <p:spPr/>
        <p:txBody>
          <a:bodyPr/>
          <a:lstStyle/>
          <a:p>
            <a:fld id="{DFDF98CC-160E-494C-8C3C-8CDC5FA257DE}" type="slidenum">
              <a:rPr lang="en-US" smtClean="0"/>
              <a:t>13</a:t>
            </a:fld>
            <a:endParaRPr lang="en-US"/>
          </a:p>
        </p:txBody>
      </p:sp>
      <p:pic>
        <p:nvPicPr>
          <p:cNvPr id="2" name="Picture 1">
            <a:extLst>
              <a:ext uri="{FF2B5EF4-FFF2-40B4-BE49-F238E27FC236}">
                <a16:creationId xmlns:a16="http://schemas.microsoft.com/office/drawing/2014/main" id="{FC9894A7-685F-3BB2-770E-432A2D6CC2F0}"/>
              </a:ext>
            </a:extLst>
          </p:cNvPr>
          <p:cNvPicPr>
            <a:picLocks noChangeAspect="1"/>
          </p:cNvPicPr>
          <p:nvPr/>
        </p:nvPicPr>
        <p:blipFill>
          <a:blip r:embed="rId3"/>
          <a:stretch>
            <a:fillRect/>
          </a:stretch>
        </p:blipFill>
        <p:spPr>
          <a:xfrm>
            <a:off x="119009" y="1378847"/>
            <a:ext cx="5620405" cy="3419360"/>
          </a:xfrm>
          <a:prstGeom prst="rect">
            <a:avLst/>
          </a:prstGeom>
          <a:ln>
            <a:solidFill>
              <a:schemeClr val="tx1"/>
            </a:solidFill>
          </a:ln>
        </p:spPr>
      </p:pic>
      <p:sp>
        <p:nvSpPr>
          <p:cNvPr id="3" name="Title 8">
            <a:extLst>
              <a:ext uri="{FF2B5EF4-FFF2-40B4-BE49-F238E27FC236}">
                <a16:creationId xmlns:a16="http://schemas.microsoft.com/office/drawing/2014/main" id="{9A50C38D-C7A8-26C8-A09B-917D2A838E27}"/>
              </a:ext>
            </a:extLst>
          </p:cNvPr>
          <p:cNvSpPr txBox="1">
            <a:spLocks/>
          </p:cNvSpPr>
          <p:nvPr/>
        </p:nvSpPr>
        <p:spPr>
          <a:xfrm>
            <a:off x="646758" y="215384"/>
            <a:ext cx="10898483"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r>
              <a:rPr lang="en-MY" spc="-150" dirty="0"/>
              <a:t>Malaysian Health Data Warehouse (MyHDW)</a:t>
            </a:r>
          </a:p>
        </p:txBody>
      </p:sp>
      <p:pic>
        <p:nvPicPr>
          <p:cNvPr id="7" name="Picture 6">
            <a:extLst>
              <a:ext uri="{FF2B5EF4-FFF2-40B4-BE49-F238E27FC236}">
                <a16:creationId xmlns:a16="http://schemas.microsoft.com/office/drawing/2014/main" id="{AA1F2FC2-B724-DF70-D0EE-B177CC3936AF}"/>
              </a:ext>
            </a:extLst>
          </p:cNvPr>
          <p:cNvPicPr>
            <a:picLocks noChangeAspect="1"/>
          </p:cNvPicPr>
          <p:nvPr/>
        </p:nvPicPr>
        <p:blipFill>
          <a:blip r:embed="rId4"/>
          <a:stretch>
            <a:fillRect/>
          </a:stretch>
        </p:blipFill>
        <p:spPr>
          <a:xfrm>
            <a:off x="6095999" y="1378847"/>
            <a:ext cx="5976991" cy="3363053"/>
          </a:xfrm>
          <a:prstGeom prst="rect">
            <a:avLst/>
          </a:prstGeom>
          <a:ln>
            <a:solidFill>
              <a:schemeClr val="tx1"/>
            </a:solidFill>
          </a:ln>
        </p:spPr>
      </p:pic>
      <p:graphicFrame>
        <p:nvGraphicFramePr>
          <p:cNvPr id="4" name="Diagram 3">
            <a:extLst>
              <a:ext uri="{FF2B5EF4-FFF2-40B4-BE49-F238E27FC236}">
                <a16:creationId xmlns:a16="http://schemas.microsoft.com/office/drawing/2014/main" id="{F001610F-E349-1A31-9CA4-F4EAC2E0BC59}"/>
              </a:ext>
            </a:extLst>
          </p:cNvPr>
          <p:cNvGraphicFramePr/>
          <p:nvPr>
            <p:extLst>
              <p:ext uri="{D42A27DB-BD31-4B8C-83A1-F6EECF244321}">
                <p14:modId xmlns:p14="http://schemas.microsoft.com/office/powerpoint/2010/main" val="4091299630"/>
              </p:ext>
            </p:extLst>
          </p:nvPr>
        </p:nvGraphicFramePr>
        <p:xfrm>
          <a:off x="0" y="5276849"/>
          <a:ext cx="12192000" cy="159581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125628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3CF8B07F-2B3E-F4D5-B2B6-7063D2BCAD1A}"/>
            </a:ext>
          </a:extLst>
        </p:cNvPr>
        <p:cNvGrpSpPr/>
        <p:nvPr/>
      </p:nvGrpSpPr>
      <p:grpSpPr>
        <a:xfrm>
          <a:off x="0" y="0"/>
          <a:ext cx="0" cy="0"/>
          <a:chOff x="0" y="0"/>
          <a:chExt cx="0" cy="0"/>
        </a:xfrm>
      </p:grpSpPr>
      <p:sp useBgFill="1">
        <p:nvSpPr>
          <p:cNvPr id="15" name="Rectangle 10">
            <a:extLst>
              <a:ext uri="{FF2B5EF4-FFF2-40B4-BE49-F238E27FC236}">
                <a16:creationId xmlns:a16="http://schemas.microsoft.com/office/drawing/2014/main" id="{E3468450-3819-E14E-DDD4-2A237B41CE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6" name="Rectangle 12">
            <a:extLst>
              <a:ext uri="{FF2B5EF4-FFF2-40B4-BE49-F238E27FC236}">
                <a16:creationId xmlns:a16="http://schemas.microsoft.com/office/drawing/2014/main" id="{074A43A1-67F7-41FA-D538-4DA39B3DF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 y="4585562"/>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Gill Sans MT"/>
              <a:ea typeface="+mn-ea"/>
              <a:cs typeface="+mn-cs"/>
            </a:endParaRPr>
          </a:p>
        </p:txBody>
      </p:sp>
      <p:sp>
        <p:nvSpPr>
          <p:cNvPr id="5" name="Title 1">
            <a:extLst>
              <a:ext uri="{FF2B5EF4-FFF2-40B4-BE49-F238E27FC236}">
                <a16:creationId xmlns:a16="http://schemas.microsoft.com/office/drawing/2014/main" id="{44CFEEB2-D532-70D8-BB33-D33678B5ECEA}"/>
              </a:ext>
            </a:extLst>
          </p:cNvPr>
          <p:cNvSpPr txBox="1">
            <a:spLocks/>
          </p:cNvSpPr>
          <p:nvPr/>
        </p:nvSpPr>
        <p:spPr>
          <a:xfrm>
            <a:off x="108395" y="4585560"/>
            <a:ext cx="11973128" cy="1739347"/>
          </a:xfrm>
          <a:prstGeom prst="rect">
            <a:avLst/>
          </a:prstGeom>
        </p:spPr>
        <p:txBody>
          <a:bodyPr vert="horz" lIns="91440" tIns="45720" rIns="91440" bIns="45720" rtlCol="0" anchor="ctr">
            <a:noAutofit/>
          </a:bodyPr>
          <a:lstStyle>
            <a:lvl1pPr algn="l" defTabSz="914377"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lgn="ctr"/>
            <a:r>
              <a:rPr lang="en-MY" sz="5400" dirty="0"/>
              <a:t>GENERATING REPORTS using M</a:t>
            </a:r>
            <a:r>
              <a:rPr lang="en-MY" sz="5400" cap="none" dirty="0"/>
              <a:t>y</a:t>
            </a:r>
            <a:r>
              <a:rPr lang="en-MY" sz="5400" dirty="0"/>
              <a:t>HARMONY (Cardiology)</a:t>
            </a:r>
          </a:p>
        </p:txBody>
      </p:sp>
      <p:sp>
        <p:nvSpPr>
          <p:cNvPr id="6" name="Subtitle 2">
            <a:extLst>
              <a:ext uri="{FF2B5EF4-FFF2-40B4-BE49-F238E27FC236}">
                <a16:creationId xmlns:a16="http://schemas.microsoft.com/office/drawing/2014/main" id="{F9820C47-075F-6E98-9EBF-F43FFF8B16F1}"/>
              </a:ext>
            </a:extLst>
          </p:cNvPr>
          <p:cNvSpPr txBox="1">
            <a:spLocks/>
          </p:cNvSpPr>
          <p:nvPr/>
        </p:nvSpPr>
        <p:spPr>
          <a:xfrm>
            <a:off x="555694" y="6212770"/>
            <a:ext cx="11078529" cy="566691"/>
          </a:xfrm>
          <a:prstGeom prst="rect">
            <a:avLst/>
          </a:prstGeom>
        </p:spPr>
        <p:txBody>
          <a:bodyPr vert="horz" lIns="91440" tIns="45720" rIns="91440" bIns="45720" rtlCol="0">
            <a:normAutofit/>
          </a:bodyPr>
          <a:lstStyle>
            <a:lvl1pPr marL="182875" indent="-182875" algn="l" defTabSz="914377"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70" indent="-182875" algn="l" defTabSz="914377"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64" indent="-182875" algn="l" defTabSz="914377"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58" indent="-182875"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53" indent="-182875"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568"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763"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8959"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155"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marL="0" indent="0" algn="ctr">
              <a:lnSpc>
                <a:spcPct val="120000"/>
              </a:lnSpc>
              <a:spcBef>
                <a:spcPts val="0"/>
              </a:spcBef>
              <a:spcAft>
                <a:spcPts val="0"/>
              </a:spcAft>
              <a:buNone/>
            </a:pPr>
            <a:r>
              <a:rPr lang="en-MY" dirty="0"/>
              <a:t>Automated Report Generation from Electronic Discharge Summaries with SNOMED CT in AI</a:t>
            </a:r>
          </a:p>
        </p:txBody>
      </p:sp>
      <p:grpSp>
        <p:nvGrpSpPr>
          <p:cNvPr id="13" name="Group 12">
            <a:extLst>
              <a:ext uri="{FF2B5EF4-FFF2-40B4-BE49-F238E27FC236}">
                <a16:creationId xmlns:a16="http://schemas.microsoft.com/office/drawing/2014/main" id="{CAA70302-1ABD-705A-25F1-C92BE27AA113}"/>
              </a:ext>
            </a:extLst>
          </p:cNvPr>
          <p:cNvGrpSpPr/>
          <p:nvPr/>
        </p:nvGrpSpPr>
        <p:grpSpPr>
          <a:xfrm>
            <a:off x="236603" y="760865"/>
            <a:ext cx="11627922" cy="3011091"/>
            <a:chOff x="236603" y="760865"/>
            <a:chExt cx="11627922" cy="3011091"/>
          </a:xfrm>
        </p:grpSpPr>
        <p:sp>
          <p:nvSpPr>
            <p:cNvPr id="9" name="TextBox 8">
              <a:extLst>
                <a:ext uri="{FF2B5EF4-FFF2-40B4-BE49-F238E27FC236}">
                  <a16:creationId xmlns:a16="http://schemas.microsoft.com/office/drawing/2014/main" id="{2C61DFBC-BCE0-4AC3-EE9F-D6E0FD9BD2E9}"/>
                </a:ext>
              </a:extLst>
            </p:cNvPr>
            <p:cNvSpPr txBox="1"/>
            <p:nvPr/>
          </p:nvSpPr>
          <p:spPr>
            <a:xfrm flipH="1">
              <a:off x="236603" y="760865"/>
              <a:ext cx="5013115" cy="3011091"/>
            </a:xfrm>
            <a:prstGeom prst="verticalScroll">
              <a:avLst>
                <a:gd name="adj" fmla="val 5461"/>
              </a:avLst>
            </a:prstGeom>
            <a:solidFill>
              <a:schemeClr val="tx1"/>
            </a:solidFill>
            <a:ln>
              <a:solidFill>
                <a:schemeClr val="bg1">
                  <a:lumMod val="50000"/>
                  <a:lumOff val="50000"/>
                </a:schemeClr>
              </a:solidFill>
            </a:ln>
          </p:spPr>
          <p:txBody>
            <a:bodyPr wrap="square" rtlCol="0">
              <a:spAutoFit/>
            </a:bodyPr>
            <a:lstStyle/>
            <a:p>
              <a:r>
                <a:rPr lang="en-GB" sz="1200" b="1" dirty="0">
                  <a:solidFill>
                    <a:schemeClr val="bg1"/>
                  </a:solidFill>
                  <a:cs typeface="Calibri" panose="020F0502020204030204" pitchFamily="34" charset="0"/>
                </a:rPr>
                <a:t>DISCHARGE SUMMARY</a:t>
              </a:r>
            </a:p>
            <a:p>
              <a:endParaRPr lang="en-GB" sz="900" dirty="0">
                <a:solidFill>
                  <a:schemeClr val="bg1"/>
                </a:solidFill>
                <a:cs typeface="Calibri" panose="020F0502020204030204" pitchFamily="34" charset="0"/>
              </a:endParaRPr>
            </a:p>
            <a:p>
              <a:r>
                <a:rPr lang="en-GB" sz="900" dirty="0">
                  <a:solidFill>
                    <a:schemeClr val="bg1"/>
                  </a:solidFill>
                  <a:cs typeface="Calibri" panose="020F0502020204030204" pitchFamily="34" charset="0"/>
                </a:rPr>
                <a:t>60 y/o was electively admitted for </a:t>
              </a:r>
              <a:r>
                <a:rPr lang="en-GB" sz="900" dirty="0" err="1">
                  <a:solidFill>
                    <a:schemeClr val="bg1"/>
                  </a:solidFill>
                  <a:cs typeface="Calibri" panose="020F0502020204030204" pitchFamily="34" charset="0"/>
                </a:rPr>
                <a:t>holter</a:t>
              </a:r>
              <a:r>
                <a:rPr lang="en-GB" sz="900" dirty="0">
                  <a:solidFill>
                    <a:schemeClr val="bg1"/>
                  </a:solidFill>
                  <a:cs typeface="Calibri" panose="020F0502020204030204" pitchFamily="34" charset="0"/>
                </a:rPr>
                <a:t> monitoring  </a:t>
              </a:r>
            </a:p>
            <a:p>
              <a:r>
                <a:rPr lang="en-GB" sz="900" dirty="0">
                  <a:solidFill>
                    <a:schemeClr val="bg1"/>
                  </a:solidFill>
                  <a:cs typeface="Calibri" panose="020F0502020204030204" pitchFamily="34" charset="0"/>
                </a:rPr>
                <a:t>U/L : 1)Chronic AF sec to CRHD- Mixed Mitral valve disease predominantly MR, TR  - MVR + TAP on 18/12/12 2)</a:t>
              </a:r>
              <a:r>
                <a:rPr lang="en-GB" sz="900" dirty="0" err="1">
                  <a:solidFill>
                    <a:schemeClr val="bg1"/>
                  </a:solidFill>
                  <a:cs typeface="Calibri" panose="020F0502020204030204" pitchFamily="34" charset="0"/>
                </a:rPr>
                <a:t>Hpt</a:t>
              </a:r>
              <a:r>
                <a:rPr lang="en-GB" sz="900" dirty="0">
                  <a:solidFill>
                    <a:schemeClr val="bg1"/>
                  </a:solidFill>
                  <a:cs typeface="Calibri" panose="020F0502020204030204" pitchFamily="34" charset="0"/>
                </a:rPr>
                <a:t> 3)DM  4)Gouty Arthritis  5)Eczema </a:t>
              </a:r>
            </a:p>
            <a:p>
              <a:endParaRPr lang="en-GB" sz="900" dirty="0">
                <a:solidFill>
                  <a:schemeClr val="bg1"/>
                </a:solidFill>
                <a:cs typeface="Calibri" panose="020F0502020204030204" pitchFamily="34" charset="0"/>
              </a:endParaRPr>
            </a:p>
            <a:p>
              <a:r>
                <a:rPr lang="en-GB" sz="900" dirty="0">
                  <a:solidFill>
                    <a:schemeClr val="bg1"/>
                  </a:solidFill>
                  <a:cs typeface="Calibri" panose="020F0502020204030204" pitchFamily="34" charset="0"/>
                </a:rPr>
                <a:t>e/a for </a:t>
              </a:r>
              <a:r>
                <a:rPr lang="en-GB" sz="900" dirty="0" err="1">
                  <a:solidFill>
                    <a:schemeClr val="bg1"/>
                  </a:solidFill>
                  <a:cs typeface="Calibri" panose="020F0502020204030204" pitchFamily="34" charset="0"/>
                </a:rPr>
                <a:t>holter</a:t>
              </a:r>
              <a:r>
                <a:rPr lang="en-GB" sz="900" dirty="0">
                  <a:solidFill>
                    <a:schemeClr val="bg1"/>
                  </a:solidFill>
                  <a:cs typeface="Calibri" panose="020F0502020204030204" pitchFamily="34" charset="0"/>
                </a:rPr>
                <a:t> monitoring</a:t>
              </a:r>
            </a:p>
            <a:p>
              <a:r>
                <a:rPr lang="en-GB" sz="900" dirty="0">
                  <a:solidFill>
                    <a:schemeClr val="bg1"/>
                  </a:solidFill>
                  <a:cs typeface="Calibri" panose="020F0502020204030204" pitchFamily="34" charset="0"/>
                </a:rPr>
                <a:t>60 y/o Malay lady para 8 ADL independent  PB : 1)Chronic AF sec to CRHD- Mixed Mitral valve disease predominantly MR, TR  - MVR + TAP on 18/12/12 (IJN admission: 10 - 26/12/12)  - planned for life long warfarin ( aim INR 2.5-3.5 )  - under IJN follow-up (next TCA March 2018) cardio follow up in HSNZ (next TCA 8-5-2018) 2)</a:t>
              </a:r>
              <a:r>
                <a:rPr lang="en-GB" sz="900" dirty="0" err="1">
                  <a:solidFill>
                    <a:schemeClr val="bg1"/>
                  </a:solidFill>
                  <a:cs typeface="Calibri" panose="020F0502020204030204" pitchFamily="34" charset="0"/>
                </a:rPr>
                <a:t>Hpt</a:t>
              </a:r>
              <a:r>
                <a:rPr lang="en-GB" sz="900" dirty="0">
                  <a:solidFill>
                    <a:schemeClr val="bg1"/>
                  </a:solidFill>
                  <a:cs typeface="Calibri" panose="020F0502020204030204" pitchFamily="34" charset="0"/>
                </a:rPr>
                <a:t> 3)DM  4)Gouty Arthritis  5)Eczema</a:t>
              </a:r>
            </a:p>
            <a:p>
              <a:endParaRPr lang="en-GB" sz="900" dirty="0">
                <a:solidFill>
                  <a:schemeClr val="bg1"/>
                </a:solidFill>
                <a:cs typeface="Calibri" panose="020F0502020204030204" pitchFamily="34" charset="0"/>
              </a:endParaRPr>
            </a:p>
            <a:p>
              <a:r>
                <a:rPr lang="en-GB" sz="900" dirty="0">
                  <a:solidFill>
                    <a:schemeClr val="bg1"/>
                  </a:solidFill>
                  <a:cs typeface="Calibri" panose="020F0502020204030204" pitchFamily="34" charset="0"/>
                </a:rPr>
                <a:t>o/e alert, pink conscious, not </a:t>
              </a:r>
              <a:r>
                <a:rPr lang="en-GB" sz="900" dirty="0" err="1">
                  <a:solidFill>
                    <a:schemeClr val="bg1"/>
                  </a:solidFill>
                  <a:cs typeface="Calibri" panose="020F0502020204030204" pitchFamily="34" charset="0"/>
                </a:rPr>
                <a:t>tachypneic</a:t>
              </a:r>
              <a:r>
                <a:rPr lang="en-GB" sz="900" dirty="0">
                  <a:solidFill>
                    <a:schemeClr val="bg1"/>
                  </a:solidFill>
                  <a:cs typeface="Calibri" panose="020F0502020204030204" pitchFamily="34" charset="0"/>
                </a:rPr>
                <a:t> CRT 2sec good hydration  bp 142/102 pr 92 (manually) t 37 spo2 100% Under RA Lungs - Clear CVS S1S2 PSM 2/6 LLSE PA - Soft, non tender, no organomegaly</a:t>
              </a:r>
            </a:p>
            <a:p>
              <a:endParaRPr lang="en-GB" sz="900" dirty="0">
                <a:solidFill>
                  <a:schemeClr val="bg1"/>
                </a:solidFill>
                <a:cs typeface="Calibri" panose="020F0502020204030204" pitchFamily="34" charset="0"/>
              </a:endParaRPr>
            </a:p>
            <a:p>
              <a:r>
                <a:rPr lang="en-GB" sz="900" dirty="0">
                  <a:solidFill>
                    <a:schemeClr val="bg1"/>
                  </a:solidFill>
                  <a:cs typeface="Calibri" panose="020F0502020204030204" pitchFamily="34" charset="0"/>
                </a:rPr>
                <a:t>ECHOCARDIOGRAPHY (14/11/2017) EF 75% Good LV Systolic Function RWMA absent Enlarged Lt ventricle, Dilated Lt and Rt atrium prosthetic MV functioning well, no MR Severe TR, TV appear normal Thickened and calcified NCC of AV, moderate AR, no AS seen </a:t>
              </a:r>
            </a:p>
          </p:txBody>
        </p:sp>
        <p:pic>
          <p:nvPicPr>
            <p:cNvPr id="10" name="Picture 9">
              <a:extLst>
                <a:ext uri="{FF2B5EF4-FFF2-40B4-BE49-F238E27FC236}">
                  <a16:creationId xmlns:a16="http://schemas.microsoft.com/office/drawing/2014/main" id="{6A6906CA-9485-6880-D752-B465656507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54877" y="878022"/>
              <a:ext cx="5809648" cy="2776775"/>
            </a:xfrm>
            <a:prstGeom prst="rect">
              <a:avLst/>
            </a:prstGeom>
          </p:spPr>
        </p:pic>
        <p:sp>
          <p:nvSpPr>
            <p:cNvPr id="11" name="Arrow: Right 10">
              <a:extLst>
                <a:ext uri="{FF2B5EF4-FFF2-40B4-BE49-F238E27FC236}">
                  <a16:creationId xmlns:a16="http://schemas.microsoft.com/office/drawing/2014/main" id="{AB4C6AF9-BF2D-92B1-EB64-0CD21311C51A}"/>
                </a:ext>
              </a:extLst>
            </p:cNvPr>
            <p:cNvSpPr/>
            <p:nvPr/>
          </p:nvSpPr>
          <p:spPr>
            <a:xfrm>
              <a:off x="5249718" y="2160503"/>
              <a:ext cx="689543" cy="554804"/>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MY"/>
            </a:p>
          </p:txBody>
        </p:sp>
      </p:grpSp>
    </p:spTree>
    <p:extLst>
      <p:ext uri="{BB962C8B-B14F-4D97-AF65-F5344CB8AC3E}">
        <p14:creationId xmlns:p14="http://schemas.microsoft.com/office/powerpoint/2010/main" val="40259444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5" name="Rectangle 10">
            <a:extLst>
              <a:ext uri="{FF2B5EF4-FFF2-40B4-BE49-F238E27FC236}">
                <a16:creationId xmlns:a16="http://schemas.microsoft.com/office/drawing/2014/main" id="{237B7956-A553-41D5-8F6E-3214FE1AA9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6" name="Rectangle 12">
            <a:extLst>
              <a:ext uri="{FF2B5EF4-FFF2-40B4-BE49-F238E27FC236}">
                <a16:creationId xmlns:a16="http://schemas.microsoft.com/office/drawing/2014/main" id="{14C5E7D1-5B1B-43B4-A338-E9D0077BA3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 y="4585562"/>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Gill Sans MT"/>
              <a:ea typeface="+mn-ea"/>
              <a:cs typeface="+mn-cs"/>
            </a:endParaRPr>
          </a:p>
        </p:txBody>
      </p:sp>
      <p:sp>
        <p:nvSpPr>
          <p:cNvPr id="2" name="Title 1">
            <a:extLst>
              <a:ext uri="{FF2B5EF4-FFF2-40B4-BE49-F238E27FC236}">
                <a16:creationId xmlns:a16="http://schemas.microsoft.com/office/drawing/2014/main" id="{6477E5E4-5232-45E7-8C51-1CFDC4A03078}"/>
              </a:ext>
            </a:extLst>
          </p:cNvPr>
          <p:cNvSpPr>
            <a:spLocks noGrp="1"/>
          </p:cNvSpPr>
          <p:nvPr>
            <p:ph type="title"/>
          </p:nvPr>
        </p:nvSpPr>
        <p:spPr>
          <a:xfrm>
            <a:off x="1202919" y="4674399"/>
            <a:ext cx="9784080" cy="1508760"/>
          </a:xfrm>
        </p:spPr>
        <p:txBody>
          <a:bodyPr>
            <a:normAutofit fontScale="90000"/>
          </a:bodyPr>
          <a:lstStyle/>
          <a:p>
            <a:pPr algn="ctr"/>
            <a:r>
              <a:rPr lang="en-MY" sz="5400" dirty="0"/>
              <a:t>benefit of using M</a:t>
            </a:r>
            <a:r>
              <a:rPr lang="en-MY" sz="5400" cap="none" dirty="0"/>
              <a:t>y</a:t>
            </a:r>
            <a:r>
              <a:rPr lang="en-MY" sz="5400" dirty="0"/>
              <a:t>H</a:t>
            </a:r>
            <a:r>
              <a:rPr lang="en-MY" sz="5400" cap="none" dirty="0"/>
              <a:t>ARMONY</a:t>
            </a:r>
            <a:br>
              <a:rPr lang="en-MY" sz="3400" cap="none" dirty="0"/>
            </a:br>
            <a:r>
              <a:rPr lang="en-MY" sz="3400" cap="none" dirty="0"/>
              <a:t>in generating reports from electronic discharge summary</a:t>
            </a:r>
            <a:endParaRPr lang="en-MY" sz="3400" dirty="0"/>
          </a:p>
        </p:txBody>
      </p:sp>
      <p:graphicFrame>
        <p:nvGraphicFramePr>
          <p:cNvPr id="17" name="Content Placeholder 3">
            <a:extLst>
              <a:ext uri="{FF2B5EF4-FFF2-40B4-BE49-F238E27FC236}">
                <a16:creationId xmlns:a16="http://schemas.microsoft.com/office/drawing/2014/main" id="{0A98249C-3903-4BBE-AE51-27BB448224E9}"/>
              </a:ext>
            </a:extLst>
          </p:cNvPr>
          <p:cNvGraphicFramePr>
            <a:graphicFrameLocks noGrp="1"/>
          </p:cNvGraphicFramePr>
          <p:nvPr>
            <p:ph idx="1"/>
          </p:nvPr>
        </p:nvGraphicFramePr>
        <p:xfrm>
          <a:off x="1203238" y="34122"/>
          <a:ext cx="10986199" cy="22383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8" name="Content Placeholder 5">
            <a:extLst>
              <a:ext uri="{FF2B5EF4-FFF2-40B4-BE49-F238E27FC236}">
                <a16:creationId xmlns:a16="http://schemas.microsoft.com/office/drawing/2014/main" id="{8676B134-F1FB-4ABC-8601-022D32F92757}"/>
              </a:ext>
            </a:extLst>
          </p:cNvPr>
          <p:cNvGraphicFramePr>
            <a:graphicFrameLocks/>
          </p:cNvGraphicFramePr>
          <p:nvPr/>
        </p:nvGraphicFramePr>
        <p:xfrm>
          <a:off x="1200673" y="2272440"/>
          <a:ext cx="10991329" cy="226870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2" name="TextBox 11">
            <a:extLst>
              <a:ext uri="{FF2B5EF4-FFF2-40B4-BE49-F238E27FC236}">
                <a16:creationId xmlns:a16="http://schemas.microsoft.com/office/drawing/2014/main" id="{0130699C-5361-49B6-8B66-722A036E1C00}"/>
              </a:ext>
            </a:extLst>
          </p:cNvPr>
          <p:cNvSpPr txBox="1"/>
          <p:nvPr/>
        </p:nvSpPr>
        <p:spPr>
          <a:xfrm>
            <a:off x="370787" y="210005"/>
            <a:ext cx="430887" cy="2137235"/>
          </a:xfrm>
          <a:prstGeom prst="rect">
            <a:avLst/>
          </a:prstGeom>
          <a:noFill/>
        </p:spPr>
        <p:txBody>
          <a:bodyPr vert="vert270"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en-MY" sz="1600" b="1" i="0" u="none" strike="noStrike" kern="1200" cap="none" spc="0" normalizeH="0" baseline="0" noProof="0" dirty="0">
                <a:ln>
                  <a:noFill/>
                </a:ln>
                <a:solidFill>
                  <a:prstClr val="white"/>
                </a:solidFill>
                <a:effectLst/>
                <a:uLnTx/>
                <a:uFillTx/>
                <a:latin typeface="Gill Sans MT" panose="020B0502020104020203"/>
                <a:ea typeface="+mn-ea"/>
                <a:cs typeface="+mn-cs"/>
              </a:rPr>
              <a:t>CONVENTIONAL</a:t>
            </a:r>
          </a:p>
        </p:txBody>
      </p:sp>
      <p:sp>
        <p:nvSpPr>
          <p:cNvPr id="19" name="TextBox 18">
            <a:extLst>
              <a:ext uri="{FF2B5EF4-FFF2-40B4-BE49-F238E27FC236}">
                <a16:creationId xmlns:a16="http://schemas.microsoft.com/office/drawing/2014/main" id="{CC1D05BB-F807-4226-BA73-A3895C727F3B}"/>
              </a:ext>
            </a:extLst>
          </p:cNvPr>
          <p:cNvSpPr txBox="1"/>
          <p:nvPr/>
        </p:nvSpPr>
        <p:spPr>
          <a:xfrm>
            <a:off x="336988" y="2557245"/>
            <a:ext cx="461665" cy="1886551"/>
          </a:xfrm>
          <a:prstGeom prst="rect">
            <a:avLst/>
          </a:prstGeom>
          <a:noFill/>
        </p:spPr>
        <p:txBody>
          <a:bodyPr vert="vert270"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en-MY" sz="1800" b="1" i="0" u="none" strike="noStrike" kern="1200" cap="none" spc="0" normalizeH="0" baseline="0" noProof="0" dirty="0" err="1">
                <a:ln>
                  <a:noFill/>
                </a:ln>
                <a:solidFill>
                  <a:prstClr val="white"/>
                </a:solidFill>
                <a:effectLst/>
                <a:uLnTx/>
                <a:uFillTx/>
                <a:latin typeface="Gill Sans MT" panose="020B0502020104020203"/>
                <a:ea typeface="+mn-ea"/>
                <a:cs typeface="+mn-cs"/>
              </a:rPr>
              <a:t>MyHARMONY</a:t>
            </a:r>
            <a:endParaRPr kumimoji="0" lang="en-MY" sz="1800" b="1"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007536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Graphic spid="18" grpId="0">
        <p:bldAsOne/>
      </p:bldGraphic>
      <p:bldP spid="12"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5C63C-F563-D0DA-86FD-790D5B54F602}"/>
            </a:ext>
          </a:extLst>
        </p:cNvPr>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F7EB76E7-0673-8739-E329-CF2AE6563DD4}"/>
              </a:ext>
            </a:extLst>
          </p:cNvPr>
          <p:cNvSpPr>
            <a:spLocks noGrp="1"/>
          </p:cNvSpPr>
          <p:nvPr>
            <p:ph type="sldNum" sz="quarter" idx="12"/>
          </p:nvPr>
        </p:nvSpPr>
        <p:spPr/>
        <p:txBody>
          <a:bodyPr/>
          <a:lstStyle/>
          <a:p>
            <a:fld id="{DFDF98CC-160E-494C-8C3C-8CDC5FA257DE}" type="slidenum">
              <a:rPr lang="en-US" smtClean="0"/>
              <a:t>16</a:t>
            </a:fld>
            <a:endParaRPr lang="en-US"/>
          </a:p>
        </p:txBody>
      </p:sp>
      <p:sp>
        <p:nvSpPr>
          <p:cNvPr id="3" name="Title 8">
            <a:extLst>
              <a:ext uri="{FF2B5EF4-FFF2-40B4-BE49-F238E27FC236}">
                <a16:creationId xmlns:a16="http://schemas.microsoft.com/office/drawing/2014/main" id="{991BB2C4-3342-4DE3-B1B3-3ED33F60D3BB}"/>
              </a:ext>
            </a:extLst>
          </p:cNvPr>
          <p:cNvSpPr txBox="1">
            <a:spLocks/>
          </p:cNvSpPr>
          <p:nvPr/>
        </p:nvSpPr>
        <p:spPr>
          <a:xfrm>
            <a:off x="3155730" y="215384"/>
            <a:ext cx="5880538"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pPr algn="ctr"/>
            <a:r>
              <a:rPr lang="en-MY" spc="-150" dirty="0"/>
              <a:t>MyHarmony Interface</a:t>
            </a:r>
          </a:p>
        </p:txBody>
      </p:sp>
      <p:pic>
        <p:nvPicPr>
          <p:cNvPr id="5" name="Content Placeholder 5" descr="Screen Shot 2018-10-04 at 16.22.05.png">
            <a:extLst>
              <a:ext uri="{FF2B5EF4-FFF2-40B4-BE49-F238E27FC236}">
                <a16:creationId xmlns:a16="http://schemas.microsoft.com/office/drawing/2014/main" id="{FF2D4576-FF0A-5187-3555-CB971E7815F1}"/>
              </a:ext>
            </a:extLst>
          </p:cNvPr>
          <p:cNvPicPr>
            <a:picLocks noChangeAspect="1"/>
          </p:cNvPicPr>
          <p:nvPr/>
        </p:nvPicPr>
        <p:blipFill>
          <a:blip r:embed="rId3">
            <a:extLst>
              <a:ext uri="{28A0092B-C50C-407E-A947-70E740481C1C}">
                <a14:useLocalDpi xmlns:a14="http://schemas.microsoft.com/office/drawing/2010/main" val="0"/>
              </a:ext>
            </a:extLst>
          </a:blip>
          <a:srcRect l="8" r="-119"/>
          <a:stretch/>
        </p:blipFill>
        <p:spPr>
          <a:xfrm>
            <a:off x="774304" y="1076867"/>
            <a:ext cx="10643389" cy="5440363"/>
          </a:xfrm>
          <a:prstGeom prst="rect">
            <a:avLst/>
          </a:prstGeom>
        </p:spPr>
      </p:pic>
    </p:spTree>
    <p:extLst>
      <p:ext uri="{BB962C8B-B14F-4D97-AF65-F5344CB8AC3E}">
        <p14:creationId xmlns:p14="http://schemas.microsoft.com/office/powerpoint/2010/main" val="262543646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9CB07F9-234C-43DE-9354-B69DFFA9C9C7}"/>
              </a:ext>
            </a:extLst>
          </p:cNvPr>
          <p:cNvPicPr>
            <a:picLocks noChangeAspect="1"/>
          </p:cNvPicPr>
          <p:nvPr/>
        </p:nvPicPr>
        <p:blipFill rotWithShape="1">
          <a:blip r:embed="rId3">
            <a:extLst>
              <a:ext uri="{28A0092B-C50C-407E-A947-70E740481C1C}">
                <a14:useLocalDpi xmlns:a14="http://schemas.microsoft.com/office/drawing/2010/main" val="0"/>
              </a:ext>
            </a:extLst>
          </a:blip>
          <a:srcRect t="409" b="492"/>
          <a:stretch/>
        </p:blipFill>
        <p:spPr>
          <a:xfrm>
            <a:off x="0" y="1159056"/>
            <a:ext cx="12192000" cy="5483560"/>
          </a:xfrm>
          <a:prstGeom prst="rect">
            <a:avLst/>
          </a:prstGeom>
          <a:noFill/>
          <a:ln>
            <a:noFill/>
          </a:ln>
        </p:spPr>
      </p:pic>
      <p:sp>
        <p:nvSpPr>
          <p:cNvPr id="5" name="Title 8">
            <a:extLst>
              <a:ext uri="{FF2B5EF4-FFF2-40B4-BE49-F238E27FC236}">
                <a16:creationId xmlns:a16="http://schemas.microsoft.com/office/drawing/2014/main" id="{1969996C-29A0-0FC9-2B1B-DCD17FE9C09C}"/>
              </a:ext>
            </a:extLst>
          </p:cNvPr>
          <p:cNvSpPr txBox="1">
            <a:spLocks/>
          </p:cNvSpPr>
          <p:nvPr/>
        </p:nvSpPr>
        <p:spPr>
          <a:xfrm>
            <a:off x="2430827" y="215384"/>
            <a:ext cx="7320880"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pPr algn="ctr"/>
            <a:r>
              <a:rPr lang="en-MY" spc="-150" dirty="0"/>
              <a:t>Harmonization Process</a:t>
            </a:r>
          </a:p>
        </p:txBody>
      </p:sp>
    </p:spTree>
    <p:extLst>
      <p:ext uri="{BB962C8B-B14F-4D97-AF65-F5344CB8AC3E}">
        <p14:creationId xmlns:p14="http://schemas.microsoft.com/office/powerpoint/2010/main" val="2892980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B24E7F4-7AD9-49AB-9D8F-3F852E43C168}"/>
              </a:ext>
            </a:extLst>
          </p:cNvPr>
          <p:cNvPicPr>
            <a:picLocks noChangeAspect="1"/>
          </p:cNvPicPr>
          <p:nvPr/>
        </p:nvPicPr>
        <p:blipFill rotWithShape="1">
          <a:blip r:embed="rId3"/>
          <a:srcRect l="452" t="7148" r="60029" b="47609"/>
          <a:stretch/>
        </p:blipFill>
        <p:spPr>
          <a:xfrm>
            <a:off x="91857" y="2004824"/>
            <a:ext cx="5252555" cy="3833706"/>
          </a:xfrm>
          <a:prstGeom prst="rect">
            <a:avLst/>
          </a:prstGeom>
          <a:noFill/>
          <a:ln>
            <a:solidFill>
              <a:schemeClr val="accent1"/>
            </a:solidFill>
          </a:ln>
        </p:spPr>
      </p:pic>
      <p:pic>
        <p:nvPicPr>
          <p:cNvPr id="8" name="Picture 7">
            <a:extLst>
              <a:ext uri="{FF2B5EF4-FFF2-40B4-BE49-F238E27FC236}">
                <a16:creationId xmlns:a16="http://schemas.microsoft.com/office/drawing/2014/main" id="{2A5EADD7-6303-4F61-A08D-D2BD1840F479}"/>
              </a:ext>
            </a:extLst>
          </p:cNvPr>
          <p:cNvPicPr>
            <a:picLocks noChangeAspect="1"/>
          </p:cNvPicPr>
          <p:nvPr/>
        </p:nvPicPr>
        <p:blipFill rotWithShape="1">
          <a:blip r:embed="rId3"/>
          <a:srcRect l="51630" t="6836" r="8795" b="24678"/>
          <a:stretch/>
        </p:blipFill>
        <p:spPr>
          <a:xfrm>
            <a:off x="6926115" y="1122448"/>
            <a:ext cx="5174028" cy="5598458"/>
          </a:xfrm>
          <a:prstGeom prst="rect">
            <a:avLst/>
          </a:prstGeom>
          <a:noFill/>
          <a:ln>
            <a:solidFill>
              <a:schemeClr val="accent1"/>
            </a:solidFill>
          </a:ln>
        </p:spPr>
      </p:pic>
      <p:sp>
        <p:nvSpPr>
          <p:cNvPr id="2" name="Title 8">
            <a:extLst>
              <a:ext uri="{FF2B5EF4-FFF2-40B4-BE49-F238E27FC236}">
                <a16:creationId xmlns:a16="http://schemas.microsoft.com/office/drawing/2014/main" id="{534D6E05-94A5-FE33-BF0A-99639BBD98C5}"/>
              </a:ext>
            </a:extLst>
          </p:cNvPr>
          <p:cNvSpPr txBox="1">
            <a:spLocks/>
          </p:cNvSpPr>
          <p:nvPr/>
        </p:nvSpPr>
        <p:spPr>
          <a:xfrm>
            <a:off x="2430827" y="215384"/>
            <a:ext cx="7320880"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pPr algn="ctr"/>
            <a:r>
              <a:rPr lang="en-MY" spc="-150" dirty="0"/>
              <a:t>SNOMED CT Codification</a:t>
            </a:r>
          </a:p>
        </p:txBody>
      </p:sp>
      <p:sp>
        <p:nvSpPr>
          <p:cNvPr id="3" name="Arrow: Right 2">
            <a:extLst>
              <a:ext uri="{FF2B5EF4-FFF2-40B4-BE49-F238E27FC236}">
                <a16:creationId xmlns:a16="http://schemas.microsoft.com/office/drawing/2014/main" id="{5EB16BF3-C82E-2C0C-E0BD-5343427490AA}"/>
              </a:ext>
            </a:extLst>
          </p:cNvPr>
          <p:cNvSpPr/>
          <p:nvPr/>
        </p:nvSpPr>
        <p:spPr>
          <a:xfrm>
            <a:off x="5548875" y="3697357"/>
            <a:ext cx="1215413" cy="528193"/>
          </a:xfrm>
          <a:prstGeom prst="rightArrow">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MY"/>
          </a:p>
        </p:txBody>
      </p:sp>
    </p:spTree>
    <p:extLst>
      <p:ext uri="{BB962C8B-B14F-4D97-AF65-F5344CB8AC3E}">
        <p14:creationId xmlns:p14="http://schemas.microsoft.com/office/powerpoint/2010/main" val="405552366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9AA11-F295-15AD-ED8B-95E97F2E726B}"/>
            </a:ext>
          </a:extLst>
        </p:cNvPr>
        <p:cNvGrpSpPr/>
        <p:nvPr/>
      </p:nvGrpSpPr>
      <p:grpSpPr>
        <a:xfrm>
          <a:off x="0" y="0"/>
          <a:ext cx="0" cy="0"/>
          <a:chOff x="0" y="0"/>
          <a:chExt cx="0" cy="0"/>
        </a:xfrm>
      </p:grpSpPr>
      <p:sp>
        <p:nvSpPr>
          <p:cNvPr id="2" name="Title 8">
            <a:extLst>
              <a:ext uri="{FF2B5EF4-FFF2-40B4-BE49-F238E27FC236}">
                <a16:creationId xmlns:a16="http://schemas.microsoft.com/office/drawing/2014/main" id="{877BE1B7-6ED3-77D8-0D7E-853E5EC7B75D}"/>
              </a:ext>
            </a:extLst>
          </p:cNvPr>
          <p:cNvSpPr txBox="1">
            <a:spLocks/>
          </p:cNvSpPr>
          <p:nvPr/>
        </p:nvSpPr>
        <p:spPr>
          <a:xfrm>
            <a:off x="2430827" y="215384"/>
            <a:ext cx="7320880"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pPr algn="ctr"/>
            <a:r>
              <a:rPr lang="en-US" spc="-150" dirty="0"/>
              <a:t>Report Generation</a:t>
            </a:r>
            <a:endParaRPr lang="en-MY" spc="-150" dirty="0"/>
          </a:p>
        </p:txBody>
      </p:sp>
      <p:pic>
        <p:nvPicPr>
          <p:cNvPr id="4" name="Picture 3">
            <a:extLst>
              <a:ext uri="{FF2B5EF4-FFF2-40B4-BE49-F238E27FC236}">
                <a16:creationId xmlns:a16="http://schemas.microsoft.com/office/drawing/2014/main" id="{5A5B4F7F-81D0-1820-1C25-6615219FA3E1}"/>
              </a:ext>
            </a:extLst>
          </p:cNvPr>
          <p:cNvPicPr>
            <a:picLocks noChangeAspect="1"/>
          </p:cNvPicPr>
          <p:nvPr/>
        </p:nvPicPr>
        <p:blipFill rotWithShape="1">
          <a:blip r:embed="rId3"/>
          <a:srcRect l="1304" t="8026" r="1617" b="6876"/>
          <a:stretch/>
        </p:blipFill>
        <p:spPr>
          <a:xfrm>
            <a:off x="1131736" y="1027790"/>
            <a:ext cx="10318142" cy="5743418"/>
          </a:xfrm>
          <a:prstGeom prst="rect">
            <a:avLst/>
          </a:prstGeom>
        </p:spPr>
      </p:pic>
      <p:sp>
        <p:nvSpPr>
          <p:cNvPr id="5" name="Arrow: Right 4">
            <a:extLst>
              <a:ext uri="{FF2B5EF4-FFF2-40B4-BE49-F238E27FC236}">
                <a16:creationId xmlns:a16="http://schemas.microsoft.com/office/drawing/2014/main" id="{29DC9A9E-0F41-C840-EE36-670A30B12C33}"/>
              </a:ext>
            </a:extLst>
          </p:cNvPr>
          <p:cNvSpPr/>
          <p:nvPr/>
        </p:nvSpPr>
        <p:spPr>
          <a:xfrm>
            <a:off x="258909" y="3697357"/>
            <a:ext cx="616303" cy="528193"/>
          </a:xfrm>
          <a:prstGeom prst="rightArrow">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MY"/>
          </a:p>
        </p:txBody>
      </p:sp>
    </p:spTree>
    <p:extLst>
      <p:ext uri="{BB962C8B-B14F-4D97-AF65-F5344CB8AC3E}">
        <p14:creationId xmlns:p14="http://schemas.microsoft.com/office/powerpoint/2010/main" val="1443355205"/>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18" descr="A map of malaysia with a flag&#10;&#10;Description automatically generated">
            <a:extLst>
              <a:ext uri="{FF2B5EF4-FFF2-40B4-BE49-F238E27FC236}">
                <a16:creationId xmlns:a16="http://schemas.microsoft.com/office/drawing/2014/main" id="{7BC26DFB-C0BE-75AE-41F6-FEE6669CF675}"/>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780" t="34702" r="1357" b="32972"/>
          <a:stretch/>
        </p:blipFill>
        <p:spPr>
          <a:xfrm>
            <a:off x="11973" y="3026438"/>
            <a:ext cx="11647167" cy="3846552"/>
          </a:xfrm>
          <a:prstGeom prst="rect">
            <a:avLst/>
          </a:prstGeom>
        </p:spPr>
      </p:pic>
      <p:sp>
        <p:nvSpPr>
          <p:cNvPr id="9" name="Title 8">
            <a:extLst>
              <a:ext uri="{FF2B5EF4-FFF2-40B4-BE49-F238E27FC236}">
                <a16:creationId xmlns:a16="http://schemas.microsoft.com/office/drawing/2014/main" id="{384EDD5D-05D9-D424-440D-9B07844D2288}"/>
              </a:ext>
            </a:extLst>
          </p:cNvPr>
          <p:cNvSpPr>
            <a:spLocks noGrp="1"/>
          </p:cNvSpPr>
          <p:nvPr>
            <p:ph type="title"/>
          </p:nvPr>
        </p:nvSpPr>
        <p:spPr>
          <a:xfrm>
            <a:off x="517870" y="744876"/>
            <a:ext cx="5020948" cy="1556065"/>
          </a:xfrm>
        </p:spPr>
        <p:txBody>
          <a:bodyPr/>
          <a:lstStyle/>
          <a:p>
            <a:r>
              <a:rPr lang="en-MY" dirty="0"/>
              <a:t>MALAYSIA </a:t>
            </a:r>
            <a:br>
              <a:rPr lang="en-MY" dirty="0"/>
            </a:br>
            <a:r>
              <a:rPr lang="en-MY" dirty="0"/>
              <a:t>Health Facts</a:t>
            </a:r>
            <a:r>
              <a:rPr lang="en-MY" sz="3200" dirty="0"/>
              <a:t>(2022)</a:t>
            </a:r>
            <a:endParaRPr lang="en-GB" dirty="0"/>
          </a:p>
        </p:txBody>
      </p:sp>
      <p:sp>
        <p:nvSpPr>
          <p:cNvPr id="12" name="Text Placeholder 11">
            <a:extLst>
              <a:ext uri="{FF2B5EF4-FFF2-40B4-BE49-F238E27FC236}">
                <a16:creationId xmlns:a16="http://schemas.microsoft.com/office/drawing/2014/main" id="{02C7592E-20D4-984E-45B1-940465F159FF}"/>
              </a:ext>
            </a:extLst>
          </p:cNvPr>
          <p:cNvSpPr>
            <a:spLocks noGrp="1"/>
          </p:cNvSpPr>
          <p:nvPr>
            <p:ph type="body" sz="half" idx="2"/>
          </p:nvPr>
        </p:nvSpPr>
        <p:spPr>
          <a:xfrm>
            <a:off x="5538818" y="755148"/>
            <a:ext cx="6548728" cy="1545793"/>
          </a:xfrm>
        </p:spPr>
        <p:txBody>
          <a:bodyPr numCol="2">
            <a:normAutofit/>
          </a:bodyPr>
          <a:lstStyle/>
          <a:p>
            <a:pPr marL="115888" indent="-115888">
              <a:lnSpc>
                <a:spcPct val="100000"/>
              </a:lnSpc>
              <a:spcBef>
                <a:spcPts val="0"/>
              </a:spcBef>
              <a:buFont typeface="Arial" panose="020B0604020202020204" pitchFamily="34" charset="0"/>
              <a:buChar char="•"/>
            </a:pPr>
            <a:r>
              <a:rPr lang="en-MY" sz="1800" i="0" dirty="0"/>
              <a:t>Population=~ 32.5M</a:t>
            </a:r>
          </a:p>
          <a:p>
            <a:pPr marL="115888" indent="-115888">
              <a:lnSpc>
                <a:spcPct val="100000"/>
              </a:lnSpc>
              <a:spcBef>
                <a:spcPts val="0"/>
              </a:spcBef>
              <a:buFont typeface="Arial" panose="020B0604020202020204" pitchFamily="34" charset="0"/>
              <a:buChar char="•"/>
            </a:pPr>
            <a:r>
              <a:rPr lang="en-MY" sz="1800" i="0" dirty="0"/>
              <a:t>Growth rate= 0.4%</a:t>
            </a:r>
          </a:p>
          <a:p>
            <a:pPr marL="115888" indent="-115888">
              <a:lnSpc>
                <a:spcPct val="100000"/>
              </a:lnSpc>
              <a:spcBef>
                <a:spcPts val="0"/>
              </a:spcBef>
              <a:buFont typeface="Arial" panose="020B0604020202020204" pitchFamily="34" charset="0"/>
              <a:buChar char="•"/>
            </a:pPr>
            <a:r>
              <a:rPr lang="en-MY" sz="1800" i="0" dirty="0"/>
              <a:t>Elderly= 6.5% (2019) to 7.2%</a:t>
            </a:r>
          </a:p>
          <a:p>
            <a:pPr marL="115888" indent="-115888">
              <a:lnSpc>
                <a:spcPct val="100000"/>
              </a:lnSpc>
              <a:spcBef>
                <a:spcPts val="0"/>
              </a:spcBef>
              <a:buFont typeface="Arial" panose="020B0604020202020204" pitchFamily="34" charset="0"/>
              <a:buChar char="•"/>
            </a:pPr>
            <a:r>
              <a:rPr lang="en-MY" sz="1800" i="0" dirty="0"/>
              <a:t>Life expectancy= 73.8 years</a:t>
            </a:r>
          </a:p>
          <a:p>
            <a:pPr marL="115888" indent="-115888">
              <a:lnSpc>
                <a:spcPct val="100000"/>
              </a:lnSpc>
              <a:spcBef>
                <a:spcPts val="0"/>
              </a:spcBef>
              <a:buFont typeface="Arial" panose="020B0604020202020204" pitchFamily="34" charset="0"/>
              <a:buChar char="•"/>
            </a:pPr>
            <a:endParaRPr lang="en-MY" sz="1800" i="0" dirty="0"/>
          </a:p>
          <a:p>
            <a:pPr marL="115888" indent="-115888">
              <a:lnSpc>
                <a:spcPct val="100000"/>
              </a:lnSpc>
              <a:spcBef>
                <a:spcPts val="0"/>
              </a:spcBef>
              <a:buFont typeface="Arial" panose="020B0604020202020204" pitchFamily="34" charset="0"/>
              <a:buChar char="•"/>
            </a:pPr>
            <a:r>
              <a:rPr lang="en-MY" sz="1800" i="0" dirty="0"/>
              <a:t>Total health expenditure = MYR78,220M</a:t>
            </a:r>
          </a:p>
          <a:p>
            <a:pPr marL="115888" indent="-115888">
              <a:lnSpc>
                <a:spcPct val="100000"/>
              </a:lnSpc>
              <a:spcBef>
                <a:spcPts val="0"/>
              </a:spcBef>
              <a:buFont typeface="Arial" panose="020B0604020202020204" pitchFamily="34" charset="0"/>
              <a:buChar char="•"/>
            </a:pPr>
            <a:r>
              <a:rPr lang="en-MY" sz="1800" i="0" dirty="0"/>
              <a:t>Public Expenditure %= 57.85%</a:t>
            </a:r>
          </a:p>
          <a:p>
            <a:pPr marL="115888" indent="-115888">
              <a:lnSpc>
                <a:spcPct val="100000"/>
              </a:lnSpc>
              <a:spcBef>
                <a:spcPts val="0"/>
              </a:spcBef>
              <a:buFont typeface="Arial" panose="020B0604020202020204" pitchFamily="34" charset="0"/>
              <a:buChar char="•"/>
            </a:pPr>
            <a:r>
              <a:rPr lang="en-MY" sz="1800" i="0" dirty="0"/>
              <a:t>Total health expenditure as % of GDP= 5.06%</a:t>
            </a:r>
          </a:p>
        </p:txBody>
      </p:sp>
      <p:sp>
        <p:nvSpPr>
          <p:cNvPr id="11" name="Slide Number Placeholder 12">
            <a:extLst>
              <a:ext uri="{FF2B5EF4-FFF2-40B4-BE49-F238E27FC236}">
                <a16:creationId xmlns:a16="http://schemas.microsoft.com/office/drawing/2014/main" id="{09DA82F8-BE3B-D20E-5D16-A7903CDB80D2}"/>
              </a:ext>
            </a:extLst>
          </p:cNvPr>
          <p:cNvSpPr>
            <a:spLocks noGrp="1"/>
          </p:cNvSpPr>
          <p:nvPr>
            <p:ph type="sldNum" sz="quarter" idx="12"/>
          </p:nvPr>
        </p:nvSpPr>
        <p:spPr>
          <a:xfrm>
            <a:off x="-390259" y="184023"/>
            <a:ext cx="637909" cy="365125"/>
          </a:xfrm>
        </p:spPr>
        <p:txBody>
          <a:bodyPr/>
          <a:lstStyle/>
          <a:p>
            <a:fld id="{DFDF98CC-160E-494C-8C3C-8CDC5FA257DE}" type="slidenum">
              <a:rPr lang="en-US" smtClean="0"/>
              <a:t>2</a:t>
            </a:fld>
            <a:endParaRPr lang="en-US"/>
          </a:p>
        </p:txBody>
      </p:sp>
      <p:grpSp>
        <p:nvGrpSpPr>
          <p:cNvPr id="10" name="Group 9">
            <a:extLst>
              <a:ext uri="{FF2B5EF4-FFF2-40B4-BE49-F238E27FC236}">
                <a16:creationId xmlns:a16="http://schemas.microsoft.com/office/drawing/2014/main" id="{7ACD144E-4B7B-2B45-9616-B4134B134641}"/>
              </a:ext>
            </a:extLst>
          </p:cNvPr>
          <p:cNvGrpSpPr/>
          <p:nvPr/>
        </p:nvGrpSpPr>
        <p:grpSpPr>
          <a:xfrm>
            <a:off x="2514600" y="2672888"/>
            <a:ext cx="5791200" cy="1434306"/>
            <a:chOff x="2495550" y="2549802"/>
            <a:chExt cx="5791200" cy="1434306"/>
          </a:xfrm>
        </p:grpSpPr>
        <p:sp>
          <p:nvSpPr>
            <p:cNvPr id="8" name="Rectangle 7">
              <a:extLst>
                <a:ext uri="{FF2B5EF4-FFF2-40B4-BE49-F238E27FC236}">
                  <a16:creationId xmlns:a16="http://schemas.microsoft.com/office/drawing/2014/main" id="{8237AA4E-FB25-17BC-4E65-A6E6693C56A3}"/>
                </a:ext>
              </a:extLst>
            </p:cNvPr>
            <p:cNvSpPr/>
            <p:nvPr/>
          </p:nvSpPr>
          <p:spPr>
            <a:xfrm>
              <a:off x="2495550" y="2979992"/>
              <a:ext cx="5791200" cy="325922"/>
            </a:xfrm>
            <a:prstGeom prst="rect">
              <a:avLst/>
            </a:prstGeom>
            <a:gradFill flip="none" rotWithShape="1">
              <a:gsLst>
                <a:gs pos="60000">
                  <a:srgbClr val="002060"/>
                </a:gs>
                <a:gs pos="72000">
                  <a:srgbClr val="C00000"/>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r>
                <a:rPr lang="en-MY" sz="1600" dirty="0"/>
                <a:t>  Beds:                      	      45,167 (72%)                              17,781</a:t>
              </a:r>
              <a:endParaRPr lang="en-GB" sz="1600" dirty="0"/>
            </a:p>
          </p:txBody>
        </p:sp>
        <p:sp>
          <p:nvSpPr>
            <p:cNvPr id="2" name="Rectangle 1">
              <a:extLst>
                <a:ext uri="{FF2B5EF4-FFF2-40B4-BE49-F238E27FC236}">
                  <a16:creationId xmlns:a16="http://schemas.microsoft.com/office/drawing/2014/main" id="{9702E4C6-5D99-4CA6-9CDD-EDF756008C4A}"/>
                </a:ext>
              </a:extLst>
            </p:cNvPr>
            <p:cNvSpPr/>
            <p:nvPr/>
          </p:nvSpPr>
          <p:spPr>
            <a:xfrm>
              <a:off x="2495550" y="3319089"/>
              <a:ext cx="5791200" cy="325922"/>
            </a:xfrm>
            <a:prstGeom prst="rect">
              <a:avLst/>
            </a:prstGeom>
            <a:gradFill flip="none" rotWithShape="1">
              <a:gsLst>
                <a:gs pos="59000">
                  <a:srgbClr val="002060"/>
                </a:gs>
                <a:gs pos="71000">
                  <a:srgbClr val="C00000"/>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r>
                <a:rPr lang="en-MY" sz="1600" dirty="0"/>
                <a:t>  Inpatients:               	       2.5 M  (71%)             	956,291</a:t>
              </a:r>
              <a:endParaRPr lang="en-GB" sz="1600" dirty="0"/>
            </a:p>
          </p:txBody>
        </p:sp>
        <p:sp>
          <p:nvSpPr>
            <p:cNvPr id="3" name="Rectangle 2">
              <a:extLst>
                <a:ext uri="{FF2B5EF4-FFF2-40B4-BE49-F238E27FC236}">
                  <a16:creationId xmlns:a16="http://schemas.microsoft.com/office/drawing/2014/main" id="{EF4ED97B-88E6-5F2D-0737-604B5A00E148}"/>
                </a:ext>
              </a:extLst>
            </p:cNvPr>
            <p:cNvSpPr/>
            <p:nvPr/>
          </p:nvSpPr>
          <p:spPr>
            <a:xfrm>
              <a:off x="2495550" y="3658186"/>
              <a:ext cx="5791200" cy="325922"/>
            </a:xfrm>
            <a:prstGeom prst="rect">
              <a:avLst/>
            </a:prstGeom>
            <a:gradFill flip="none" rotWithShape="1">
              <a:gsLst>
                <a:gs pos="60000">
                  <a:srgbClr val="002060"/>
                </a:gs>
                <a:gs pos="71000">
                  <a:srgbClr val="C00000"/>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r>
                <a:rPr lang="en-MY" sz="1600" dirty="0"/>
                <a:t>  Hospital Outpatients:   18.3 M  (71%)           	   3.8 M</a:t>
              </a:r>
              <a:endParaRPr lang="en-GB" sz="1600" dirty="0"/>
            </a:p>
          </p:txBody>
        </p:sp>
        <p:sp>
          <p:nvSpPr>
            <p:cNvPr id="5" name="Rectangle 4">
              <a:extLst>
                <a:ext uri="{FF2B5EF4-FFF2-40B4-BE49-F238E27FC236}">
                  <a16:creationId xmlns:a16="http://schemas.microsoft.com/office/drawing/2014/main" id="{1B65A52A-C085-7E9A-B471-9425E5BA55C3}"/>
                </a:ext>
              </a:extLst>
            </p:cNvPr>
            <p:cNvSpPr/>
            <p:nvPr/>
          </p:nvSpPr>
          <p:spPr>
            <a:xfrm>
              <a:off x="2495550" y="2549802"/>
              <a:ext cx="5791200" cy="41164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r>
                <a:rPr lang="en-MY" b="1" dirty="0">
                  <a:solidFill>
                    <a:schemeClr val="tx1"/>
                  </a:solidFill>
                </a:rPr>
                <a:t>  Ministry of Health (MOH)		               PRIVATE</a:t>
              </a:r>
              <a:endParaRPr lang="en-GB" b="1" dirty="0">
                <a:solidFill>
                  <a:schemeClr val="tx1"/>
                </a:solidFill>
              </a:endParaRPr>
            </a:p>
          </p:txBody>
        </p:sp>
      </p:grpSp>
    </p:spTree>
    <p:extLst>
      <p:ext uri="{BB962C8B-B14F-4D97-AF65-F5344CB8AC3E}">
        <p14:creationId xmlns:p14="http://schemas.microsoft.com/office/powerpoint/2010/main" val="159378416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EFF54-01E7-6F44-6F84-20B01CB5F4D8}"/>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07CD7DD2-9ACA-D990-B6BA-10D46796C785}"/>
              </a:ext>
            </a:extLst>
          </p:cNvPr>
          <p:cNvPicPr>
            <a:picLocks noChangeAspect="1"/>
          </p:cNvPicPr>
          <p:nvPr/>
        </p:nvPicPr>
        <p:blipFill rotWithShape="1">
          <a:blip r:embed="rId3"/>
          <a:srcRect l="51630" t="6836" r="8795" b="24678"/>
          <a:stretch/>
        </p:blipFill>
        <p:spPr>
          <a:xfrm>
            <a:off x="-12052891" y="1122448"/>
            <a:ext cx="5174028" cy="5598458"/>
          </a:xfrm>
          <a:prstGeom prst="rect">
            <a:avLst/>
          </a:prstGeom>
          <a:noFill/>
          <a:ln>
            <a:solidFill>
              <a:schemeClr val="accent1"/>
            </a:solidFill>
          </a:ln>
        </p:spPr>
      </p:pic>
      <p:sp>
        <p:nvSpPr>
          <p:cNvPr id="2" name="Title 8">
            <a:extLst>
              <a:ext uri="{FF2B5EF4-FFF2-40B4-BE49-F238E27FC236}">
                <a16:creationId xmlns:a16="http://schemas.microsoft.com/office/drawing/2014/main" id="{58F054C1-56CC-CEE3-4CE9-F1AD70D2617A}"/>
              </a:ext>
            </a:extLst>
          </p:cNvPr>
          <p:cNvSpPr txBox="1">
            <a:spLocks/>
          </p:cNvSpPr>
          <p:nvPr/>
        </p:nvSpPr>
        <p:spPr>
          <a:xfrm>
            <a:off x="2430827" y="215384"/>
            <a:ext cx="7320880"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pPr algn="ctr"/>
            <a:r>
              <a:rPr lang="en-MY" spc="-150" dirty="0"/>
              <a:t>Dashboard</a:t>
            </a:r>
          </a:p>
        </p:txBody>
      </p:sp>
      <p:sp>
        <p:nvSpPr>
          <p:cNvPr id="5" name="Arrow: Right 4">
            <a:extLst>
              <a:ext uri="{FF2B5EF4-FFF2-40B4-BE49-F238E27FC236}">
                <a16:creationId xmlns:a16="http://schemas.microsoft.com/office/drawing/2014/main" id="{B9463B17-0FFC-7191-FDFA-A5001021EF05}"/>
              </a:ext>
            </a:extLst>
          </p:cNvPr>
          <p:cNvSpPr/>
          <p:nvPr/>
        </p:nvSpPr>
        <p:spPr>
          <a:xfrm>
            <a:off x="-6717036" y="3697357"/>
            <a:ext cx="616303" cy="528193"/>
          </a:xfrm>
          <a:prstGeom prst="rightArrow">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MY"/>
          </a:p>
        </p:txBody>
      </p:sp>
      <p:pic>
        <p:nvPicPr>
          <p:cNvPr id="6" name="Picture 5">
            <a:extLst>
              <a:ext uri="{FF2B5EF4-FFF2-40B4-BE49-F238E27FC236}">
                <a16:creationId xmlns:a16="http://schemas.microsoft.com/office/drawing/2014/main" id="{D242A0A8-AA1F-BA51-7D45-07CA66FC15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3896" y="1756376"/>
            <a:ext cx="9494742" cy="4410153"/>
          </a:xfrm>
          <a:prstGeom prst="rect">
            <a:avLst/>
          </a:prstGeom>
          <a:ln>
            <a:solidFill>
              <a:schemeClr val="accent1"/>
            </a:solidFill>
          </a:ln>
        </p:spPr>
      </p:pic>
      <p:sp>
        <p:nvSpPr>
          <p:cNvPr id="9" name="Arrow: Right 8">
            <a:extLst>
              <a:ext uri="{FF2B5EF4-FFF2-40B4-BE49-F238E27FC236}">
                <a16:creationId xmlns:a16="http://schemas.microsoft.com/office/drawing/2014/main" id="{ECAE55D7-91D3-E303-58DD-60D618208CDE}"/>
              </a:ext>
            </a:extLst>
          </p:cNvPr>
          <p:cNvSpPr/>
          <p:nvPr/>
        </p:nvSpPr>
        <p:spPr>
          <a:xfrm>
            <a:off x="363796" y="3697357"/>
            <a:ext cx="616303" cy="528193"/>
          </a:xfrm>
          <a:prstGeom prst="rightArrow">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MY"/>
          </a:p>
        </p:txBody>
      </p:sp>
    </p:spTree>
    <p:extLst>
      <p:ext uri="{BB962C8B-B14F-4D97-AF65-F5344CB8AC3E}">
        <p14:creationId xmlns:p14="http://schemas.microsoft.com/office/powerpoint/2010/main" val="1953162799"/>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1FDC774A-D35C-85DC-7D80-0C69531A52BA}"/>
            </a:ext>
          </a:extLst>
        </p:cNvPr>
        <p:cNvGrpSpPr/>
        <p:nvPr/>
      </p:nvGrpSpPr>
      <p:grpSpPr>
        <a:xfrm>
          <a:off x="0" y="0"/>
          <a:ext cx="0" cy="0"/>
          <a:chOff x="0" y="0"/>
          <a:chExt cx="0" cy="0"/>
        </a:xfrm>
      </p:grpSpPr>
      <p:sp useBgFill="1">
        <p:nvSpPr>
          <p:cNvPr id="15" name="Rectangle 10">
            <a:extLst>
              <a:ext uri="{FF2B5EF4-FFF2-40B4-BE49-F238E27FC236}">
                <a16:creationId xmlns:a16="http://schemas.microsoft.com/office/drawing/2014/main" id="{16F04B02-7FBE-9FE5-7AE9-4308A1E8EC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6" name="Rectangle 12">
            <a:extLst>
              <a:ext uri="{FF2B5EF4-FFF2-40B4-BE49-F238E27FC236}">
                <a16:creationId xmlns:a16="http://schemas.microsoft.com/office/drawing/2014/main" id="{573B4D77-7311-B18E-1343-62CC5D73F2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 y="4585562"/>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Gill Sans MT"/>
              <a:ea typeface="+mn-ea"/>
              <a:cs typeface="+mn-cs"/>
            </a:endParaRPr>
          </a:p>
        </p:txBody>
      </p:sp>
      <p:sp>
        <p:nvSpPr>
          <p:cNvPr id="5" name="Title 1">
            <a:extLst>
              <a:ext uri="{FF2B5EF4-FFF2-40B4-BE49-F238E27FC236}">
                <a16:creationId xmlns:a16="http://schemas.microsoft.com/office/drawing/2014/main" id="{56AA13DD-8765-BE79-9152-D5C9C5F0F755}"/>
              </a:ext>
            </a:extLst>
          </p:cNvPr>
          <p:cNvSpPr txBox="1">
            <a:spLocks/>
          </p:cNvSpPr>
          <p:nvPr/>
        </p:nvSpPr>
        <p:spPr>
          <a:xfrm>
            <a:off x="108395" y="4585560"/>
            <a:ext cx="11973128" cy="1739347"/>
          </a:xfrm>
          <a:prstGeom prst="rect">
            <a:avLst/>
          </a:prstGeom>
        </p:spPr>
        <p:txBody>
          <a:bodyPr vert="horz" lIns="91440" tIns="45720" rIns="91440" bIns="45720" rtlCol="0" anchor="ctr">
            <a:noAutofit/>
          </a:bodyPr>
          <a:lstStyle>
            <a:lvl1pPr algn="l" defTabSz="914377" rtl="0" eaLnBrk="1" latinLnBrk="0" hangingPunct="1">
              <a:lnSpc>
                <a:spcPct val="85000"/>
              </a:lnSpc>
              <a:spcBef>
                <a:spcPct val="0"/>
              </a:spcBef>
              <a:buNone/>
              <a:defRPr sz="4000" kern="1200" cap="all" baseline="0">
                <a:solidFill>
                  <a:schemeClr val="bg2"/>
                </a:solidFill>
                <a:latin typeface="+mj-lt"/>
                <a:ea typeface="+mj-ea"/>
                <a:cs typeface="+mj-cs"/>
              </a:defRPr>
            </a:lvl1pPr>
          </a:lstStyle>
          <a:p>
            <a:pPr marL="0" marR="0" lvl="0" indent="0" algn="ctr" defTabSz="914377" rtl="0" eaLnBrk="1" fontAlgn="auto" latinLnBrk="0" hangingPunct="1">
              <a:lnSpc>
                <a:spcPct val="85000"/>
              </a:lnSpc>
              <a:spcBef>
                <a:spcPct val="0"/>
              </a:spcBef>
              <a:spcAft>
                <a:spcPts val="0"/>
              </a:spcAft>
              <a:buClrTx/>
              <a:buSzTx/>
              <a:buFontTx/>
              <a:buNone/>
              <a:tabLst/>
              <a:defRPr/>
            </a:pPr>
            <a:r>
              <a:rPr kumimoji="0" lang="en-MY" sz="5400" b="0" i="0" u="none" strike="noStrike" kern="1200" cap="all" spc="0" normalizeH="0" baseline="0" noProof="0" dirty="0">
                <a:ln>
                  <a:noFill/>
                </a:ln>
                <a:solidFill>
                  <a:srgbClr val="632E62"/>
                </a:solidFill>
                <a:effectLst/>
                <a:uLnTx/>
                <a:uFillTx/>
                <a:latin typeface="Gill Sans MT"/>
                <a:ea typeface="+mj-ea"/>
                <a:cs typeface="+mj-cs"/>
              </a:rPr>
              <a:t>GENERATING REPORTS using M</a:t>
            </a:r>
            <a:r>
              <a:rPr kumimoji="0" lang="en-MY" sz="5400" b="0" i="0" u="none" strike="noStrike" kern="1200" cap="none" spc="0" normalizeH="0" baseline="0" noProof="0" dirty="0">
                <a:ln>
                  <a:noFill/>
                </a:ln>
                <a:solidFill>
                  <a:srgbClr val="632E62"/>
                </a:solidFill>
                <a:effectLst/>
                <a:uLnTx/>
                <a:uFillTx/>
                <a:latin typeface="Gill Sans MT"/>
                <a:ea typeface="+mj-ea"/>
                <a:cs typeface="+mj-cs"/>
              </a:rPr>
              <a:t>y</a:t>
            </a:r>
            <a:r>
              <a:rPr kumimoji="0" lang="en-MY" sz="5400" b="0" i="0" u="none" strike="noStrike" kern="1200" cap="all" spc="0" normalizeH="0" baseline="0" noProof="0" dirty="0">
                <a:ln>
                  <a:noFill/>
                </a:ln>
                <a:solidFill>
                  <a:srgbClr val="632E62"/>
                </a:solidFill>
                <a:effectLst/>
                <a:uLnTx/>
                <a:uFillTx/>
                <a:latin typeface="Gill Sans MT"/>
                <a:ea typeface="+mj-ea"/>
                <a:cs typeface="+mj-cs"/>
              </a:rPr>
              <a:t>HARMONY (dentistry)</a:t>
            </a:r>
          </a:p>
        </p:txBody>
      </p:sp>
      <p:sp>
        <p:nvSpPr>
          <p:cNvPr id="6" name="Subtitle 2">
            <a:extLst>
              <a:ext uri="{FF2B5EF4-FFF2-40B4-BE49-F238E27FC236}">
                <a16:creationId xmlns:a16="http://schemas.microsoft.com/office/drawing/2014/main" id="{8AEE5B11-5E60-6162-BE26-9D130EE8521D}"/>
              </a:ext>
            </a:extLst>
          </p:cNvPr>
          <p:cNvSpPr txBox="1">
            <a:spLocks/>
          </p:cNvSpPr>
          <p:nvPr/>
        </p:nvSpPr>
        <p:spPr>
          <a:xfrm>
            <a:off x="555694" y="6212770"/>
            <a:ext cx="11078529" cy="566691"/>
          </a:xfrm>
          <a:prstGeom prst="rect">
            <a:avLst/>
          </a:prstGeom>
        </p:spPr>
        <p:txBody>
          <a:bodyPr vert="horz" lIns="91440" tIns="45720" rIns="91440" bIns="45720" rtlCol="0">
            <a:normAutofit/>
          </a:bodyPr>
          <a:lstStyle>
            <a:lvl1pPr marL="182875" indent="-182875" algn="l" defTabSz="914377"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70" indent="-182875" algn="l" defTabSz="914377"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64" indent="-182875" algn="l" defTabSz="914377"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58" indent="-182875"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53" indent="-182875"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568"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763"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8959"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155"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marL="0" marR="0" lvl="0" indent="0" algn="ctr" defTabSz="914377" rtl="0" eaLnBrk="1" fontAlgn="auto" latinLnBrk="0" hangingPunct="1">
              <a:lnSpc>
                <a:spcPct val="120000"/>
              </a:lnSpc>
              <a:spcBef>
                <a:spcPts val="0"/>
              </a:spcBef>
              <a:spcAft>
                <a:spcPts val="0"/>
              </a:spcAft>
              <a:buClr>
                <a:prstClr val="white"/>
              </a:buClr>
              <a:buSzTx/>
              <a:buFont typeface="Wingdings" pitchFamily="2" charset="2"/>
              <a:buNone/>
              <a:tabLst/>
              <a:defRPr/>
            </a:pPr>
            <a:r>
              <a:rPr kumimoji="0" lang="en-MY" sz="2200" b="0" i="0" u="none" strike="noStrike" kern="1200" cap="none" spc="0" normalizeH="0" baseline="0" noProof="0" dirty="0">
                <a:ln>
                  <a:noFill/>
                </a:ln>
                <a:solidFill>
                  <a:prstClr val="white"/>
                </a:solidFill>
                <a:effectLst/>
                <a:uLnTx/>
                <a:uFillTx/>
                <a:latin typeface="Gill Sans MT"/>
                <a:ea typeface="+mn-ea"/>
                <a:cs typeface="+mn-cs"/>
              </a:rPr>
              <a:t>Automated Report Generation for Dentistry with SNOMED CT in AI</a:t>
            </a:r>
          </a:p>
        </p:txBody>
      </p:sp>
      <p:sp>
        <p:nvSpPr>
          <p:cNvPr id="7" name="Content Placeholder 6">
            <a:extLst>
              <a:ext uri="{FF2B5EF4-FFF2-40B4-BE49-F238E27FC236}">
                <a16:creationId xmlns:a16="http://schemas.microsoft.com/office/drawing/2014/main" id="{74432B94-E3E0-8043-B104-E85E0A7CF51B}"/>
              </a:ext>
            </a:extLst>
          </p:cNvPr>
          <p:cNvSpPr>
            <a:spLocks noGrp="1"/>
          </p:cNvSpPr>
          <p:nvPr>
            <p:ph idx="1"/>
          </p:nvPr>
        </p:nvSpPr>
        <p:spPr/>
        <p:txBody>
          <a:bodyPr/>
          <a:lstStyle/>
          <a:p>
            <a:endParaRPr lang="en-MY"/>
          </a:p>
        </p:txBody>
      </p:sp>
    </p:spTree>
    <p:extLst>
      <p:ext uri="{BB962C8B-B14F-4D97-AF65-F5344CB8AC3E}">
        <p14:creationId xmlns:p14="http://schemas.microsoft.com/office/powerpoint/2010/main" val="19481419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E1D915-6510-3A66-5053-5BE59E554CC7}"/>
            </a:ext>
          </a:extLst>
        </p:cNvPr>
        <p:cNvGrpSpPr/>
        <p:nvPr/>
      </p:nvGrpSpPr>
      <p:grpSpPr>
        <a:xfrm>
          <a:off x="0" y="0"/>
          <a:ext cx="0" cy="0"/>
          <a:chOff x="0" y="0"/>
          <a:chExt cx="0" cy="0"/>
        </a:xfrm>
      </p:grpSpPr>
      <p:sp>
        <p:nvSpPr>
          <p:cNvPr id="2" name="Title 8">
            <a:extLst>
              <a:ext uri="{FF2B5EF4-FFF2-40B4-BE49-F238E27FC236}">
                <a16:creationId xmlns:a16="http://schemas.microsoft.com/office/drawing/2014/main" id="{63C79F47-A5CA-FB50-5FDF-CB504EC776C9}"/>
              </a:ext>
            </a:extLst>
          </p:cNvPr>
          <p:cNvSpPr txBox="1">
            <a:spLocks/>
          </p:cNvSpPr>
          <p:nvPr/>
        </p:nvSpPr>
        <p:spPr>
          <a:xfrm>
            <a:off x="2430827" y="215384"/>
            <a:ext cx="7320880"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pPr algn="ctr"/>
            <a:r>
              <a:rPr lang="en-US" spc="-150" dirty="0"/>
              <a:t>M</a:t>
            </a:r>
            <a:r>
              <a:rPr lang="en-MY" spc="-150" dirty="0" err="1"/>
              <a:t>yHarmony</a:t>
            </a:r>
            <a:r>
              <a:rPr lang="en-MY" spc="-150" dirty="0"/>
              <a:t> for Dentistry</a:t>
            </a:r>
          </a:p>
        </p:txBody>
      </p:sp>
      <p:pic>
        <p:nvPicPr>
          <p:cNvPr id="3" name="Picture 2">
            <a:extLst>
              <a:ext uri="{FF2B5EF4-FFF2-40B4-BE49-F238E27FC236}">
                <a16:creationId xmlns:a16="http://schemas.microsoft.com/office/drawing/2014/main" id="{0D16B255-A5EC-5A3E-FB21-056BB4B51251}"/>
              </a:ext>
            </a:extLst>
          </p:cNvPr>
          <p:cNvPicPr>
            <a:picLocks noChangeAspect="1"/>
          </p:cNvPicPr>
          <p:nvPr/>
        </p:nvPicPr>
        <p:blipFill>
          <a:blip r:embed="rId3" cstate="print">
            <a:extLst>
              <a:ext uri="{28A0092B-C50C-407E-A947-70E740481C1C}">
                <a14:useLocalDpi xmlns:a14="http://schemas.microsoft.com/office/drawing/2010/main" val="0"/>
              </a:ext>
            </a:extLst>
          </a:blip>
          <a:srcRect l="1" r="-1374"/>
          <a:stretch/>
        </p:blipFill>
        <p:spPr bwMode="auto">
          <a:xfrm>
            <a:off x="153656" y="1695627"/>
            <a:ext cx="12038343" cy="5050356"/>
          </a:xfrm>
          <a:prstGeom prst="rect">
            <a:avLst/>
          </a:prstGeom>
          <a:noFill/>
        </p:spPr>
      </p:pic>
      <p:sp>
        <p:nvSpPr>
          <p:cNvPr id="7" name="TextBox 6">
            <a:extLst>
              <a:ext uri="{FF2B5EF4-FFF2-40B4-BE49-F238E27FC236}">
                <a16:creationId xmlns:a16="http://schemas.microsoft.com/office/drawing/2014/main" id="{63E18405-A108-F85E-2049-828E022CBEDF}"/>
              </a:ext>
            </a:extLst>
          </p:cNvPr>
          <p:cNvSpPr txBox="1"/>
          <p:nvPr/>
        </p:nvSpPr>
        <p:spPr>
          <a:xfrm>
            <a:off x="1" y="1240830"/>
            <a:ext cx="3180522" cy="338554"/>
          </a:xfrm>
          <a:prstGeom prst="wedgeRectCallout">
            <a:avLst>
              <a:gd name="adj1" fmla="val -21307"/>
              <a:gd name="adj2" fmla="val 96946"/>
            </a:avLst>
          </a:prstGeom>
          <a:solidFill>
            <a:schemeClr val="tx1"/>
          </a:solidFill>
          <a:ln>
            <a:solidFill>
              <a:srgbClr val="7030A0"/>
            </a:solidFill>
          </a:ln>
        </p:spPr>
        <p:txBody>
          <a:bodyPr wrap="square">
            <a:spAutoFit/>
          </a:bodyPr>
          <a:lstStyle/>
          <a:p>
            <a:pPr algn="ctr"/>
            <a:r>
              <a:rPr lang="en-GB" sz="1600" b="1" dirty="0" err="1">
                <a:solidFill>
                  <a:schemeClr val="bg1"/>
                </a:solidFill>
              </a:rPr>
              <a:t>eReporting</a:t>
            </a:r>
            <a:r>
              <a:rPr lang="en-GB" sz="1600" b="1" dirty="0">
                <a:solidFill>
                  <a:schemeClr val="bg1"/>
                </a:solidFill>
              </a:rPr>
              <a:t> V2.0 (Oral Health)</a:t>
            </a:r>
            <a:endParaRPr lang="en-MY" sz="1600" b="1" dirty="0">
              <a:solidFill>
                <a:schemeClr val="bg1"/>
              </a:solidFill>
            </a:endParaRPr>
          </a:p>
        </p:txBody>
      </p:sp>
      <p:sp>
        <p:nvSpPr>
          <p:cNvPr id="10" name="TextBox 9">
            <a:extLst>
              <a:ext uri="{FF2B5EF4-FFF2-40B4-BE49-F238E27FC236}">
                <a16:creationId xmlns:a16="http://schemas.microsoft.com/office/drawing/2014/main" id="{B6A2E6EF-3E12-6A08-999B-646646CA4629}"/>
              </a:ext>
            </a:extLst>
          </p:cNvPr>
          <p:cNvSpPr txBox="1"/>
          <p:nvPr/>
        </p:nvSpPr>
        <p:spPr>
          <a:xfrm>
            <a:off x="3253410" y="1240830"/>
            <a:ext cx="8880280" cy="338554"/>
          </a:xfrm>
          <a:prstGeom prst="wedgeRectCallout">
            <a:avLst>
              <a:gd name="adj1" fmla="val -21307"/>
              <a:gd name="adj2" fmla="val 96946"/>
            </a:avLst>
          </a:prstGeom>
          <a:solidFill>
            <a:schemeClr val="tx1"/>
          </a:solidFill>
          <a:ln>
            <a:solidFill>
              <a:srgbClr val="7030A0"/>
            </a:solidFill>
          </a:ln>
        </p:spPr>
        <p:txBody>
          <a:bodyPr wrap="square">
            <a:spAutoFit/>
          </a:bodyPr>
          <a:lstStyle/>
          <a:p>
            <a:pPr algn="ctr"/>
            <a:r>
              <a:rPr lang="en-GB" sz="1600" b="1" dirty="0">
                <a:solidFill>
                  <a:schemeClr val="bg1"/>
                </a:solidFill>
              </a:rPr>
              <a:t>Malaysian Health Data Warehouse (MyHDW)</a:t>
            </a:r>
            <a:endParaRPr lang="en-MY" sz="1600" b="1" dirty="0">
              <a:solidFill>
                <a:schemeClr val="bg1"/>
              </a:solidFill>
            </a:endParaRPr>
          </a:p>
        </p:txBody>
      </p:sp>
      <p:sp>
        <p:nvSpPr>
          <p:cNvPr id="11" name="Rectangle: Rounded Corners 10">
            <a:extLst>
              <a:ext uri="{FF2B5EF4-FFF2-40B4-BE49-F238E27FC236}">
                <a16:creationId xmlns:a16="http://schemas.microsoft.com/office/drawing/2014/main" id="{5E03266E-0487-7E4A-3F47-06D1C7B56507}"/>
              </a:ext>
            </a:extLst>
          </p:cNvPr>
          <p:cNvSpPr/>
          <p:nvPr/>
        </p:nvSpPr>
        <p:spPr>
          <a:xfrm>
            <a:off x="9597224" y="2046865"/>
            <a:ext cx="2441119" cy="664530"/>
          </a:xfrm>
          <a:prstGeom prst="roundRect">
            <a:avLst>
              <a:gd name="adj" fmla="val 230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REPORTING</a:t>
            </a:r>
            <a:endParaRPr lang="en-MY" b="1" dirty="0"/>
          </a:p>
        </p:txBody>
      </p:sp>
    </p:spTree>
    <p:extLst>
      <p:ext uri="{BB962C8B-B14F-4D97-AF65-F5344CB8AC3E}">
        <p14:creationId xmlns:p14="http://schemas.microsoft.com/office/powerpoint/2010/main" val="32289408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7560EE2F-9AB6-D0B9-4490-1029436D285A}"/>
            </a:ext>
          </a:extLst>
        </p:cNvPr>
        <p:cNvGrpSpPr/>
        <p:nvPr/>
      </p:nvGrpSpPr>
      <p:grpSpPr>
        <a:xfrm>
          <a:off x="0" y="0"/>
          <a:ext cx="0" cy="0"/>
          <a:chOff x="0" y="0"/>
          <a:chExt cx="0" cy="0"/>
        </a:xfrm>
      </p:grpSpPr>
      <p:sp useBgFill="1">
        <p:nvSpPr>
          <p:cNvPr id="15" name="Rectangle 10">
            <a:extLst>
              <a:ext uri="{FF2B5EF4-FFF2-40B4-BE49-F238E27FC236}">
                <a16:creationId xmlns:a16="http://schemas.microsoft.com/office/drawing/2014/main" id="{573ECCBB-2B59-3BCF-351D-F6128AF16F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6" name="Rectangle 12">
            <a:extLst>
              <a:ext uri="{FF2B5EF4-FFF2-40B4-BE49-F238E27FC236}">
                <a16:creationId xmlns:a16="http://schemas.microsoft.com/office/drawing/2014/main" id="{67D9CEF8-0FAB-9FEF-BE99-486958BFEB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 y="4585562"/>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Gill Sans MT"/>
              <a:ea typeface="+mn-ea"/>
              <a:cs typeface="+mn-cs"/>
            </a:endParaRPr>
          </a:p>
        </p:txBody>
      </p:sp>
      <p:sp>
        <p:nvSpPr>
          <p:cNvPr id="5" name="Title 1">
            <a:extLst>
              <a:ext uri="{FF2B5EF4-FFF2-40B4-BE49-F238E27FC236}">
                <a16:creationId xmlns:a16="http://schemas.microsoft.com/office/drawing/2014/main" id="{76CCE41C-9066-9B2A-ABEB-6CE7CC8AB60D}"/>
              </a:ext>
            </a:extLst>
          </p:cNvPr>
          <p:cNvSpPr txBox="1">
            <a:spLocks/>
          </p:cNvSpPr>
          <p:nvPr/>
        </p:nvSpPr>
        <p:spPr>
          <a:xfrm>
            <a:off x="108395" y="4585560"/>
            <a:ext cx="11973128" cy="1739347"/>
          </a:xfrm>
          <a:prstGeom prst="rect">
            <a:avLst/>
          </a:prstGeom>
        </p:spPr>
        <p:txBody>
          <a:bodyPr vert="horz" lIns="91440" tIns="45720" rIns="91440" bIns="45720" rtlCol="0" anchor="ctr">
            <a:noAutofit/>
          </a:bodyPr>
          <a:lstStyle>
            <a:lvl1pPr algn="l" defTabSz="914377" rtl="0" eaLnBrk="1" latinLnBrk="0" hangingPunct="1">
              <a:lnSpc>
                <a:spcPct val="85000"/>
              </a:lnSpc>
              <a:spcBef>
                <a:spcPct val="0"/>
              </a:spcBef>
              <a:buNone/>
              <a:defRPr sz="4000" kern="1200" cap="all" baseline="0">
                <a:solidFill>
                  <a:schemeClr val="bg2"/>
                </a:solidFill>
                <a:latin typeface="+mj-lt"/>
                <a:ea typeface="+mj-ea"/>
                <a:cs typeface="+mj-cs"/>
              </a:defRPr>
            </a:lvl1pPr>
          </a:lstStyle>
          <a:p>
            <a:pPr marL="0" marR="0" lvl="0" indent="0" algn="ctr" defTabSz="914377" rtl="0" eaLnBrk="1" fontAlgn="auto" latinLnBrk="0" hangingPunct="1">
              <a:lnSpc>
                <a:spcPct val="85000"/>
              </a:lnSpc>
              <a:spcBef>
                <a:spcPct val="0"/>
              </a:spcBef>
              <a:spcAft>
                <a:spcPts val="0"/>
              </a:spcAft>
              <a:buClrTx/>
              <a:buSzTx/>
              <a:buFontTx/>
              <a:buNone/>
              <a:tabLst/>
              <a:defRPr/>
            </a:pPr>
            <a:r>
              <a:rPr lang="en-MY" sz="4800" dirty="0">
                <a:solidFill>
                  <a:srgbClr val="632E62"/>
                </a:solidFill>
                <a:latin typeface="Gill Sans MT"/>
              </a:rPr>
              <a:t>MAPPING LABORATORY INFORMATION SYSTEM TO LOINC AND SNOMED CT</a:t>
            </a:r>
            <a:endParaRPr kumimoji="0" lang="en-MY" sz="4800" i="0" u="none" strike="noStrike" kern="1200" cap="all" spc="0" normalizeH="0" baseline="0" noProof="0" dirty="0">
              <a:ln>
                <a:noFill/>
              </a:ln>
              <a:solidFill>
                <a:srgbClr val="632E62"/>
              </a:solidFill>
              <a:effectLst/>
              <a:uLnTx/>
              <a:uFillTx/>
              <a:latin typeface="Gill Sans MT"/>
              <a:ea typeface="+mj-ea"/>
              <a:cs typeface="+mj-cs"/>
            </a:endParaRPr>
          </a:p>
        </p:txBody>
      </p:sp>
      <p:sp>
        <p:nvSpPr>
          <p:cNvPr id="6" name="Subtitle 2">
            <a:extLst>
              <a:ext uri="{FF2B5EF4-FFF2-40B4-BE49-F238E27FC236}">
                <a16:creationId xmlns:a16="http://schemas.microsoft.com/office/drawing/2014/main" id="{7E5C6032-9425-0BA9-1ECC-5C7E353EBCD8}"/>
              </a:ext>
            </a:extLst>
          </p:cNvPr>
          <p:cNvSpPr txBox="1">
            <a:spLocks/>
          </p:cNvSpPr>
          <p:nvPr/>
        </p:nvSpPr>
        <p:spPr>
          <a:xfrm>
            <a:off x="555694" y="6212770"/>
            <a:ext cx="11078529" cy="566691"/>
          </a:xfrm>
          <a:prstGeom prst="rect">
            <a:avLst/>
          </a:prstGeom>
        </p:spPr>
        <p:txBody>
          <a:bodyPr vert="horz" lIns="91440" tIns="45720" rIns="91440" bIns="45720" rtlCol="0">
            <a:normAutofit/>
          </a:bodyPr>
          <a:lstStyle>
            <a:lvl1pPr marL="182875" indent="-182875" algn="l" defTabSz="914377"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70" indent="-182875" algn="l" defTabSz="914377"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64" indent="-182875" algn="l" defTabSz="914377"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58" indent="-182875"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53" indent="-182875"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568"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763"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8959"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155"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marL="0" marR="0" lvl="0" indent="0" algn="ctr" defTabSz="914377" rtl="0" eaLnBrk="1" fontAlgn="auto" latinLnBrk="0" hangingPunct="1">
              <a:lnSpc>
                <a:spcPct val="120000"/>
              </a:lnSpc>
              <a:spcBef>
                <a:spcPts val="0"/>
              </a:spcBef>
              <a:spcAft>
                <a:spcPts val="0"/>
              </a:spcAft>
              <a:buClr>
                <a:prstClr val="white"/>
              </a:buClr>
              <a:buSzTx/>
              <a:buFont typeface="Wingdings" pitchFamily="2" charset="2"/>
              <a:buNone/>
              <a:tabLst/>
              <a:defRPr/>
            </a:pPr>
            <a:r>
              <a:rPr kumimoji="0" lang="en-MY" sz="2200" b="0" i="0" u="none" strike="noStrike" kern="1200" cap="none" spc="0" normalizeH="0" baseline="0" noProof="0" dirty="0">
                <a:ln>
                  <a:noFill/>
                </a:ln>
                <a:solidFill>
                  <a:prstClr val="white"/>
                </a:solidFill>
                <a:effectLst/>
                <a:uLnTx/>
                <a:uFillTx/>
                <a:latin typeface="Gill Sans MT"/>
                <a:ea typeface="+mn-ea"/>
                <a:cs typeface="+mn-cs"/>
              </a:rPr>
              <a:t>Automated Report Generation for Dentistry with SNOMED CT in AI</a:t>
            </a:r>
          </a:p>
        </p:txBody>
      </p:sp>
    </p:spTree>
    <p:extLst>
      <p:ext uri="{BB962C8B-B14F-4D97-AF65-F5344CB8AC3E}">
        <p14:creationId xmlns:p14="http://schemas.microsoft.com/office/powerpoint/2010/main" val="3601744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968AF6-E7AD-7F4D-3F3F-AA3AC1B1084F}"/>
            </a:ext>
          </a:extLst>
        </p:cNvPr>
        <p:cNvGrpSpPr/>
        <p:nvPr/>
      </p:nvGrpSpPr>
      <p:grpSpPr>
        <a:xfrm>
          <a:off x="0" y="0"/>
          <a:ext cx="0" cy="0"/>
          <a:chOff x="0" y="0"/>
          <a:chExt cx="0" cy="0"/>
        </a:xfrm>
      </p:grpSpPr>
      <p:sp>
        <p:nvSpPr>
          <p:cNvPr id="2" name="Title 8">
            <a:extLst>
              <a:ext uri="{FF2B5EF4-FFF2-40B4-BE49-F238E27FC236}">
                <a16:creationId xmlns:a16="http://schemas.microsoft.com/office/drawing/2014/main" id="{E1A015CB-184A-55AE-3241-C2DA75B18468}"/>
              </a:ext>
            </a:extLst>
          </p:cNvPr>
          <p:cNvSpPr txBox="1">
            <a:spLocks/>
          </p:cNvSpPr>
          <p:nvPr/>
        </p:nvSpPr>
        <p:spPr>
          <a:xfrm>
            <a:off x="2430827" y="215384"/>
            <a:ext cx="7320880"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150" normalizeH="0" baseline="0" noProof="0" dirty="0">
                <a:ln>
                  <a:noFill/>
                </a:ln>
                <a:solidFill>
                  <a:srgbClr val="000000"/>
                </a:solidFill>
                <a:effectLst/>
                <a:uLnTx/>
                <a:uFillTx/>
                <a:latin typeface="Bierstadt"/>
                <a:ea typeface="+mj-ea"/>
                <a:cs typeface="+mj-cs"/>
              </a:rPr>
              <a:t>M</a:t>
            </a:r>
            <a:r>
              <a:rPr kumimoji="0" lang="en-MY" sz="4400" b="1" i="0" u="none" strike="noStrike" kern="1200" cap="none" spc="-150" normalizeH="0" baseline="0" noProof="0" dirty="0" err="1">
                <a:ln>
                  <a:noFill/>
                </a:ln>
                <a:solidFill>
                  <a:srgbClr val="000000"/>
                </a:solidFill>
                <a:effectLst/>
                <a:uLnTx/>
                <a:uFillTx/>
                <a:latin typeface="Bierstadt"/>
                <a:ea typeface="+mj-ea"/>
                <a:cs typeface="+mj-cs"/>
              </a:rPr>
              <a:t>yHarmony</a:t>
            </a:r>
            <a:r>
              <a:rPr kumimoji="0" lang="en-MY" sz="4400" b="1" i="0" u="none" strike="noStrike" kern="1200" cap="none" spc="-150" normalizeH="0" baseline="0" noProof="0" dirty="0">
                <a:ln>
                  <a:noFill/>
                </a:ln>
                <a:solidFill>
                  <a:srgbClr val="000000"/>
                </a:solidFill>
                <a:effectLst/>
                <a:uLnTx/>
                <a:uFillTx/>
                <a:latin typeface="Bierstadt"/>
                <a:ea typeface="+mj-ea"/>
                <a:cs typeface="+mj-cs"/>
              </a:rPr>
              <a:t> for Pathology</a:t>
            </a:r>
          </a:p>
        </p:txBody>
      </p:sp>
      <p:pic>
        <p:nvPicPr>
          <p:cNvPr id="4" name="Picture 3">
            <a:extLst>
              <a:ext uri="{FF2B5EF4-FFF2-40B4-BE49-F238E27FC236}">
                <a16:creationId xmlns:a16="http://schemas.microsoft.com/office/drawing/2014/main" id="{103D96FA-B0BB-4953-3BD4-F72FFCFF4452}"/>
              </a:ext>
            </a:extLst>
          </p:cNvPr>
          <p:cNvPicPr>
            <a:picLocks noChangeAspect="1"/>
          </p:cNvPicPr>
          <p:nvPr/>
        </p:nvPicPr>
        <p:blipFill rotWithShape="1">
          <a:blip r:embed="rId3"/>
          <a:srcRect l="20560" t="12626" r="5474" b="8255"/>
          <a:stretch/>
        </p:blipFill>
        <p:spPr>
          <a:xfrm>
            <a:off x="3773188" y="1384636"/>
            <a:ext cx="8116663" cy="4825333"/>
          </a:xfrm>
          <a:prstGeom prst="rect">
            <a:avLst/>
          </a:prstGeom>
          <a:noFill/>
          <a:ln>
            <a:noFill/>
          </a:ln>
        </p:spPr>
      </p:pic>
      <p:sp>
        <p:nvSpPr>
          <p:cNvPr id="5" name="Speech Bubble: Rectangle 4">
            <a:extLst>
              <a:ext uri="{FF2B5EF4-FFF2-40B4-BE49-F238E27FC236}">
                <a16:creationId xmlns:a16="http://schemas.microsoft.com/office/drawing/2014/main" id="{4C6E7C38-67F8-171C-40F7-7A458B4DDDB4}"/>
              </a:ext>
            </a:extLst>
          </p:cNvPr>
          <p:cNvSpPr/>
          <p:nvPr/>
        </p:nvSpPr>
        <p:spPr>
          <a:xfrm>
            <a:off x="580445" y="1583171"/>
            <a:ext cx="3037399" cy="4388258"/>
          </a:xfrm>
          <a:prstGeom prst="wedgeRectCallout">
            <a:avLst>
              <a:gd name="adj1" fmla="val 60430"/>
              <a:gd name="adj2" fmla="val 21318"/>
            </a:avLst>
          </a:prstGeom>
          <a:solidFill>
            <a:srgbClr val="E5D3F5"/>
          </a:solidFill>
          <a:scene3d>
            <a:camera prst="orthographicFront"/>
            <a:lightRig rig="threePt" dir="t"/>
          </a:scene3d>
          <a:sp3d>
            <a:bevelT prst="relaxedInse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r>
              <a:rPr lang="en-US" b="1" dirty="0">
                <a:solidFill>
                  <a:schemeClr val="tx1"/>
                </a:solidFill>
              </a:rPr>
              <a:t>Tripartite arrangement</a:t>
            </a:r>
            <a:r>
              <a:rPr lang="en-US" dirty="0">
                <a:solidFill>
                  <a:schemeClr val="tx1"/>
                </a:solidFill>
              </a:rPr>
              <a:t>: NRC, Pathologists, </a:t>
            </a:r>
            <a:r>
              <a:rPr lang="en-US" dirty="0" err="1">
                <a:solidFill>
                  <a:schemeClr val="tx1"/>
                </a:solidFill>
              </a:rPr>
              <a:t>Reginstrief</a:t>
            </a:r>
            <a:r>
              <a:rPr lang="en-US" dirty="0">
                <a:solidFill>
                  <a:schemeClr val="tx1"/>
                </a:solidFill>
              </a:rPr>
              <a:t>  </a:t>
            </a:r>
          </a:p>
          <a:p>
            <a:pPr marL="342900" indent="-342900">
              <a:buFont typeface="+mj-lt"/>
              <a:buAutoNum type="arabicPeriod"/>
            </a:pPr>
            <a:endParaRPr lang="en-US" dirty="0">
              <a:solidFill>
                <a:schemeClr val="tx1"/>
              </a:solidFill>
            </a:endParaRPr>
          </a:p>
          <a:p>
            <a:pPr marL="342900" indent="-342900">
              <a:buFont typeface="+mj-lt"/>
              <a:buAutoNum type="arabicPeriod"/>
            </a:pPr>
            <a:r>
              <a:rPr lang="en-US" b="1" dirty="0">
                <a:solidFill>
                  <a:schemeClr val="tx1"/>
                </a:solidFill>
              </a:rPr>
              <a:t>Aim</a:t>
            </a:r>
            <a:r>
              <a:rPr lang="en-US" dirty="0">
                <a:solidFill>
                  <a:schemeClr val="tx1"/>
                </a:solidFill>
              </a:rPr>
              <a:t>: Automated coding of Laboratory Information System (LIS) test name to LOINC, and test results in SNOMED CT</a:t>
            </a:r>
          </a:p>
          <a:p>
            <a:pPr marL="342900" indent="-342900">
              <a:buFont typeface="+mj-lt"/>
              <a:buAutoNum type="arabicPeriod"/>
            </a:pPr>
            <a:endParaRPr lang="en-US" dirty="0">
              <a:solidFill>
                <a:schemeClr val="tx1"/>
              </a:solidFill>
            </a:endParaRPr>
          </a:p>
          <a:p>
            <a:pPr marL="342900" indent="-342900">
              <a:buFont typeface="+mj-lt"/>
              <a:buAutoNum type="arabicPeriod"/>
            </a:pPr>
            <a:r>
              <a:rPr lang="en-US" b="1" dirty="0">
                <a:solidFill>
                  <a:schemeClr val="tx1"/>
                </a:solidFill>
              </a:rPr>
              <a:t>Challenge</a:t>
            </a:r>
            <a:r>
              <a:rPr lang="en-US" dirty="0">
                <a:solidFill>
                  <a:schemeClr val="tx1"/>
                </a:solidFill>
              </a:rPr>
              <a:t>: Panel test which may differ in facilities. </a:t>
            </a:r>
          </a:p>
        </p:txBody>
      </p:sp>
    </p:spTree>
    <p:extLst>
      <p:ext uri="{BB962C8B-B14F-4D97-AF65-F5344CB8AC3E}">
        <p14:creationId xmlns:p14="http://schemas.microsoft.com/office/powerpoint/2010/main" val="9047216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6B7CF8-6EA4-4121-21EE-F70B5F02227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B9C2C417-9835-1AFB-606E-91E16F0B9DE1}"/>
              </a:ext>
            </a:extLst>
          </p:cNvPr>
          <p:cNvPicPr>
            <a:picLocks noChangeAspect="1"/>
          </p:cNvPicPr>
          <p:nvPr/>
        </p:nvPicPr>
        <p:blipFill rotWithShape="1">
          <a:blip r:embed="rId2"/>
          <a:srcRect l="18691" t="19460" r="22655"/>
          <a:stretch/>
        </p:blipFill>
        <p:spPr>
          <a:xfrm>
            <a:off x="5948854" y="0"/>
            <a:ext cx="6243145" cy="6858000"/>
          </a:xfrm>
          <a:prstGeom prst="rect">
            <a:avLst/>
          </a:prstGeom>
        </p:spPr>
      </p:pic>
      <p:sp>
        <p:nvSpPr>
          <p:cNvPr id="9" name="Title 8">
            <a:extLst>
              <a:ext uri="{FF2B5EF4-FFF2-40B4-BE49-F238E27FC236}">
                <a16:creationId xmlns:a16="http://schemas.microsoft.com/office/drawing/2014/main" id="{F19CA03C-20E4-42D6-BC8F-B1BDB58FF432}"/>
              </a:ext>
            </a:extLst>
          </p:cNvPr>
          <p:cNvSpPr>
            <a:spLocks noGrp="1"/>
          </p:cNvSpPr>
          <p:nvPr>
            <p:ph type="title"/>
          </p:nvPr>
        </p:nvSpPr>
        <p:spPr>
          <a:xfrm>
            <a:off x="517869" y="978408"/>
            <a:ext cx="8615857" cy="3020568"/>
          </a:xfrm>
          <a:effectLst>
            <a:outerShdw blurRad="50800" dist="38100" dir="2700000" algn="tl" rotWithShape="0">
              <a:prstClr val="black">
                <a:alpha val="40000"/>
              </a:prstClr>
            </a:outerShdw>
          </a:effectLst>
        </p:spPr>
        <p:txBody>
          <a:bodyPr/>
          <a:lstStyle/>
          <a:p>
            <a:r>
              <a:rPr lang="en-MY" dirty="0">
                <a:solidFill>
                  <a:srgbClr val="C00000"/>
                </a:solidFill>
              </a:rPr>
              <a:t>BEGIN WITH THE END IN MIND:</a:t>
            </a:r>
            <a:br>
              <a:rPr lang="en-MY" sz="5400" dirty="0">
                <a:solidFill>
                  <a:srgbClr val="C00000"/>
                </a:solidFill>
              </a:rPr>
            </a:br>
            <a:r>
              <a:rPr lang="en-MY" sz="3200" dirty="0">
                <a:solidFill>
                  <a:srgbClr val="002060"/>
                </a:solidFill>
              </a:rPr>
              <a:t>MALAYSIA’S JOURNEY WITH SNOMED CT</a:t>
            </a:r>
            <a:br>
              <a:rPr lang="en-MY" sz="3200" dirty="0">
                <a:solidFill>
                  <a:srgbClr val="002060"/>
                </a:solidFill>
              </a:rPr>
            </a:br>
            <a:r>
              <a:rPr lang="en-MY" sz="1400" dirty="0"/>
              <a:t>20 Oct 2024 (Member Forum) | 21 Oct 2024 (Clinical Implementation in Asia)</a:t>
            </a:r>
            <a:endParaRPr lang="en-GB" sz="6000" dirty="0"/>
          </a:p>
        </p:txBody>
      </p:sp>
      <p:sp>
        <p:nvSpPr>
          <p:cNvPr id="12" name="Text Placeholder 11">
            <a:extLst>
              <a:ext uri="{FF2B5EF4-FFF2-40B4-BE49-F238E27FC236}">
                <a16:creationId xmlns:a16="http://schemas.microsoft.com/office/drawing/2014/main" id="{0679B4EF-7A6D-51E7-DA08-4DA9D792E538}"/>
              </a:ext>
            </a:extLst>
          </p:cNvPr>
          <p:cNvSpPr>
            <a:spLocks noGrp="1"/>
          </p:cNvSpPr>
          <p:nvPr>
            <p:ph type="body" sz="half" idx="2"/>
          </p:nvPr>
        </p:nvSpPr>
        <p:spPr>
          <a:xfrm>
            <a:off x="3707760" y="5706323"/>
            <a:ext cx="5693744" cy="1040235"/>
          </a:xfrm>
        </p:spPr>
        <p:txBody>
          <a:bodyPr anchor="b">
            <a:normAutofit/>
          </a:bodyPr>
          <a:lstStyle/>
          <a:p>
            <a:pPr>
              <a:lnSpc>
                <a:spcPct val="100000"/>
              </a:lnSpc>
              <a:spcBef>
                <a:spcPts val="0"/>
              </a:spcBef>
            </a:pPr>
            <a:r>
              <a:rPr lang="en-GB" sz="1200" dirty="0"/>
              <a:t>Dr. ‘Ismat Mohd Sulaiman</a:t>
            </a:r>
          </a:p>
          <a:p>
            <a:pPr>
              <a:lnSpc>
                <a:spcPct val="100000"/>
              </a:lnSpc>
              <a:spcBef>
                <a:spcPts val="0"/>
              </a:spcBef>
            </a:pPr>
            <a:r>
              <a:rPr lang="en-GB" sz="1200" dirty="0"/>
              <a:t>Senior Principal Assistant Director</a:t>
            </a:r>
          </a:p>
          <a:p>
            <a:pPr>
              <a:lnSpc>
                <a:spcPct val="100000"/>
              </a:lnSpc>
              <a:spcBef>
                <a:spcPts val="0"/>
              </a:spcBef>
            </a:pPr>
            <a:r>
              <a:rPr lang="en-GB" sz="1200" dirty="0"/>
              <a:t>Health Informatics Centre, Planning Division, MoH Malaysia</a:t>
            </a:r>
          </a:p>
          <a:p>
            <a:pPr>
              <a:lnSpc>
                <a:spcPct val="100000"/>
              </a:lnSpc>
              <a:spcBef>
                <a:spcPts val="0"/>
              </a:spcBef>
            </a:pPr>
            <a:r>
              <a:rPr lang="en-GB" sz="1200" dirty="0"/>
              <a:t>MD, MSc (Health Informatics), PhD candidate in Public Health Informatics</a:t>
            </a:r>
          </a:p>
          <a:p>
            <a:pPr>
              <a:lnSpc>
                <a:spcPct val="100000"/>
              </a:lnSpc>
              <a:spcBef>
                <a:spcPts val="0"/>
              </a:spcBef>
            </a:pPr>
            <a:r>
              <a:rPr lang="en-GB" sz="1200" dirty="0"/>
              <a:t>drismat@moh.gov.my | </a:t>
            </a:r>
            <a:r>
              <a:rPr lang="en-GB" sz="1200" dirty="0" err="1"/>
              <a:t>Linkedin</a:t>
            </a:r>
            <a:r>
              <a:rPr lang="en-GB" sz="1200" dirty="0"/>
              <a:t>: </a:t>
            </a:r>
            <a:r>
              <a:rPr lang="en-GB" sz="1200" dirty="0" err="1"/>
              <a:t>drismat</a:t>
            </a:r>
            <a:r>
              <a:rPr lang="en-GB" sz="1200" dirty="0"/>
              <a:t> | +60162528651</a:t>
            </a:r>
          </a:p>
        </p:txBody>
      </p:sp>
      <p:cxnSp>
        <p:nvCxnSpPr>
          <p:cNvPr id="5" name="Straight Connector 4">
            <a:extLst>
              <a:ext uri="{FF2B5EF4-FFF2-40B4-BE49-F238E27FC236}">
                <a16:creationId xmlns:a16="http://schemas.microsoft.com/office/drawing/2014/main" id="{FDF35671-D116-A604-EC80-A89384BE7322}"/>
              </a:ext>
            </a:extLst>
          </p:cNvPr>
          <p:cNvCxnSpPr>
            <a:cxnSpLocks/>
          </p:cNvCxnSpPr>
          <p:nvPr/>
        </p:nvCxnSpPr>
        <p:spPr>
          <a:xfrm flipH="1">
            <a:off x="247650" y="573405"/>
            <a:ext cx="11944350" cy="156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0FE91FD-F92B-55CC-D425-319C22AEC4BC}"/>
              </a:ext>
            </a:extLst>
          </p:cNvPr>
          <p:cNvCxnSpPr>
            <a:cxnSpLocks/>
          </p:cNvCxnSpPr>
          <p:nvPr/>
        </p:nvCxnSpPr>
        <p:spPr>
          <a:xfrm>
            <a:off x="247650" y="589026"/>
            <a:ext cx="0" cy="6268974"/>
          </a:xfrm>
          <a:prstGeom prst="line">
            <a:avLst/>
          </a:prstGeom>
        </p:spPr>
        <p:style>
          <a:lnRef idx="1">
            <a:schemeClr val="accent1"/>
          </a:lnRef>
          <a:fillRef idx="0">
            <a:schemeClr val="accent1"/>
          </a:fillRef>
          <a:effectRef idx="0">
            <a:schemeClr val="accent1"/>
          </a:effectRef>
          <a:fontRef idx="minor">
            <a:schemeClr val="tx1"/>
          </a:fontRef>
        </p:style>
      </p:cxnSp>
      <p:sp>
        <p:nvSpPr>
          <p:cNvPr id="13" name="Slide Number Placeholder 12">
            <a:extLst>
              <a:ext uri="{FF2B5EF4-FFF2-40B4-BE49-F238E27FC236}">
                <a16:creationId xmlns:a16="http://schemas.microsoft.com/office/drawing/2014/main" id="{B608A25F-DBD0-92AA-544C-32827ADE6C67}"/>
              </a:ext>
            </a:extLst>
          </p:cNvPr>
          <p:cNvSpPr>
            <a:spLocks noGrp="1"/>
          </p:cNvSpPr>
          <p:nvPr>
            <p:ph type="sldNum" sz="quarter" idx="12"/>
          </p:nvPr>
        </p:nvSpPr>
        <p:spPr/>
        <p:txBody>
          <a:bodyPr/>
          <a:lstStyle/>
          <a:p>
            <a:fld id="{DFDF98CC-160E-494C-8C3C-8CDC5FA257DE}" type="slidenum">
              <a:rPr lang="en-US" smtClean="0"/>
              <a:t>25</a:t>
            </a:fld>
            <a:endParaRPr lang="en-US"/>
          </a:p>
        </p:txBody>
      </p:sp>
      <p:pic>
        <p:nvPicPr>
          <p:cNvPr id="14" name="Picture Placeholder 18" descr="A map of malaysia with a flag&#10;&#10;Description automatically generated">
            <a:extLst>
              <a:ext uri="{FF2B5EF4-FFF2-40B4-BE49-F238E27FC236}">
                <a16:creationId xmlns:a16="http://schemas.microsoft.com/office/drawing/2014/main" id="{C007EA39-DC7A-37E3-33E6-4DD0759747F5}"/>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780" t="34702" r="1357" b="32972"/>
          <a:stretch/>
        </p:blipFill>
        <p:spPr>
          <a:xfrm>
            <a:off x="644067" y="3042029"/>
            <a:ext cx="4908370" cy="1621021"/>
          </a:xfrm>
          <a:prstGeom prst="rect">
            <a:avLst/>
          </a:prstGeom>
        </p:spPr>
      </p:pic>
      <p:pic>
        <p:nvPicPr>
          <p:cNvPr id="2" name="Picture 6" descr="SNOMED CT Expo | SNOMED International">
            <a:extLst>
              <a:ext uri="{FF2B5EF4-FFF2-40B4-BE49-F238E27FC236}">
                <a16:creationId xmlns:a16="http://schemas.microsoft.com/office/drawing/2014/main" id="{9E8DD80A-DF80-349D-26EB-C60F72C266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868" y="5640513"/>
            <a:ext cx="2846614" cy="11718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5167350"/>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07DCC4-1A77-2A7C-0F34-D18F1B46DD64}"/>
            </a:ext>
          </a:extLst>
        </p:cNvPr>
        <p:cNvGrpSpPr/>
        <p:nvPr/>
      </p:nvGrpSpPr>
      <p:grpSpPr>
        <a:xfrm>
          <a:off x="0" y="0"/>
          <a:ext cx="0" cy="0"/>
          <a:chOff x="0" y="0"/>
          <a:chExt cx="0" cy="0"/>
        </a:xfrm>
      </p:grpSpPr>
      <p:sp>
        <p:nvSpPr>
          <p:cNvPr id="41" name="TextBox 41">
            <a:extLst>
              <a:ext uri="{FF2B5EF4-FFF2-40B4-BE49-F238E27FC236}">
                <a16:creationId xmlns:a16="http://schemas.microsoft.com/office/drawing/2014/main" id="{64F4D80E-67A2-3233-4B25-885560D3A257}"/>
              </a:ext>
            </a:extLst>
          </p:cNvPr>
          <p:cNvSpPr txBox="1"/>
          <p:nvPr/>
        </p:nvSpPr>
        <p:spPr>
          <a:xfrm>
            <a:off x="8531788" y="6057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SNOMED CT Implementation in 50 clinic.</a:t>
            </a:r>
          </a:p>
        </p:txBody>
      </p:sp>
      <p:sp>
        <p:nvSpPr>
          <p:cNvPr id="29" name="TextBox 29">
            <a:extLst>
              <a:ext uri="{FF2B5EF4-FFF2-40B4-BE49-F238E27FC236}">
                <a16:creationId xmlns:a16="http://schemas.microsoft.com/office/drawing/2014/main" id="{277B0503-428D-EF13-52BA-2FBAE7393EF6}"/>
              </a:ext>
            </a:extLst>
          </p:cNvPr>
          <p:cNvSpPr txBox="1"/>
          <p:nvPr/>
        </p:nvSpPr>
        <p:spPr>
          <a:xfrm>
            <a:off x="5266778" y="6032016"/>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v1.0 was developed. </a:t>
            </a:r>
          </a:p>
        </p:txBody>
      </p:sp>
      <p:sp>
        <p:nvSpPr>
          <p:cNvPr id="3" name="AutoShape 3">
            <a:extLst>
              <a:ext uri="{FF2B5EF4-FFF2-40B4-BE49-F238E27FC236}">
                <a16:creationId xmlns:a16="http://schemas.microsoft.com/office/drawing/2014/main" id="{9EE7B6D0-440B-B3F3-47FD-4926A57D3317}"/>
              </a:ext>
            </a:extLst>
          </p:cNvPr>
          <p:cNvSpPr/>
          <p:nvPr/>
        </p:nvSpPr>
        <p:spPr>
          <a:xfrm flipV="1">
            <a:off x="0" y="5531124"/>
            <a:ext cx="12192000" cy="0"/>
          </a:xfrm>
          <a:prstGeom prst="line">
            <a:avLst/>
          </a:prstGeom>
          <a:ln w="38100" cap="flat">
            <a:solidFill>
              <a:srgbClr val="474747"/>
            </a:solidFill>
            <a:prstDash val="solid"/>
            <a:headEnd type="none" w="sm" len="sm"/>
            <a:tailEnd type="none" w="sm" len="sm"/>
          </a:ln>
        </p:spPr>
      </p:sp>
      <p:sp>
        <p:nvSpPr>
          <p:cNvPr id="7" name="TextBox 7">
            <a:extLst>
              <a:ext uri="{FF2B5EF4-FFF2-40B4-BE49-F238E27FC236}">
                <a16:creationId xmlns:a16="http://schemas.microsoft.com/office/drawing/2014/main" id="{FAFE7850-EF7A-4687-AAD5-99FE83DF6D0D}"/>
              </a:ext>
            </a:extLst>
          </p:cNvPr>
          <p:cNvSpPr txBox="1"/>
          <p:nvPr/>
        </p:nvSpPr>
        <p:spPr>
          <a:xfrm>
            <a:off x="368462" y="6032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Visit to one of the charter member country</a:t>
            </a:r>
          </a:p>
        </p:txBody>
      </p:sp>
      <p:sp>
        <p:nvSpPr>
          <p:cNvPr id="8" name="TextBox 8">
            <a:extLst>
              <a:ext uri="{FF2B5EF4-FFF2-40B4-BE49-F238E27FC236}">
                <a16:creationId xmlns:a16="http://schemas.microsoft.com/office/drawing/2014/main" id="{FB033877-00C9-B8D3-CACF-113D98F51200}"/>
              </a:ext>
            </a:extLst>
          </p:cNvPr>
          <p:cNvSpPr txBox="1"/>
          <p:nvPr/>
        </p:nvSpPr>
        <p:spPr>
          <a:xfrm>
            <a:off x="585967" y="5760538"/>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2009</a:t>
            </a:r>
          </a:p>
        </p:txBody>
      </p:sp>
      <p:grpSp>
        <p:nvGrpSpPr>
          <p:cNvPr id="4" name="Group 4">
            <a:extLst>
              <a:ext uri="{FF2B5EF4-FFF2-40B4-BE49-F238E27FC236}">
                <a16:creationId xmlns:a16="http://schemas.microsoft.com/office/drawing/2014/main" id="{1AEB747D-7B23-25CC-47A5-A42CB333CF29}"/>
              </a:ext>
            </a:extLst>
          </p:cNvPr>
          <p:cNvGrpSpPr/>
          <p:nvPr/>
        </p:nvGrpSpPr>
        <p:grpSpPr>
          <a:xfrm>
            <a:off x="1040911" y="5359728"/>
            <a:ext cx="288409" cy="288409"/>
            <a:chOff x="0" y="0"/>
            <a:chExt cx="812800" cy="812800"/>
          </a:xfrm>
        </p:grpSpPr>
        <p:sp>
          <p:nvSpPr>
            <p:cNvPr id="5" name="Freeform 5">
              <a:extLst>
                <a:ext uri="{FF2B5EF4-FFF2-40B4-BE49-F238E27FC236}">
                  <a16:creationId xmlns:a16="http://schemas.microsoft.com/office/drawing/2014/main" id="{9FD85E17-6785-D712-3854-DCBC85650007}"/>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397D8"/>
              </a:solidFill>
              <a:prstDash val="solid"/>
              <a:miter/>
            </a:ln>
          </p:spPr>
        </p:sp>
        <p:sp>
          <p:nvSpPr>
            <p:cNvPr id="6" name="TextBox 6">
              <a:extLst>
                <a:ext uri="{FF2B5EF4-FFF2-40B4-BE49-F238E27FC236}">
                  <a16:creationId xmlns:a16="http://schemas.microsoft.com/office/drawing/2014/main" id="{0BBE5A1D-EFA9-7B12-395D-409F30F20428}"/>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16" name="TextBox 16">
            <a:extLst>
              <a:ext uri="{FF2B5EF4-FFF2-40B4-BE49-F238E27FC236}">
                <a16:creationId xmlns:a16="http://schemas.microsoft.com/office/drawing/2014/main" id="{8E087CF2-AF8F-AF6C-20EA-19ECE8EEDF4D}"/>
              </a:ext>
            </a:extLst>
          </p:cNvPr>
          <p:cNvSpPr txBox="1"/>
          <p:nvPr/>
        </p:nvSpPr>
        <p:spPr>
          <a:xfrm>
            <a:off x="2001770" y="6021789"/>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Became the 22</a:t>
            </a:r>
            <a:r>
              <a:rPr lang="en-US" sz="1400" baseline="30000" dirty="0">
                <a:solidFill>
                  <a:srgbClr val="343432"/>
                </a:solidFill>
                <a:ea typeface="Montserrat Classic"/>
                <a:cs typeface="Montserrat Classic"/>
                <a:sym typeface="Montserrat Classic"/>
              </a:rPr>
              <a:t>nd</a:t>
            </a:r>
            <a:r>
              <a:rPr lang="en-US" sz="1400" dirty="0">
                <a:solidFill>
                  <a:srgbClr val="343432"/>
                </a:solidFill>
                <a:ea typeface="Montserrat Classic"/>
                <a:cs typeface="Montserrat Classic"/>
                <a:sym typeface="Montserrat Classic"/>
              </a:rPr>
              <a:t> member country. </a:t>
            </a:r>
          </a:p>
        </p:txBody>
      </p:sp>
      <p:sp>
        <p:nvSpPr>
          <p:cNvPr id="17" name="TextBox 17">
            <a:extLst>
              <a:ext uri="{FF2B5EF4-FFF2-40B4-BE49-F238E27FC236}">
                <a16:creationId xmlns:a16="http://schemas.microsoft.com/office/drawing/2014/main" id="{9DD8FDF3-0C49-4BDD-5A0A-7E4987D20F55}"/>
              </a:ext>
            </a:extLst>
          </p:cNvPr>
          <p:cNvSpPr txBox="1"/>
          <p:nvPr/>
        </p:nvSpPr>
        <p:spPr>
          <a:xfrm>
            <a:off x="2219274" y="5759009"/>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2012</a:t>
            </a:r>
          </a:p>
        </p:txBody>
      </p:sp>
      <p:grpSp>
        <p:nvGrpSpPr>
          <p:cNvPr id="13" name="Group 13">
            <a:extLst>
              <a:ext uri="{FF2B5EF4-FFF2-40B4-BE49-F238E27FC236}">
                <a16:creationId xmlns:a16="http://schemas.microsoft.com/office/drawing/2014/main" id="{A346BFCF-628A-242E-5D20-B6B44C7C46E9}"/>
              </a:ext>
            </a:extLst>
          </p:cNvPr>
          <p:cNvGrpSpPr/>
          <p:nvPr/>
        </p:nvGrpSpPr>
        <p:grpSpPr>
          <a:xfrm>
            <a:off x="2674219" y="5359728"/>
            <a:ext cx="288409" cy="288409"/>
            <a:chOff x="0" y="0"/>
            <a:chExt cx="812800" cy="812800"/>
          </a:xfrm>
        </p:grpSpPr>
        <p:sp>
          <p:nvSpPr>
            <p:cNvPr id="14" name="Freeform 14">
              <a:extLst>
                <a:ext uri="{FF2B5EF4-FFF2-40B4-BE49-F238E27FC236}">
                  <a16:creationId xmlns:a16="http://schemas.microsoft.com/office/drawing/2014/main" id="{D8FE4576-FFAD-4157-D1B5-0C41A5EDC28F}"/>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63B1DB"/>
              </a:solidFill>
              <a:prstDash val="solid"/>
              <a:miter/>
            </a:ln>
          </p:spPr>
        </p:sp>
        <p:sp>
          <p:nvSpPr>
            <p:cNvPr id="15" name="TextBox 15">
              <a:extLst>
                <a:ext uri="{FF2B5EF4-FFF2-40B4-BE49-F238E27FC236}">
                  <a16:creationId xmlns:a16="http://schemas.microsoft.com/office/drawing/2014/main" id="{EFAE8632-167F-608B-25F5-8CB7E2DD6F25}"/>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20" name="Group 20">
            <a:extLst>
              <a:ext uri="{FF2B5EF4-FFF2-40B4-BE49-F238E27FC236}">
                <a16:creationId xmlns:a16="http://schemas.microsoft.com/office/drawing/2014/main" id="{A9EA32C8-CADA-EBF3-B9F2-661A6F09BE44}"/>
              </a:ext>
            </a:extLst>
          </p:cNvPr>
          <p:cNvGrpSpPr/>
          <p:nvPr/>
        </p:nvGrpSpPr>
        <p:grpSpPr>
          <a:xfrm>
            <a:off x="4305921" y="5359378"/>
            <a:ext cx="288409" cy="288409"/>
            <a:chOff x="0" y="0"/>
            <a:chExt cx="812800" cy="812800"/>
          </a:xfrm>
        </p:grpSpPr>
        <p:sp>
          <p:nvSpPr>
            <p:cNvPr id="21" name="Freeform 21">
              <a:extLst>
                <a:ext uri="{FF2B5EF4-FFF2-40B4-BE49-F238E27FC236}">
                  <a16:creationId xmlns:a16="http://schemas.microsoft.com/office/drawing/2014/main" id="{E25DACC9-62D1-F4B8-4ABE-F34C3A676431}"/>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8ED7E8"/>
              </a:solidFill>
              <a:prstDash val="solid"/>
              <a:miter/>
            </a:ln>
          </p:spPr>
        </p:sp>
        <p:sp>
          <p:nvSpPr>
            <p:cNvPr id="22" name="TextBox 22">
              <a:extLst>
                <a:ext uri="{FF2B5EF4-FFF2-40B4-BE49-F238E27FC236}">
                  <a16:creationId xmlns:a16="http://schemas.microsoft.com/office/drawing/2014/main" id="{560923D4-90E1-9EC0-5DEE-AA0EC77DBBAD}"/>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23" name="TextBox 23">
            <a:extLst>
              <a:ext uri="{FF2B5EF4-FFF2-40B4-BE49-F238E27FC236}">
                <a16:creationId xmlns:a16="http://schemas.microsoft.com/office/drawing/2014/main" id="{01F005FD-E731-81E3-FB7B-0EE708171D8D}"/>
              </a:ext>
            </a:extLst>
          </p:cNvPr>
          <p:cNvSpPr txBox="1"/>
          <p:nvPr/>
        </p:nvSpPr>
        <p:spPr>
          <a:xfrm>
            <a:off x="3633472" y="6032214"/>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Developed a Cardiology SNOMED CT reference set. </a:t>
            </a:r>
          </a:p>
        </p:txBody>
      </p:sp>
      <p:sp>
        <p:nvSpPr>
          <p:cNvPr id="24" name="TextBox 24">
            <a:extLst>
              <a:ext uri="{FF2B5EF4-FFF2-40B4-BE49-F238E27FC236}">
                <a16:creationId xmlns:a16="http://schemas.microsoft.com/office/drawing/2014/main" id="{EC0DE434-B90E-39CA-19B2-E9DE4DD5242D}"/>
              </a:ext>
            </a:extLst>
          </p:cNvPr>
          <p:cNvSpPr txBox="1"/>
          <p:nvPr/>
        </p:nvSpPr>
        <p:spPr>
          <a:xfrm>
            <a:off x="3850976" y="576018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2013-2014</a:t>
            </a:r>
          </a:p>
        </p:txBody>
      </p:sp>
      <p:sp>
        <p:nvSpPr>
          <p:cNvPr id="30" name="TextBox 30">
            <a:extLst>
              <a:ext uri="{FF2B5EF4-FFF2-40B4-BE49-F238E27FC236}">
                <a16:creationId xmlns:a16="http://schemas.microsoft.com/office/drawing/2014/main" id="{0010C883-A86A-4E92-7B7B-2469D2E6E7BE}"/>
              </a:ext>
            </a:extLst>
          </p:cNvPr>
          <p:cNvSpPr txBox="1"/>
          <p:nvPr/>
        </p:nvSpPr>
        <p:spPr>
          <a:xfrm>
            <a:off x="5484283" y="575929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2015-2017</a:t>
            </a:r>
          </a:p>
        </p:txBody>
      </p:sp>
      <p:grpSp>
        <p:nvGrpSpPr>
          <p:cNvPr id="32" name="Group 32">
            <a:extLst>
              <a:ext uri="{FF2B5EF4-FFF2-40B4-BE49-F238E27FC236}">
                <a16:creationId xmlns:a16="http://schemas.microsoft.com/office/drawing/2014/main" id="{42D1AB3B-EF63-E53F-F0AF-BE5E6546FA87}"/>
              </a:ext>
            </a:extLst>
          </p:cNvPr>
          <p:cNvGrpSpPr/>
          <p:nvPr/>
        </p:nvGrpSpPr>
        <p:grpSpPr>
          <a:xfrm>
            <a:off x="7570929" y="5385811"/>
            <a:ext cx="288409" cy="288409"/>
            <a:chOff x="0" y="0"/>
            <a:chExt cx="812800" cy="812800"/>
          </a:xfrm>
        </p:grpSpPr>
        <p:sp>
          <p:nvSpPr>
            <p:cNvPr id="33" name="Freeform 33">
              <a:extLst>
                <a:ext uri="{FF2B5EF4-FFF2-40B4-BE49-F238E27FC236}">
                  <a16:creationId xmlns:a16="http://schemas.microsoft.com/office/drawing/2014/main" id="{3431B864-2B8E-86AA-14BE-5E753674466D}"/>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D389"/>
              </a:solidFill>
              <a:prstDash val="solid"/>
              <a:miter/>
            </a:ln>
          </p:spPr>
        </p:sp>
        <p:sp>
          <p:nvSpPr>
            <p:cNvPr id="34" name="TextBox 34">
              <a:extLst>
                <a:ext uri="{FF2B5EF4-FFF2-40B4-BE49-F238E27FC236}">
                  <a16:creationId xmlns:a16="http://schemas.microsoft.com/office/drawing/2014/main" id="{798F1A59-F5C9-8147-CB05-0F818C413A0D}"/>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35" name="TextBox 35">
            <a:extLst>
              <a:ext uri="{FF2B5EF4-FFF2-40B4-BE49-F238E27FC236}">
                <a16:creationId xmlns:a16="http://schemas.microsoft.com/office/drawing/2014/main" id="{6922589A-0A63-008E-DA0F-523BD3196661}"/>
              </a:ext>
            </a:extLst>
          </p:cNvPr>
          <p:cNvSpPr txBox="1"/>
          <p:nvPr/>
        </p:nvSpPr>
        <p:spPr>
          <a:xfrm>
            <a:off x="6898481"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v1.1 was developed with feature upgrade.</a:t>
            </a:r>
          </a:p>
        </p:txBody>
      </p:sp>
      <p:sp>
        <p:nvSpPr>
          <p:cNvPr id="36" name="TextBox 36">
            <a:extLst>
              <a:ext uri="{FF2B5EF4-FFF2-40B4-BE49-F238E27FC236}">
                <a16:creationId xmlns:a16="http://schemas.microsoft.com/office/drawing/2014/main" id="{6ADC076E-D18E-FB4D-42E0-B5D661DCF176}"/>
              </a:ext>
            </a:extLst>
          </p:cNvPr>
          <p:cNvSpPr txBox="1"/>
          <p:nvPr/>
        </p:nvSpPr>
        <p:spPr>
          <a:xfrm>
            <a:off x="711598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2017-2019</a:t>
            </a:r>
          </a:p>
        </p:txBody>
      </p:sp>
      <p:sp>
        <p:nvSpPr>
          <p:cNvPr id="39" name="Freeform 39">
            <a:extLst>
              <a:ext uri="{FF2B5EF4-FFF2-40B4-BE49-F238E27FC236}">
                <a16:creationId xmlns:a16="http://schemas.microsoft.com/office/drawing/2014/main" id="{E8F1BA2C-33C9-8A1C-CFE0-5F2C575099F1}"/>
              </a:ext>
            </a:extLst>
          </p:cNvPr>
          <p:cNvSpPr/>
          <p:nvPr/>
        </p:nvSpPr>
        <p:spPr>
          <a:xfrm>
            <a:off x="9204237" y="5385811"/>
            <a:ext cx="288409" cy="28840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B27C"/>
            </a:solidFill>
            <a:prstDash val="solid"/>
            <a:miter/>
          </a:ln>
        </p:spPr>
      </p:sp>
      <p:sp>
        <p:nvSpPr>
          <p:cNvPr id="40" name="TextBox 40">
            <a:extLst>
              <a:ext uri="{FF2B5EF4-FFF2-40B4-BE49-F238E27FC236}">
                <a16:creationId xmlns:a16="http://schemas.microsoft.com/office/drawing/2014/main" id="{4BE06724-92B6-3886-3325-099BD0DD72D0}"/>
              </a:ext>
            </a:extLst>
          </p:cNvPr>
          <p:cNvSpPr txBox="1"/>
          <p:nvPr/>
        </p:nvSpPr>
        <p:spPr>
          <a:xfrm>
            <a:off x="9231275" y="5399330"/>
            <a:ext cx="234332" cy="247851"/>
          </a:xfrm>
          <a:prstGeom prst="rect">
            <a:avLst/>
          </a:prstGeom>
        </p:spPr>
        <p:txBody>
          <a:bodyPr lIns="33867" tIns="33867" rIns="33867" bIns="33867" rtlCol="0" anchor="ctr"/>
          <a:lstStyle/>
          <a:p>
            <a:pPr algn="ctr">
              <a:lnSpc>
                <a:spcPts val="1837"/>
              </a:lnSpc>
              <a:spcBef>
                <a:spcPct val="0"/>
              </a:spcBef>
            </a:pPr>
            <a:endParaRPr sz="1200"/>
          </a:p>
        </p:txBody>
      </p:sp>
      <p:sp>
        <p:nvSpPr>
          <p:cNvPr id="42" name="TextBox 42">
            <a:extLst>
              <a:ext uri="{FF2B5EF4-FFF2-40B4-BE49-F238E27FC236}">
                <a16:creationId xmlns:a16="http://schemas.microsoft.com/office/drawing/2014/main" id="{7F97EE84-D0A4-2A66-B8DB-8F72DE85CE2C}"/>
              </a:ext>
            </a:extLst>
          </p:cNvPr>
          <p:cNvSpPr txBox="1"/>
          <p:nvPr/>
        </p:nvSpPr>
        <p:spPr>
          <a:xfrm>
            <a:off x="8749292" y="576516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2020-2023</a:t>
            </a:r>
          </a:p>
        </p:txBody>
      </p:sp>
      <p:grpSp>
        <p:nvGrpSpPr>
          <p:cNvPr id="26" name="Group 26">
            <a:extLst>
              <a:ext uri="{FF2B5EF4-FFF2-40B4-BE49-F238E27FC236}">
                <a16:creationId xmlns:a16="http://schemas.microsoft.com/office/drawing/2014/main" id="{DA2B2722-CBCC-6972-E4EB-3F8103CCF8DB}"/>
              </a:ext>
            </a:extLst>
          </p:cNvPr>
          <p:cNvGrpSpPr/>
          <p:nvPr/>
        </p:nvGrpSpPr>
        <p:grpSpPr>
          <a:xfrm>
            <a:off x="5939227" y="5359378"/>
            <a:ext cx="288409" cy="288409"/>
            <a:chOff x="0" y="0"/>
            <a:chExt cx="812800" cy="812800"/>
          </a:xfrm>
        </p:grpSpPr>
        <p:sp>
          <p:nvSpPr>
            <p:cNvPr id="27" name="Freeform 27">
              <a:extLst>
                <a:ext uri="{FF2B5EF4-FFF2-40B4-BE49-F238E27FC236}">
                  <a16:creationId xmlns:a16="http://schemas.microsoft.com/office/drawing/2014/main" id="{A794332B-E7F3-0ECF-1C8B-08912376BA29}"/>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1DFB1"/>
              </a:solidFill>
              <a:prstDash val="solid"/>
              <a:miter/>
            </a:ln>
          </p:spPr>
        </p:sp>
        <p:sp>
          <p:nvSpPr>
            <p:cNvPr id="28" name="TextBox 28">
              <a:extLst>
                <a:ext uri="{FF2B5EF4-FFF2-40B4-BE49-F238E27FC236}">
                  <a16:creationId xmlns:a16="http://schemas.microsoft.com/office/drawing/2014/main" id="{F884DA76-A45B-2EB0-07EB-CE6022FFA10B}"/>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48" name="Group 48">
            <a:extLst>
              <a:ext uri="{FF2B5EF4-FFF2-40B4-BE49-F238E27FC236}">
                <a16:creationId xmlns:a16="http://schemas.microsoft.com/office/drawing/2014/main" id="{48EF95A4-AA13-FA16-9489-065E6295C883}"/>
              </a:ext>
            </a:extLst>
          </p:cNvPr>
          <p:cNvGrpSpPr/>
          <p:nvPr/>
        </p:nvGrpSpPr>
        <p:grpSpPr>
          <a:xfrm>
            <a:off x="10835939" y="5385811"/>
            <a:ext cx="288409" cy="288409"/>
            <a:chOff x="0" y="0"/>
            <a:chExt cx="812800" cy="812800"/>
          </a:xfrm>
        </p:grpSpPr>
        <p:sp>
          <p:nvSpPr>
            <p:cNvPr id="49" name="Freeform 49">
              <a:extLst>
                <a:ext uri="{FF2B5EF4-FFF2-40B4-BE49-F238E27FC236}">
                  <a16:creationId xmlns:a16="http://schemas.microsoft.com/office/drawing/2014/main" id="{52BEFB0C-9F40-49D3-BCC7-1674297D3BAD}"/>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F8379"/>
              </a:solidFill>
              <a:prstDash val="solid"/>
              <a:miter/>
            </a:ln>
          </p:spPr>
        </p:sp>
        <p:sp>
          <p:nvSpPr>
            <p:cNvPr id="50" name="TextBox 50">
              <a:extLst>
                <a:ext uri="{FF2B5EF4-FFF2-40B4-BE49-F238E27FC236}">
                  <a16:creationId xmlns:a16="http://schemas.microsoft.com/office/drawing/2014/main" id="{0F1D63E5-C0D9-F8C3-3ADB-088D637B7FB2}"/>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51" name="TextBox 51">
            <a:extLst>
              <a:ext uri="{FF2B5EF4-FFF2-40B4-BE49-F238E27FC236}">
                <a16:creationId xmlns:a16="http://schemas.microsoft.com/office/drawing/2014/main" id="{F90D2343-1125-EDD1-0B10-ECF2BAD15991}"/>
              </a:ext>
            </a:extLst>
          </p:cNvPr>
          <p:cNvSpPr txBox="1"/>
          <p:nvPr/>
        </p:nvSpPr>
        <p:spPr>
          <a:xfrm>
            <a:off x="10163490"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International Patient Summary (IPS) for Hajj Pilgrims. </a:t>
            </a:r>
          </a:p>
        </p:txBody>
      </p:sp>
      <p:sp>
        <p:nvSpPr>
          <p:cNvPr id="52" name="TextBox 52">
            <a:extLst>
              <a:ext uri="{FF2B5EF4-FFF2-40B4-BE49-F238E27FC236}">
                <a16:creationId xmlns:a16="http://schemas.microsoft.com/office/drawing/2014/main" id="{B2B89B1D-8F87-1853-A4D8-66E4D39C13E3}"/>
              </a:ext>
            </a:extLst>
          </p:cNvPr>
          <p:cNvSpPr txBox="1"/>
          <p:nvPr/>
        </p:nvSpPr>
        <p:spPr>
          <a:xfrm>
            <a:off x="1038099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2024</a:t>
            </a:r>
          </a:p>
        </p:txBody>
      </p:sp>
      <p:sp>
        <p:nvSpPr>
          <p:cNvPr id="10" name="Rectangle 9">
            <a:extLst>
              <a:ext uri="{FF2B5EF4-FFF2-40B4-BE49-F238E27FC236}">
                <a16:creationId xmlns:a16="http://schemas.microsoft.com/office/drawing/2014/main" id="{84C9989E-7B9D-20F7-BF20-F547F3D9CE24}"/>
              </a:ext>
            </a:extLst>
          </p:cNvPr>
          <p:cNvSpPr/>
          <p:nvPr/>
        </p:nvSpPr>
        <p:spPr>
          <a:xfrm>
            <a:off x="8314281" y="1569493"/>
            <a:ext cx="3291751" cy="3581322"/>
          </a:xfrm>
          <a:prstGeom prst="rect">
            <a:avLst/>
          </a:prstGeom>
          <a:solidFill>
            <a:srgbClr val="63B1D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1200"/>
              </a:spcAft>
            </a:pPr>
            <a:r>
              <a:rPr lang="en-US" b="1" u="sng" dirty="0">
                <a:solidFill>
                  <a:schemeClr val="tx1"/>
                </a:solidFill>
              </a:rPr>
              <a:t>Lesson learnt:</a:t>
            </a:r>
          </a:p>
          <a:p>
            <a:pPr marL="285750" indent="-285750">
              <a:spcAft>
                <a:spcPts val="1200"/>
              </a:spcAft>
              <a:buFont typeface="Arial" panose="020B0604020202020204" pitchFamily="34" charset="0"/>
              <a:buChar char="•"/>
            </a:pPr>
            <a:r>
              <a:rPr lang="en-US" dirty="0">
                <a:solidFill>
                  <a:schemeClr val="tx1"/>
                </a:solidFill>
              </a:rPr>
              <a:t>Examine your strength, weaknesses, limitations, and quick benefits</a:t>
            </a:r>
          </a:p>
          <a:p>
            <a:pPr marL="285750" indent="-285750">
              <a:spcAft>
                <a:spcPts val="1200"/>
              </a:spcAft>
              <a:buFont typeface="Arial" panose="020B0604020202020204" pitchFamily="34" charset="0"/>
              <a:buChar char="•"/>
            </a:pPr>
            <a:r>
              <a:rPr lang="en-US" dirty="0">
                <a:solidFill>
                  <a:schemeClr val="tx1"/>
                </a:solidFill>
              </a:rPr>
              <a:t>Prepare for training</a:t>
            </a:r>
            <a:endParaRPr lang="en-MY" dirty="0">
              <a:solidFill>
                <a:schemeClr val="tx1"/>
              </a:solidFill>
            </a:endParaRPr>
          </a:p>
        </p:txBody>
      </p:sp>
      <p:sp>
        <p:nvSpPr>
          <p:cNvPr id="38" name="Rectangle 37">
            <a:extLst>
              <a:ext uri="{FF2B5EF4-FFF2-40B4-BE49-F238E27FC236}">
                <a16:creationId xmlns:a16="http://schemas.microsoft.com/office/drawing/2014/main" id="{1F79380A-AF2D-667B-2F86-002BD579D926}"/>
              </a:ext>
            </a:extLst>
          </p:cNvPr>
          <p:cNvSpPr/>
          <p:nvPr/>
        </p:nvSpPr>
        <p:spPr>
          <a:xfrm>
            <a:off x="585967" y="1569493"/>
            <a:ext cx="7336558" cy="35813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a:solidFill>
                  <a:schemeClr val="tx1"/>
                </a:solidFill>
              </a:rPr>
              <a:t>Malaysia has two teams: </a:t>
            </a:r>
          </a:p>
          <a:p>
            <a:pPr marL="742950" lvl="1" indent="-285750">
              <a:buFont typeface="Arial" panose="020B0604020202020204" pitchFamily="34" charset="0"/>
              <a:buChar char="•"/>
            </a:pPr>
            <a:r>
              <a:rPr lang="en-US" dirty="0">
                <a:solidFill>
                  <a:schemeClr val="tx1"/>
                </a:solidFill>
              </a:rPr>
              <a:t>Electronic Health Record implementation: Telehealth Division / eHealth Section</a:t>
            </a:r>
          </a:p>
          <a:p>
            <a:pPr marL="742950" lvl="1" indent="-285750">
              <a:buFont typeface="Arial" panose="020B0604020202020204" pitchFamily="34" charset="0"/>
              <a:buChar char="•"/>
            </a:pPr>
            <a:r>
              <a:rPr lang="en-US" dirty="0">
                <a:solidFill>
                  <a:schemeClr val="tx1"/>
                </a:solidFill>
              </a:rPr>
              <a:t>Data &amp; Information: Health Informatics Centre (HIC - the representative to SNOMED International)</a:t>
            </a:r>
          </a:p>
          <a:p>
            <a:pPr marL="742950" lvl="1" indent="-285750">
              <a:buFont typeface="Arial" panose="020B0604020202020204" pitchFamily="34" charset="0"/>
              <a:buChar char="•"/>
            </a:pPr>
            <a:endParaRPr lang="en-US" dirty="0">
              <a:solidFill>
                <a:schemeClr val="tx1"/>
              </a:solidFill>
            </a:endParaRPr>
          </a:p>
          <a:p>
            <a:pPr marL="342900" indent="-342900">
              <a:buFont typeface="+mj-lt"/>
              <a:buAutoNum type="arabicPeriod"/>
            </a:pPr>
            <a:r>
              <a:rPr lang="en-US" dirty="0">
                <a:solidFill>
                  <a:schemeClr val="tx1"/>
                </a:solidFill>
              </a:rPr>
              <a:t>A situational analysis was conducted during the 2012 SNOMED CT Expo</a:t>
            </a:r>
          </a:p>
          <a:p>
            <a:pPr marL="800100" lvl="1" indent="-342900">
              <a:buFont typeface="Arial" panose="020B0604020202020204" pitchFamily="34" charset="0"/>
              <a:buChar char="•"/>
            </a:pPr>
            <a:r>
              <a:rPr lang="en-US" dirty="0">
                <a:solidFill>
                  <a:schemeClr val="tx1"/>
                </a:solidFill>
              </a:rPr>
              <a:t>Malaysia will have show-stopping challenges in implementing SNOMED CT at the front-end (in EMR/EHR)</a:t>
            </a:r>
          </a:p>
          <a:p>
            <a:pPr marL="800100" lvl="1" indent="-342900">
              <a:buFont typeface="Arial" panose="020B0604020202020204" pitchFamily="34" charset="0"/>
              <a:buChar char="•"/>
            </a:pPr>
            <a:r>
              <a:rPr lang="en-US" dirty="0">
                <a:solidFill>
                  <a:schemeClr val="tx1"/>
                </a:solidFill>
              </a:rPr>
              <a:t>Decision: Leverage the skills at hand in HIC and local ICT R&amp;D agency</a:t>
            </a:r>
          </a:p>
          <a:p>
            <a:pPr marL="742950" lvl="1" indent="-285750">
              <a:buFont typeface="Arial" panose="020B0604020202020204" pitchFamily="34" charset="0"/>
              <a:buChar char="•"/>
            </a:pPr>
            <a:endParaRPr lang="en-MY" dirty="0">
              <a:solidFill>
                <a:schemeClr val="tx1"/>
              </a:solidFill>
            </a:endParaRPr>
          </a:p>
        </p:txBody>
      </p:sp>
      <p:sp>
        <p:nvSpPr>
          <p:cNvPr id="57" name="TextBox 9">
            <a:extLst>
              <a:ext uri="{FF2B5EF4-FFF2-40B4-BE49-F238E27FC236}">
                <a16:creationId xmlns:a16="http://schemas.microsoft.com/office/drawing/2014/main" id="{FC02E395-50E3-7D56-19F0-163388663ABC}"/>
              </a:ext>
            </a:extLst>
          </p:cNvPr>
          <p:cNvSpPr txBox="1"/>
          <p:nvPr/>
        </p:nvSpPr>
        <p:spPr>
          <a:xfrm>
            <a:off x="825691" y="268587"/>
            <a:ext cx="10672548" cy="602729"/>
          </a:xfrm>
          <a:prstGeom prst="rect">
            <a:avLst/>
          </a:prstGeom>
          <a:solidFill>
            <a:srgbClr val="F0F0F0"/>
          </a:solidFill>
        </p:spPr>
        <p:txBody>
          <a:bodyPr wrap="square" lIns="0" tIns="0" rIns="0" bIns="0" rtlCol="0" anchor="t">
            <a:spAutoFit/>
          </a:bodyPr>
          <a:lstStyle/>
          <a:p>
            <a:pPr algn="ctr">
              <a:lnSpc>
                <a:spcPts val="4716"/>
              </a:lnSpc>
            </a:pPr>
            <a:r>
              <a:rPr lang="en-US" sz="4000" b="1" spc="205" dirty="0">
                <a:solidFill>
                  <a:srgbClr val="343432"/>
                </a:solidFill>
                <a:latin typeface="+mj-lt"/>
                <a:ea typeface="Montserrat Classic Bold"/>
                <a:cs typeface="Montserrat Classic Bold"/>
                <a:sym typeface="Montserrat Classic Bold"/>
              </a:rPr>
              <a:t>MALAYSIA’S JOURNEY WITH SNOMED CT</a:t>
            </a:r>
          </a:p>
        </p:txBody>
      </p:sp>
      <p:sp>
        <p:nvSpPr>
          <p:cNvPr id="59" name="Slide Number Placeholder 12">
            <a:extLst>
              <a:ext uri="{FF2B5EF4-FFF2-40B4-BE49-F238E27FC236}">
                <a16:creationId xmlns:a16="http://schemas.microsoft.com/office/drawing/2014/main" id="{90592FD8-422F-C45D-2FCB-50FC80C83CCE}"/>
              </a:ext>
            </a:extLst>
          </p:cNvPr>
          <p:cNvSpPr>
            <a:spLocks noGrp="1"/>
          </p:cNvSpPr>
          <p:nvPr>
            <p:ph type="sldNum" sz="quarter" idx="12"/>
          </p:nvPr>
        </p:nvSpPr>
        <p:spPr>
          <a:xfrm>
            <a:off x="-390259" y="184023"/>
            <a:ext cx="637909" cy="365125"/>
          </a:xfrm>
        </p:spPr>
        <p:txBody>
          <a:bodyPr/>
          <a:lstStyle/>
          <a:p>
            <a:fld id="{DFDF98CC-160E-494C-8C3C-8CDC5FA257DE}" type="slidenum">
              <a:rPr lang="en-US" smtClean="0"/>
              <a:t>3</a:t>
            </a:fld>
            <a:endParaRPr lang="en-US"/>
          </a:p>
        </p:txBody>
      </p:sp>
    </p:spTree>
    <p:extLst>
      <p:ext uri="{BB962C8B-B14F-4D97-AF65-F5344CB8AC3E}">
        <p14:creationId xmlns:p14="http://schemas.microsoft.com/office/powerpoint/2010/main" val="854954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E5DC9B-41B5-C421-13F0-D925D50985A1}"/>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4BDA9A87-D011-DCA7-5196-4FDD9ADB6E5C}"/>
              </a:ext>
            </a:extLst>
          </p:cNvPr>
          <p:cNvSpPr txBox="1"/>
          <p:nvPr/>
        </p:nvSpPr>
        <p:spPr>
          <a:xfrm>
            <a:off x="825691" y="268587"/>
            <a:ext cx="10672548" cy="602729"/>
          </a:xfrm>
          <a:prstGeom prst="rect">
            <a:avLst/>
          </a:prstGeom>
          <a:solidFill>
            <a:srgbClr val="F0F0F0"/>
          </a:solidFill>
        </p:spPr>
        <p:txBody>
          <a:bodyPr wrap="square" lIns="0" tIns="0" rIns="0" bIns="0" rtlCol="0" anchor="t">
            <a:spAutoFit/>
          </a:bodyPr>
          <a:lstStyle/>
          <a:p>
            <a:pPr algn="ctr">
              <a:lnSpc>
                <a:spcPts val="4716"/>
              </a:lnSpc>
            </a:pPr>
            <a:r>
              <a:rPr lang="en-US" sz="4000" b="1" spc="205" dirty="0">
                <a:solidFill>
                  <a:srgbClr val="343432"/>
                </a:solidFill>
                <a:latin typeface="+mj-lt"/>
                <a:ea typeface="Montserrat Classic Bold"/>
                <a:cs typeface="Montserrat Classic Bold"/>
                <a:sym typeface="Montserrat Classic Bold"/>
              </a:rPr>
              <a:t>MALAYSIA’S JOURNEY WITH SNOMED CT</a:t>
            </a:r>
          </a:p>
        </p:txBody>
      </p:sp>
      <p:sp>
        <p:nvSpPr>
          <p:cNvPr id="10" name="Rectangle 9">
            <a:extLst>
              <a:ext uri="{FF2B5EF4-FFF2-40B4-BE49-F238E27FC236}">
                <a16:creationId xmlns:a16="http://schemas.microsoft.com/office/drawing/2014/main" id="{F94DA617-6945-EC29-3AC5-40D16D110FC6}"/>
              </a:ext>
            </a:extLst>
          </p:cNvPr>
          <p:cNvSpPr/>
          <p:nvPr/>
        </p:nvSpPr>
        <p:spPr>
          <a:xfrm>
            <a:off x="8314281" y="1569493"/>
            <a:ext cx="3291751" cy="3581322"/>
          </a:xfrm>
          <a:prstGeom prst="rect">
            <a:avLst/>
          </a:prstGeom>
          <a:solidFill>
            <a:srgbClr val="8ED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1200"/>
              </a:spcAft>
            </a:pPr>
            <a:r>
              <a:rPr lang="en-US" b="1" u="sng" dirty="0">
                <a:solidFill>
                  <a:schemeClr val="tx1"/>
                </a:solidFill>
              </a:rPr>
              <a:t>Lesson learnt:</a:t>
            </a:r>
          </a:p>
          <a:p>
            <a:pPr marL="285750" indent="-285750">
              <a:spcAft>
                <a:spcPts val="1200"/>
              </a:spcAft>
              <a:buFont typeface="Arial" panose="020B0604020202020204" pitchFamily="34" charset="0"/>
              <a:buChar char="•"/>
            </a:pPr>
            <a:r>
              <a:rPr lang="en-US" dirty="0">
                <a:solidFill>
                  <a:schemeClr val="tx1"/>
                </a:solidFill>
              </a:rPr>
              <a:t>Work with people who wants to work with you.</a:t>
            </a:r>
          </a:p>
          <a:p>
            <a:pPr marL="285750" indent="-285750">
              <a:spcAft>
                <a:spcPts val="1200"/>
              </a:spcAft>
              <a:buFont typeface="Arial" panose="020B0604020202020204" pitchFamily="34" charset="0"/>
              <a:buChar char="•"/>
            </a:pPr>
            <a:r>
              <a:rPr lang="en-US" dirty="0">
                <a:solidFill>
                  <a:schemeClr val="tx1"/>
                </a:solidFill>
              </a:rPr>
              <a:t>Gain involvement by showing actual use case</a:t>
            </a:r>
          </a:p>
        </p:txBody>
      </p:sp>
      <p:sp>
        <p:nvSpPr>
          <p:cNvPr id="38" name="Rectangle 37">
            <a:extLst>
              <a:ext uri="{FF2B5EF4-FFF2-40B4-BE49-F238E27FC236}">
                <a16:creationId xmlns:a16="http://schemas.microsoft.com/office/drawing/2014/main" id="{7BD23A4C-A14D-3509-5D15-7D6556C4E9EA}"/>
              </a:ext>
            </a:extLst>
          </p:cNvPr>
          <p:cNvSpPr/>
          <p:nvPr/>
        </p:nvSpPr>
        <p:spPr>
          <a:xfrm>
            <a:off x="585967" y="1569493"/>
            <a:ext cx="7336558" cy="35813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a:solidFill>
                  <a:schemeClr val="tx1"/>
                </a:solidFill>
              </a:rPr>
              <a:t>The Health Informatics Centre (HIC) set up a team</a:t>
            </a:r>
          </a:p>
          <a:p>
            <a:pPr marL="800100" lvl="1" indent="-342900">
              <a:buFont typeface="Arial" panose="020B0604020202020204" pitchFamily="34" charset="0"/>
              <a:buChar char="•"/>
            </a:pPr>
            <a:r>
              <a:rPr lang="en-US" dirty="0">
                <a:solidFill>
                  <a:schemeClr val="tx1"/>
                </a:solidFill>
              </a:rPr>
              <a:t>A tripartite arrangement: NRC, IT engineers, clinicians</a:t>
            </a:r>
          </a:p>
          <a:p>
            <a:pPr marL="342900" indent="-342900">
              <a:buFont typeface="+mj-lt"/>
              <a:buAutoNum type="arabicPeriod"/>
            </a:pPr>
            <a:r>
              <a:rPr lang="en-US" dirty="0">
                <a:solidFill>
                  <a:schemeClr val="tx1"/>
                </a:solidFill>
              </a:rPr>
              <a:t>Strategic approach</a:t>
            </a:r>
          </a:p>
          <a:p>
            <a:pPr marL="800100" lvl="1" indent="-342900">
              <a:buFont typeface="Arial" panose="020B0604020202020204" pitchFamily="34" charset="0"/>
              <a:buChar char="•"/>
            </a:pPr>
            <a:r>
              <a:rPr lang="en-US" dirty="0">
                <a:solidFill>
                  <a:schemeClr val="tx1"/>
                </a:solidFill>
              </a:rPr>
              <a:t>Focus: Cardiology as the clinical domain</a:t>
            </a:r>
          </a:p>
          <a:p>
            <a:pPr marL="800100" lvl="1" indent="-342900">
              <a:buFont typeface="Arial" panose="020B0604020202020204" pitchFamily="34" charset="0"/>
              <a:buChar char="•"/>
            </a:pPr>
            <a:r>
              <a:rPr lang="en-US" dirty="0">
                <a:solidFill>
                  <a:schemeClr val="tx1"/>
                </a:solidFill>
              </a:rPr>
              <a:t>In-depth: Content required for Cardiac Registries</a:t>
            </a:r>
          </a:p>
          <a:p>
            <a:pPr marL="1257300" lvl="2" indent="-342900">
              <a:buFont typeface="Arial" panose="020B0604020202020204" pitchFamily="34" charset="0"/>
              <a:buChar char="•"/>
            </a:pPr>
            <a:r>
              <a:rPr lang="en-US" dirty="0">
                <a:solidFill>
                  <a:schemeClr val="tx1"/>
                </a:solidFill>
              </a:rPr>
              <a:t>Acute Coronary Syndrome</a:t>
            </a:r>
          </a:p>
          <a:p>
            <a:pPr marL="1257300" lvl="2" indent="-342900">
              <a:buFont typeface="Arial" panose="020B0604020202020204" pitchFamily="34" charset="0"/>
              <a:buChar char="•"/>
            </a:pPr>
            <a:r>
              <a:rPr lang="en-US" dirty="0">
                <a:solidFill>
                  <a:schemeClr val="tx1"/>
                </a:solidFill>
              </a:rPr>
              <a:t>Percutaneous Coronary Intervention</a:t>
            </a:r>
          </a:p>
          <a:p>
            <a:pPr marL="800100" lvl="1" indent="-342900">
              <a:buFont typeface="Arial" panose="020B0604020202020204" pitchFamily="34" charset="0"/>
              <a:buChar char="•"/>
            </a:pPr>
            <a:r>
              <a:rPr lang="en-US" dirty="0">
                <a:solidFill>
                  <a:schemeClr val="tx1"/>
                </a:solidFill>
              </a:rPr>
              <a:t>Aim: Automated coding with SNOMED CT </a:t>
            </a:r>
            <a:r>
              <a:rPr lang="en-US" dirty="0">
                <a:solidFill>
                  <a:schemeClr val="tx1"/>
                </a:solidFill>
                <a:sym typeface="Wingdings" panose="05000000000000000000" pitchFamily="2" charset="2"/>
              </a:rPr>
              <a:t> information extraction (less manual codification) for monitoring and evaluation.</a:t>
            </a:r>
          </a:p>
          <a:p>
            <a:pPr marL="342900" indent="-342900">
              <a:buFont typeface="+mj-lt"/>
              <a:buAutoNum type="arabicPeriod"/>
            </a:pPr>
            <a:r>
              <a:rPr lang="en-US" dirty="0">
                <a:solidFill>
                  <a:schemeClr val="tx1"/>
                </a:solidFill>
                <a:sym typeface="Wingdings" panose="05000000000000000000" pitchFamily="2" charset="2"/>
              </a:rPr>
              <a:t>Clear job scope: </a:t>
            </a:r>
            <a:r>
              <a:rPr lang="en-US" dirty="0">
                <a:solidFill>
                  <a:schemeClr val="tx1"/>
                </a:solidFill>
              </a:rPr>
              <a:t>Cardiology Reference Set, MyHarmony as a tool, Validation</a:t>
            </a:r>
          </a:p>
        </p:txBody>
      </p:sp>
      <p:sp>
        <p:nvSpPr>
          <p:cNvPr id="2" name="Slide Number Placeholder 12">
            <a:extLst>
              <a:ext uri="{FF2B5EF4-FFF2-40B4-BE49-F238E27FC236}">
                <a16:creationId xmlns:a16="http://schemas.microsoft.com/office/drawing/2014/main" id="{78BA0111-2B6A-8D1A-612C-D5945E1ECA7E}"/>
              </a:ext>
            </a:extLst>
          </p:cNvPr>
          <p:cNvSpPr>
            <a:spLocks noGrp="1"/>
          </p:cNvSpPr>
          <p:nvPr>
            <p:ph type="sldNum" sz="quarter" idx="12"/>
          </p:nvPr>
        </p:nvSpPr>
        <p:spPr>
          <a:xfrm>
            <a:off x="-390259" y="184023"/>
            <a:ext cx="637909" cy="365125"/>
          </a:xfrm>
        </p:spPr>
        <p:txBody>
          <a:bodyPr/>
          <a:lstStyle/>
          <a:p>
            <a:fld id="{DFDF98CC-160E-494C-8C3C-8CDC5FA257DE}" type="slidenum">
              <a:rPr lang="en-US" smtClean="0"/>
              <a:t>4</a:t>
            </a:fld>
            <a:endParaRPr lang="en-US"/>
          </a:p>
        </p:txBody>
      </p:sp>
      <p:sp>
        <p:nvSpPr>
          <p:cNvPr id="11" name="TextBox 41">
            <a:extLst>
              <a:ext uri="{FF2B5EF4-FFF2-40B4-BE49-F238E27FC236}">
                <a16:creationId xmlns:a16="http://schemas.microsoft.com/office/drawing/2014/main" id="{6DF70374-F0B0-2898-BAD7-D51523DAF413}"/>
              </a:ext>
            </a:extLst>
          </p:cNvPr>
          <p:cNvSpPr txBox="1"/>
          <p:nvPr/>
        </p:nvSpPr>
        <p:spPr>
          <a:xfrm>
            <a:off x="8531788" y="6057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SNOMED CT Implementation in 50 clinic.</a:t>
            </a:r>
          </a:p>
        </p:txBody>
      </p:sp>
      <p:sp>
        <p:nvSpPr>
          <p:cNvPr id="12" name="TextBox 29">
            <a:extLst>
              <a:ext uri="{FF2B5EF4-FFF2-40B4-BE49-F238E27FC236}">
                <a16:creationId xmlns:a16="http://schemas.microsoft.com/office/drawing/2014/main" id="{5B6D42D6-71FE-F264-27BB-6B21E2983D5E}"/>
              </a:ext>
            </a:extLst>
          </p:cNvPr>
          <p:cNvSpPr txBox="1"/>
          <p:nvPr/>
        </p:nvSpPr>
        <p:spPr>
          <a:xfrm>
            <a:off x="5266778" y="6032016"/>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v1.0 was developed. </a:t>
            </a:r>
          </a:p>
        </p:txBody>
      </p:sp>
      <p:sp>
        <p:nvSpPr>
          <p:cNvPr id="18" name="AutoShape 3">
            <a:extLst>
              <a:ext uri="{FF2B5EF4-FFF2-40B4-BE49-F238E27FC236}">
                <a16:creationId xmlns:a16="http://schemas.microsoft.com/office/drawing/2014/main" id="{453511DC-E231-7168-818E-CCFCAE891B25}"/>
              </a:ext>
            </a:extLst>
          </p:cNvPr>
          <p:cNvSpPr/>
          <p:nvPr/>
        </p:nvSpPr>
        <p:spPr>
          <a:xfrm flipV="1">
            <a:off x="0" y="5531124"/>
            <a:ext cx="12192000" cy="0"/>
          </a:xfrm>
          <a:prstGeom prst="line">
            <a:avLst/>
          </a:prstGeom>
          <a:ln w="38100" cap="flat">
            <a:solidFill>
              <a:srgbClr val="474747"/>
            </a:solidFill>
            <a:prstDash val="solid"/>
            <a:headEnd type="none" w="sm" len="sm"/>
            <a:tailEnd type="none" w="sm" len="sm"/>
          </a:ln>
        </p:spPr>
      </p:sp>
      <p:sp>
        <p:nvSpPr>
          <p:cNvPr id="19" name="TextBox 7">
            <a:extLst>
              <a:ext uri="{FF2B5EF4-FFF2-40B4-BE49-F238E27FC236}">
                <a16:creationId xmlns:a16="http://schemas.microsoft.com/office/drawing/2014/main" id="{6A40A416-A746-40C7-6A99-DAD7A9495460}"/>
              </a:ext>
            </a:extLst>
          </p:cNvPr>
          <p:cNvSpPr txBox="1"/>
          <p:nvPr/>
        </p:nvSpPr>
        <p:spPr>
          <a:xfrm>
            <a:off x="368462" y="6032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Visit to one of the charter member country</a:t>
            </a:r>
          </a:p>
        </p:txBody>
      </p:sp>
      <p:sp>
        <p:nvSpPr>
          <p:cNvPr id="25" name="TextBox 8">
            <a:extLst>
              <a:ext uri="{FF2B5EF4-FFF2-40B4-BE49-F238E27FC236}">
                <a16:creationId xmlns:a16="http://schemas.microsoft.com/office/drawing/2014/main" id="{3140A0F6-DC35-A7CB-3ED4-74B096EE63DB}"/>
              </a:ext>
            </a:extLst>
          </p:cNvPr>
          <p:cNvSpPr txBox="1"/>
          <p:nvPr/>
        </p:nvSpPr>
        <p:spPr>
          <a:xfrm>
            <a:off x="585967" y="5760538"/>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2009</a:t>
            </a:r>
          </a:p>
        </p:txBody>
      </p:sp>
      <p:grpSp>
        <p:nvGrpSpPr>
          <p:cNvPr id="31" name="Group 4">
            <a:extLst>
              <a:ext uri="{FF2B5EF4-FFF2-40B4-BE49-F238E27FC236}">
                <a16:creationId xmlns:a16="http://schemas.microsoft.com/office/drawing/2014/main" id="{1CFB8F81-52EE-DE82-A7B3-D97B26CD8910}"/>
              </a:ext>
            </a:extLst>
          </p:cNvPr>
          <p:cNvGrpSpPr/>
          <p:nvPr/>
        </p:nvGrpSpPr>
        <p:grpSpPr>
          <a:xfrm>
            <a:off x="1040911" y="5359728"/>
            <a:ext cx="288409" cy="288409"/>
            <a:chOff x="0" y="0"/>
            <a:chExt cx="812800" cy="812800"/>
          </a:xfrm>
        </p:grpSpPr>
        <p:sp>
          <p:nvSpPr>
            <p:cNvPr id="37" name="Freeform 5">
              <a:extLst>
                <a:ext uri="{FF2B5EF4-FFF2-40B4-BE49-F238E27FC236}">
                  <a16:creationId xmlns:a16="http://schemas.microsoft.com/office/drawing/2014/main" id="{8ADD6C7B-46DC-7948-0720-ADEB2D59D291}"/>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397D8"/>
              </a:solidFill>
              <a:prstDash val="solid"/>
              <a:miter/>
            </a:ln>
          </p:spPr>
        </p:sp>
        <p:sp>
          <p:nvSpPr>
            <p:cNvPr id="43" name="TextBox 6">
              <a:extLst>
                <a:ext uri="{FF2B5EF4-FFF2-40B4-BE49-F238E27FC236}">
                  <a16:creationId xmlns:a16="http://schemas.microsoft.com/office/drawing/2014/main" id="{BC73C888-3A05-CE0D-A506-14A1EE610BF6}"/>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44" name="TextBox 16">
            <a:extLst>
              <a:ext uri="{FF2B5EF4-FFF2-40B4-BE49-F238E27FC236}">
                <a16:creationId xmlns:a16="http://schemas.microsoft.com/office/drawing/2014/main" id="{8DD792E4-12E0-C04A-6D30-E96DB1127328}"/>
              </a:ext>
            </a:extLst>
          </p:cNvPr>
          <p:cNvSpPr txBox="1"/>
          <p:nvPr/>
        </p:nvSpPr>
        <p:spPr>
          <a:xfrm>
            <a:off x="2001770" y="6021789"/>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Became the 22</a:t>
            </a:r>
            <a:r>
              <a:rPr lang="en-US" sz="1400" baseline="30000" dirty="0">
                <a:solidFill>
                  <a:srgbClr val="343432"/>
                </a:solidFill>
                <a:ea typeface="Montserrat Classic"/>
                <a:cs typeface="Montserrat Classic"/>
                <a:sym typeface="Montserrat Classic"/>
              </a:rPr>
              <a:t>nd</a:t>
            </a:r>
            <a:r>
              <a:rPr lang="en-US" sz="1400" dirty="0">
                <a:solidFill>
                  <a:srgbClr val="343432"/>
                </a:solidFill>
                <a:ea typeface="Montserrat Classic"/>
                <a:cs typeface="Montserrat Classic"/>
                <a:sym typeface="Montserrat Classic"/>
              </a:rPr>
              <a:t> member country. </a:t>
            </a:r>
          </a:p>
        </p:txBody>
      </p:sp>
      <p:sp>
        <p:nvSpPr>
          <p:cNvPr id="45" name="TextBox 17">
            <a:extLst>
              <a:ext uri="{FF2B5EF4-FFF2-40B4-BE49-F238E27FC236}">
                <a16:creationId xmlns:a16="http://schemas.microsoft.com/office/drawing/2014/main" id="{12E793C2-B470-65F4-EEF1-BCC5E172356F}"/>
              </a:ext>
            </a:extLst>
          </p:cNvPr>
          <p:cNvSpPr txBox="1"/>
          <p:nvPr/>
        </p:nvSpPr>
        <p:spPr>
          <a:xfrm>
            <a:off x="2219274" y="5759009"/>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2012</a:t>
            </a:r>
          </a:p>
        </p:txBody>
      </p:sp>
      <p:grpSp>
        <p:nvGrpSpPr>
          <p:cNvPr id="46" name="Group 13">
            <a:extLst>
              <a:ext uri="{FF2B5EF4-FFF2-40B4-BE49-F238E27FC236}">
                <a16:creationId xmlns:a16="http://schemas.microsoft.com/office/drawing/2014/main" id="{953CA285-F62D-7AE9-44D5-4000305194D8}"/>
              </a:ext>
            </a:extLst>
          </p:cNvPr>
          <p:cNvGrpSpPr/>
          <p:nvPr/>
        </p:nvGrpSpPr>
        <p:grpSpPr>
          <a:xfrm>
            <a:off x="2674219" y="5359728"/>
            <a:ext cx="288409" cy="288409"/>
            <a:chOff x="0" y="0"/>
            <a:chExt cx="812800" cy="812800"/>
          </a:xfrm>
        </p:grpSpPr>
        <p:sp>
          <p:nvSpPr>
            <p:cNvPr id="47" name="Freeform 14">
              <a:extLst>
                <a:ext uri="{FF2B5EF4-FFF2-40B4-BE49-F238E27FC236}">
                  <a16:creationId xmlns:a16="http://schemas.microsoft.com/office/drawing/2014/main" id="{278CDB2E-D91B-027A-3D75-D4297AF21076}"/>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63B1DB"/>
              </a:solidFill>
              <a:prstDash val="solid"/>
              <a:miter/>
            </a:ln>
          </p:spPr>
        </p:sp>
        <p:sp>
          <p:nvSpPr>
            <p:cNvPr id="53" name="TextBox 15">
              <a:extLst>
                <a:ext uri="{FF2B5EF4-FFF2-40B4-BE49-F238E27FC236}">
                  <a16:creationId xmlns:a16="http://schemas.microsoft.com/office/drawing/2014/main" id="{E33FEBF3-A545-B8CD-AF78-CC34B1F99EF1}"/>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54" name="Group 20">
            <a:extLst>
              <a:ext uri="{FF2B5EF4-FFF2-40B4-BE49-F238E27FC236}">
                <a16:creationId xmlns:a16="http://schemas.microsoft.com/office/drawing/2014/main" id="{093FD0CF-BE6C-3B10-994C-3E6CA3740FFE}"/>
              </a:ext>
            </a:extLst>
          </p:cNvPr>
          <p:cNvGrpSpPr/>
          <p:nvPr/>
        </p:nvGrpSpPr>
        <p:grpSpPr>
          <a:xfrm>
            <a:off x="4305921" y="5359378"/>
            <a:ext cx="288409" cy="288409"/>
            <a:chOff x="0" y="0"/>
            <a:chExt cx="812800" cy="812800"/>
          </a:xfrm>
        </p:grpSpPr>
        <p:sp>
          <p:nvSpPr>
            <p:cNvPr id="55" name="Freeform 21">
              <a:extLst>
                <a:ext uri="{FF2B5EF4-FFF2-40B4-BE49-F238E27FC236}">
                  <a16:creationId xmlns:a16="http://schemas.microsoft.com/office/drawing/2014/main" id="{C80CE7D1-4712-27FE-95F6-53A6262F299E}"/>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8ED7E8"/>
              </a:solidFill>
              <a:prstDash val="solid"/>
              <a:miter/>
            </a:ln>
          </p:spPr>
        </p:sp>
        <p:sp>
          <p:nvSpPr>
            <p:cNvPr id="56" name="TextBox 22">
              <a:extLst>
                <a:ext uri="{FF2B5EF4-FFF2-40B4-BE49-F238E27FC236}">
                  <a16:creationId xmlns:a16="http://schemas.microsoft.com/office/drawing/2014/main" id="{DAE350DF-9C91-5132-B9D6-FBC4CA2D89D4}"/>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57" name="TextBox 23">
            <a:extLst>
              <a:ext uri="{FF2B5EF4-FFF2-40B4-BE49-F238E27FC236}">
                <a16:creationId xmlns:a16="http://schemas.microsoft.com/office/drawing/2014/main" id="{1E97AE9D-72D4-337F-50BB-558345767786}"/>
              </a:ext>
            </a:extLst>
          </p:cNvPr>
          <p:cNvSpPr txBox="1"/>
          <p:nvPr/>
        </p:nvSpPr>
        <p:spPr>
          <a:xfrm>
            <a:off x="3633472" y="6032214"/>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Developed a Cardiology SNOMED CT reference set. </a:t>
            </a:r>
          </a:p>
        </p:txBody>
      </p:sp>
      <p:sp>
        <p:nvSpPr>
          <p:cNvPr id="58" name="TextBox 24">
            <a:extLst>
              <a:ext uri="{FF2B5EF4-FFF2-40B4-BE49-F238E27FC236}">
                <a16:creationId xmlns:a16="http://schemas.microsoft.com/office/drawing/2014/main" id="{1EA8D4D7-B99C-E682-1958-2798943C848E}"/>
              </a:ext>
            </a:extLst>
          </p:cNvPr>
          <p:cNvSpPr txBox="1"/>
          <p:nvPr/>
        </p:nvSpPr>
        <p:spPr>
          <a:xfrm>
            <a:off x="3850976" y="576018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2013-2014</a:t>
            </a:r>
          </a:p>
        </p:txBody>
      </p:sp>
      <p:sp>
        <p:nvSpPr>
          <p:cNvPr id="59" name="TextBox 30">
            <a:extLst>
              <a:ext uri="{FF2B5EF4-FFF2-40B4-BE49-F238E27FC236}">
                <a16:creationId xmlns:a16="http://schemas.microsoft.com/office/drawing/2014/main" id="{6923C75C-150C-CBDA-1C91-EAA2B77B7244}"/>
              </a:ext>
            </a:extLst>
          </p:cNvPr>
          <p:cNvSpPr txBox="1"/>
          <p:nvPr/>
        </p:nvSpPr>
        <p:spPr>
          <a:xfrm>
            <a:off x="5484283" y="575929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2015-2017</a:t>
            </a:r>
          </a:p>
        </p:txBody>
      </p:sp>
      <p:grpSp>
        <p:nvGrpSpPr>
          <p:cNvPr id="60" name="Group 32">
            <a:extLst>
              <a:ext uri="{FF2B5EF4-FFF2-40B4-BE49-F238E27FC236}">
                <a16:creationId xmlns:a16="http://schemas.microsoft.com/office/drawing/2014/main" id="{3ACC92C6-1CE5-7B2A-FA7C-64F0AAF43A25}"/>
              </a:ext>
            </a:extLst>
          </p:cNvPr>
          <p:cNvGrpSpPr/>
          <p:nvPr/>
        </p:nvGrpSpPr>
        <p:grpSpPr>
          <a:xfrm>
            <a:off x="7570929" y="5385811"/>
            <a:ext cx="288409" cy="288409"/>
            <a:chOff x="0" y="0"/>
            <a:chExt cx="812800" cy="812800"/>
          </a:xfrm>
        </p:grpSpPr>
        <p:sp>
          <p:nvSpPr>
            <p:cNvPr id="61" name="Freeform 33">
              <a:extLst>
                <a:ext uri="{FF2B5EF4-FFF2-40B4-BE49-F238E27FC236}">
                  <a16:creationId xmlns:a16="http://schemas.microsoft.com/office/drawing/2014/main" id="{BB533E3A-C924-15AD-6414-DB460667A838}"/>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D389"/>
              </a:solidFill>
              <a:prstDash val="solid"/>
              <a:miter/>
            </a:ln>
          </p:spPr>
        </p:sp>
        <p:sp>
          <p:nvSpPr>
            <p:cNvPr id="62" name="TextBox 34">
              <a:extLst>
                <a:ext uri="{FF2B5EF4-FFF2-40B4-BE49-F238E27FC236}">
                  <a16:creationId xmlns:a16="http://schemas.microsoft.com/office/drawing/2014/main" id="{ECA67D24-4E8E-F391-B7C8-914AEA1BB46A}"/>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63" name="TextBox 35">
            <a:extLst>
              <a:ext uri="{FF2B5EF4-FFF2-40B4-BE49-F238E27FC236}">
                <a16:creationId xmlns:a16="http://schemas.microsoft.com/office/drawing/2014/main" id="{20088FDF-1661-4BD6-E48D-EB78AF7A5FC2}"/>
              </a:ext>
            </a:extLst>
          </p:cNvPr>
          <p:cNvSpPr txBox="1"/>
          <p:nvPr/>
        </p:nvSpPr>
        <p:spPr>
          <a:xfrm>
            <a:off x="6898481"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v1.1 was developed with feature upgrade.</a:t>
            </a:r>
          </a:p>
        </p:txBody>
      </p:sp>
      <p:sp>
        <p:nvSpPr>
          <p:cNvPr id="64" name="TextBox 36">
            <a:extLst>
              <a:ext uri="{FF2B5EF4-FFF2-40B4-BE49-F238E27FC236}">
                <a16:creationId xmlns:a16="http://schemas.microsoft.com/office/drawing/2014/main" id="{39824BFB-A50E-2344-DE61-3D9AEA7C3635}"/>
              </a:ext>
            </a:extLst>
          </p:cNvPr>
          <p:cNvSpPr txBox="1"/>
          <p:nvPr/>
        </p:nvSpPr>
        <p:spPr>
          <a:xfrm>
            <a:off x="711598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2017-2019</a:t>
            </a:r>
          </a:p>
        </p:txBody>
      </p:sp>
      <p:sp>
        <p:nvSpPr>
          <p:cNvPr id="65" name="Freeform 39">
            <a:extLst>
              <a:ext uri="{FF2B5EF4-FFF2-40B4-BE49-F238E27FC236}">
                <a16:creationId xmlns:a16="http://schemas.microsoft.com/office/drawing/2014/main" id="{5AF6F2E1-3B4F-9102-FB29-4CA34050D1C1}"/>
              </a:ext>
            </a:extLst>
          </p:cNvPr>
          <p:cNvSpPr/>
          <p:nvPr/>
        </p:nvSpPr>
        <p:spPr>
          <a:xfrm>
            <a:off x="9204237" y="5385811"/>
            <a:ext cx="288409" cy="28840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B27C"/>
            </a:solidFill>
            <a:prstDash val="solid"/>
            <a:miter/>
          </a:ln>
        </p:spPr>
      </p:sp>
      <p:sp>
        <p:nvSpPr>
          <p:cNvPr id="66" name="TextBox 40">
            <a:extLst>
              <a:ext uri="{FF2B5EF4-FFF2-40B4-BE49-F238E27FC236}">
                <a16:creationId xmlns:a16="http://schemas.microsoft.com/office/drawing/2014/main" id="{E584323F-2A3C-00BA-AFC9-DB85616D4753}"/>
              </a:ext>
            </a:extLst>
          </p:cNvPr>
          <p:cNvSpPr txBox="1"/>
          <p:nvPr/>
        </p:nvSpPr>
        <p:spPr>
          <a:xfrm>
            <a:off x="9231275" y="5399330"/>
            <a:ext cx="234332" cy="247851"/>
          </a:xfrm>
          <a:prstGeom prst="rect">
            <a:avLst/>
          </a:prstGeom>
        </p:spPr>
        <p:txBody>
          <a:bodyPr lIns="33867" tIns="33867" rIns="33867" bIns="33867" rtlCol="0" anchor="ctr"/>
          <a:lstStyle/>
          <a:p>
            <a:pPr algn="ctr">
              <a:lnSpc>
                <a:spcPts val="1837"/>
              </a:lnSpc>
              <a:spcBef>
                <a:spcPct val="0"/>
              </a:spcBef>
            </a:pPr>
            <a:endParaRPr sz="1200"/>
          </a:p>
        </p:txBody>
      </p:sp>
      <p:sp>
        <p:nvSpPr>
          <p:cNvPr id="67" name="TextBox 42">
            <a:extLst>
              <a:ext uri="{FF2B5EF4-FFF2-40B4-BE49-F238E27FC236}">
                <a16:creationId xmlns:a16="http://schemas.microsoft.com/office/drawing/2014/main" id="{CE6559FF-B73F-4C94-B63E-5CC7A30FCA4E}"/>
              </a:ext>
            </a:extLst>
          </p:cNvPr>
          <p:cNvSpPr txBox="1"/>
          <p:nvPr/>
        </p:nvSpPr>
        <p:spPr>
          <a:xfrm>
            <a:off x="8749292" y="576516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2020-2023</a:t>
            </a:r>
          </a:p>
        </p:txBody>
      </p:sp>
      <p:grpSp>
        <p:nvGrpSpPr>
          <p:cNvPr id="68" name="Group 26">
            <a:extLst>
              <a:ext uri="{FF2B5EF4-FFF2-40B4-BE49-F238E27FC236}">
                <a16:creationId xmlns:a16="http://schemas.microsoft.com/office/drawing/2014/main" id="{157142B2-EC2B-2486-201E-1976B5B5A584}"/>
              </a:ext>
            </a:extLst>
          </p:cNvPr>
          <p:cNvGrpSpPr/>
          <p:nvPr/>
        </p:nvGrpSpPr>
        <p:grpSpPr>
          <a:xfrm>
            <a:off x="5939227" y="5359378"/>
            <a:ext cx="288409" cy="288409"/>
            <a:chOff x="0" y="0"/>
            <a:chExt cx="812800" cy="812800"/>
          </a:xfrm>
        </p:grpSpPr>
        <p:sp>
          <p:nvSpPr>
            <p:cNvPr id="69" name="Freeform 27">
              <a:extLst>
                <a:ext uri="{FF2B5EF4-FFF2-40B4-BE49-F238E27FC236}">
                  <a16:creationId xmlns:a16="http://schemas.microsoft.com/office/drawing/2014/main" id="{5C5A2998-DA25-3017-E0F2-673B1BB379D2}"/>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1DFB1"/>
              </a:solidFill>
              <a:prstDash val="solid"/>
              <a:miter/>
            </a:ln>
          </p:spPr>
        </p:sp>
        <p:sp>
          <p:nvSpPr>
            <p:cNvPr id="70" name="TextBox 28">
              <a:extLst>
                <a:ext uri="{FF2B5EF4-FFF2-40B4-BE49-F238E27FC236}">
                  <a16:creationId xmlns:a16="http://schemas.microsoft.com/office/drawing/2014/main" id="{45BBC20F-E024-81AB-7691-98ED049BB85C}"/>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71" name="Group 48">
            <a:extLst>
              <a:ext uri="{FF2B5EF4-FFF2-40B4-BE49-F238E27FC236}">
                <a16:creationId xmlns:a16="http://schemas.microsoft.com/office/drawing/2014/main" id="{8285B0BC-B441-52D0-9A34-3A742C88595C}"/>
              </a:ext>
            </a:extLst>
          </p:cNvPr>
          <p:cNvGrpSpPr/>
          <p:nvPr/>
        </p:nvGrpSpPr>
        <p:grpSpPr>
          <a:xfrm>
            <a:off x="10835939" y="5385811"/>
            <a:ext cx="288409" cy="288409"/>
            <a:chOff x="0" y="0"/>
            <a:chExt cx="812800" cy="812800"/>
          </a:xfrm>
        </p:grpSpPr>
        <p:sp>
          <p:nvSpPr>
            <p:cNvPr id="72" name="Freeform 49">
              <a:extLst>
                <a:ext uri="{FF2B5EF4-FFF2-40B4-BE49-F238E27FC236}">
                  <a16:creationId xmlns:a16="http://schemas.microsoft.com/office/drawing/2014/main" id="{E2D45758-ACEB-403C-8233-145B7569C7FA}"/>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F8379"/>
              </a:solidFill>
              <a:prstDash val="solid"/>
              <a:miter/>
            </a:ln>
          </p:spPr>
        </p:sp>
        <p:sp>
          <p:nvSpPr>
            <p:cNvPr id="73" name="TextBox 50">
              <a:extLst>
                <a:ext uri="{FF2B5EF4-FFF2-40B4-BE49-F238E27FC236}">
                  <a16:creationId xmlns:a16="http://schemas.microsoft.com/office/drawing/2014/main" id="{99FF376B-0A80-CC1C-FC30-EC154E730FC1}"/>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74" name="TextBox 51">
            <a:extLst>
              <a:ext uri="{FF2B5EF4-FFF2-40B4-BE49-F238E27FC236}">
                <a16:creationId xmlns:a16="http://schemas.microsoft.com/office/drawing/2014/main" id="{5CE82D50-CB93-C6F6-CE63-7726D954B667}"/>
              </a:ext>
            </a:extLst>
          </p:cNvPr>
          <p:cNvSpPr txBox="1"/>
          <p:nvPr/>
        </p:nvSpPr>
        <p:spPr>
          <a:xfrm>
            <a:off x="10163490"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International Patient Summary (IPS) for Hajj Pilgrims. </a:t>
            </a:r>
          </a:p>
        </p:txBody>
      </p:sp>
      <p:sp>
        <p:nvSpPr>
          <p:cNvPr id="75" name="TextBox 52">
            <a:extLst>
              <a:ext uri="{FF2B5EF4-FFF2-40B4-BE49-F238E27FC236}">
                <a16:creationId xmlns:a16="http://schemas.microsoft.com/office/drawing/2014/main" id="{3595CED7-8ECA-774F-2B41-50F88BE6C74E}"/>
              </a:ext>
            </a:extLst>
          </p:cNvPr>
          <p:cNvSpPr txBox="1"/>
          <p:nvPr/>
        </p:nvSpPr>
        <p:spPr>
          <a:xfrm>
            <a:off x="1038099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2024</a:t>
            </a:r>
          </a:p>
        </p:txBody>
      </p:sp>
    </p:spTree>
    <p:extLst>
      <p:ext uri="{BB962C8B-B14F-4D97-AF65-F5344CB8AC3E}">
        <p14:creationId xmlns:p14="http://schemas.microsoft.com/office/powerpoint/2010/main" val="852554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F376C-A744-8C46-8659-18635B627137}"/>
            </a:ext>
          </a:extLst>
        </p:cNvPr>
        <p:cNvGrpSpPr/>
        <p:nvPr/>
      </p:nvGrpSpPr>
      <p:grpSpPr>
        <a:xfrm>
          <a:off x="0" y="0"/>
          <a:ext cx="0" cy="0"/>
          <a:chOff x="0" y="0"/>
          <a:chExt cx="0" cy="0"/>
        </a:xfrm>
      </p:grpSpPr>
      <p:sp>
        <p:nvSpPr>
          <p:cNvPr id="82" name="Rectangle 81">
            <a:extLst>
              <a:ext uri="{FF2B5EF4-FFF2-40B4-BE49-F238E27FC236}">
                <a16:creationId xmlns:a16="http://schemas.microsoft.com/office/drawing/2014/main" id="{8332845D-8260-17DB-1D05-4A33319C429C}"/>
              </a:ext>
            </a:extLst>
          </p:cNvPr>
          <p:cNvSpPr/>
          <p:nvPr/>
        </p:nvSpPr>
        <p:spPr>
          <a:xfrm>
            <a:off x="585967" y="1569493"/>
            <a:ext cx="7336558" cy="35813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lvl="1"/>
            <a:r>
              <a:rPr lang="en-US" dirty="0">
                <a:solidFill>
                  <a:schemeClr val="tx1"/>
                </a:solidFill>
              </a:rPr>
              <a:t>	MyHarmony 2017			MyHarmony 2019</a:t>
            </a:r>
            <a:endParaRPr lang="en-MY" dirty="0">
              <a:solidFill>
                <a:schemeClr val="tx1"/>
              </a:solidFill>
            </a:endParaRPr>
          </a:p>
        </p:txBody>
      </p:sp>
      <p:sp>
        <p:nvSpPr>
          <p:cNvPr id="9" name="TextBox 9">
            <a:extLst>
              <a:ext uri="{FF2B5EF4-FFF2-40B4-BE49-F238E27FC236}">
                <a16:creationId xmlns:a16="http://schemas.microsoft.com/office/drawing/2014/main" id="{E33083D4-CF54-974C-B00C-E137CBCCD8C1}"/>
              </a:ext>
            </a:extLst>
          </p:cNvPr>
          <p:cNvSpPr txBox="1"/>
          <p:nvPr/>
        </p:nvSpPr>
        <p:spPr>
          <a:xfrm>
            <a:off x="825691" y="268587"/>
            <a:ext cx="10672548" cy="602729"/>
          </a:xfrm>
          <a:prstGeom prst="rect">
            <a:avLst/>
          </a:prstGeom>
          <a:solidFill>
            <a:srgbClr val="F0F0F0"/>
          </a:solidFill>
        </p:spPr>
        <p:txBody>
          <a:bodyPr wrap="square" lIns="0" tIns="0" rIns="0" bIns="0" rtlCol="0" anchor="t">
            <a:spAutoFit/>
          </a:bodyPr>
          <a:lstStyle/>
          <a:p>
            <a:pPr algn="ctr">
              <a:lnSpc>
                <a:spcPts val="4716"/>
              </a:lnSpc>
            </a:pPr>
            <a:r>
              <a:rPr lang="en-US" sz="4000" b="1" spc="205" dirty="0">
                <a:solidFill>
                  <a:srgbClr val="343432"/>
                </a:solidFill>
                <a:latin typeface="+mj-lt"/>
                <a:ea typeface="Montserrat Classic Bold"/>
                <a:cs typeface="Montserrat Classic Bold"/>
                <a:sym typeface="Montserrat Classic Bold"/>
              </a:rPr>
              <a:t>MALAYSIA’S JOURNEY WITH SNOMED CT</a:t>
            </a:r>
          </a:p>
        </p:txBody>
      </p:sp>
      <p:sp>
        <p:nvSpPr>
          <p:cNvPr id="2" name="Slide Number Placeholder 12">
            <a:extLst>
              <a:ext uri="{FF2B5EF4-FFF2-40B4-BE49-F238E27FC236}">
                <a16:creationId xmlns:a16="http://schemas.microsoft.com/office/drawing/2014/main" id="{C618582B-0BCF-9701-4ACD-BA0DD4602E6F}"/>
              </a:ext>
            </a:extLst>
          </p:cNvPr>
          <p:cNvSpPr>
            <a:spLocks noGrp="1"/>
          </p:cNvSpPr>
          <p:nvPr>
            <p:ph type="sldNum" sz="quarter" idx="12"/>
          </p:nvPr>
        </p:nvSpPr>
        <p:spPr>
          <a:xfrm>
            <a:off x="-390259" y="184023"/>
            <a:ext cx="637909" cy="365125"/>
          </a:xfrm>
        </p:spPr>
        <p:txBody>
          <a:bodyPr/>
          <a:lstStyle/>
          <a:p>
            <a:fld id="{DFDF98CC-160E-494C-8C3C-8CDC5FA257DE}" type="slidenum">
              <a:rPr lang="en-US" smtClean="0"/>
              <a:t>5</a:t>
            </a:fld>
            <a:endParaRPr lang="en-US"/>
          </a:p>
        </p:txBody>
      </p:sp>
      <p:sp>
        <p:nvSpPr>
          <p:cNvPr id="11" name="TextBox 41">
            <a:extLst>
              <a:ext uri="{FF2B5EF4-FFF2-40B4-BE49-F238E27FC236}">
                <a16:creationId xmlns:a16="http://schemas.microsoft.com/office/drawing/2014/main" id="{E2BAD3D3-9345-F2A7-91E0-4DF134B81745}"/>
              </a:ext>
            </a:extLst>
          </p:cNvPr>
          <p:cNvSpPr txBox="1"/>
          <p:nvPr/>
        </p:nvSpPr>
        <p:spPr>
          <a:xfrm>
            <a:off x="8531788" y="6057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SNOMED CT Implementation in 50 clinic.</a:t>
            </a:r>
          </a:p>
        </p:txBody>
      </p:sp>
      <p:sp>
        <p:nvSpPr>
          <p:cNvPr id="12" name="TextBox 29">
            <a:extLst>
              <a:ext uri="{FF2B5EF4-FFF2-40B4-BE49-F238E27FC236}">
                <a16:creationId xmlns:a16="http://schemas.microsoft.com/office/drawing/2014/main" id="{FCB640D5-9E2B-C9C4-6C7E-6E27D54BF05A}"/>
              </a:ext>
            </a:extLst>
          </p:cNvPr>
          <p:cNvSpPr txBox="1"/>
          <p:nvPr/>
        </p:nvSpPr>
        <p:spPr>
          <a:xfrm>
            <a:off x="5266778" y="6032016"/>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v1.0 was developed. </a:t>
            </a:r>
          </a:p>
        </p:txBody>
      </p:sp>
      <p:sp>
        <p:nvSpPr>
          <p:cNvPr id="18" name="AutoShape 3">
            <a:extLst>
              <a:ext uri="{FF2B5EF4-FFF2-40B4-BE49-F238E27FC236}">
                <a16:creationId xmlns:a16="http://schemas.microsoft.com/office/drawing/2014/main" id="{B30BC1D0-5C5D-745F-3E9F-115C7EE229C8}"/>
              </a:ext>
            </a:extLst>
          </p:cNvPr>
          <p:cNvSpPr/>
          <p:nvPr/>
        </p:nvSpPr>
        <p:spPr>
          <a:xfrm flipV="1">
            <a:off x="0" y="5531124"/>
            <a:ext cx="12192000" cy="0"/>
          </a:xfrm>
          <a:prstGeom prst="line">
            <a:avLst/>
          </a:prstGeom>
          <a:ln w="38100" cap="flat">
            <a:solidFill>
              <a:srgbClr val="474747"/>
            </a:solidFill>
            <a:prstDash val="solid"/>
            <a:headEnd type="none" w="sm" len="sm"/>
            <a:tailEnd type="none" w="sm" len="sm"/>
          </a:ln>
        </p:spPr>
      </p:sp>
      <p:sp>
        <p:nvSpPr>
          <p:cNvPr id="19" name="TextBox 7">
            <a:extLst>
              <a:ext uri="{FF2B5EF4-FFF2-40B4-BE49-F238E27FC236}">
                <a16:creationId xmlns:a16="http://schemas.microsoft.com/office/drawing/2014/main" id="{E88BE10A-8923-4201-3D1F-77CDD1B4CAF9}"/>
              </a:ext>
            </a:extLst>
          </p:cNvPr>
          <p:cNvSpPr txBox="1"/>
          <p:nvPr/>
        </p:nvSpPr>
        <p:spPr>
          <a:xfrm>
            <a:off x="368462" y="6032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Visit to one of the charter member country</a:t>
            </a:r>
          </a:p>
        </p:txBody>
      </p:sp>
      <p:sp>
        <p:nvSpPr>
          <p:cNvPr id="25" name="TextBox 8">
            <a:extLst>
              <a:ext uri="{FF2B5EF4-FFF2-40B4-BE49-F238E27FC236}">
                <a16:creationId xmlns:a16="http://schemas.microsoft.com/office/drawing/2014/main" id="{75C429D2-5F41-EED8-DA80-EED162FC8F35}"/>
              </a:ext>
            </a:extLst>
          </p:cNvPr>
          <p:cNvSpPr txBox="1"/>
          <p:nvPr/>
        </p:nvSpPr>
        <p:spPr>
          <a:xfrm>
            <a:off x="585967" y="5760538"/>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2009</a:t>
            </a:r>
          </a:p>
        </p:txBody>
      </p:sp>
      <p:grpSp>
        <p:nvGrpSpPr>
          <p:cNvPr id="31" name="Group 4">
            <a:extLst>
              <a:ext uri="{FF2B5EF4-FFF2-40B4-BE49-F238E27FC236}">
                <a16:creationId xmlns:a16="http://schemas.microsoft.com/office/drawing/2014/main" id="{0E984619-BC45-036C-1192-0E52E9965F45}"/>
              </a:ext>
            </a:extLst>
          </p:cNvPr>
          <p:cNvGrpSpPr/>
          <p:nvPr/>
        </p:nvGrpSpPr>
        <p:grpSpPr>
          <a:xfrm>
            <a:off x="1040911" y="5359728"/>
            <a:ext cx="288409" cy="288409"/>
            <a:chOff x="0" y="0"/>
            <a:chExt cx="812800" cy="812800"/>
          </a:xfrm>
        </p:grpSpPr>
        <p:sp>
          <p:nvSpPr>
            <p:cNvPr id="37" name="Freeform 5">
              <a:extLst>
                <a:ext uri="{FF2B5EF4-FFF2-40B4-BE49-F238E27FC236}">
                  <a16:creationId xmlns:a16="http://schemas.microsoft.com/office/drawing/2014/main" id="{A91066DF-F07C-2EE0-E439-D15A2D3F3608}"/>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397D8"/>
              </a:solidFill>
              <a:prstDash val="solid"/>
              <a:miter/>
            </a:ln>
          </p:spPr>
        </p:sp>
        <p:sp>
          <p:nvSpPr>
            <p:cNvPr id="43" name="TextBox 6">
              <a:extLst>
                <a:ext uri="{FF2B5EF4-FFF2-40B4-BE49-F238E27FC236}">
                  <a16:creationId xmlns:a16="http://schemas.microsoft.com/office/drawing/2014/main" id="{0A997FA8-AE34-1A3D-4BD3-33AA09B273A6}"/>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44" name="TextBox 16">
            <a:extLst>
              <a:ext uri="{FF2B5EF4-FFF2-40B4-BE49-F238E27FC236}">
                <a16:creationId xmlns:a16="http://schemas.microsoft.com/office/drawing/2014/main" id="{89865F28-45E2-03E2-2730-DDD55188B79A}"/>
              </a:ext>
            </a:extLst>
          </p:cNvPr>
          <p:cNvSpPr txBox="1"/>
          <p:nvPr/>
        </p:nvSpPr>
        <p:spPr>
          <a:xfrm>
            <a:off x="2001770" y="6021789"/>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Became the 22</a:t>
            </a:r>
            <a:r>
              <a:rPr lang="en-US" sz="1400" baseline="30000" dirty="0">
                <a:solidFill>
                  <a:srgbClr val="343432"/>
                </a:solidFill>
                <a:ea typeface="Montserrat Classic"/>
                <a:cs typeface="Montserrat Classic"/>
                <a:sym typeface="Montserrat Classic"/>
              </a:rPr>
              <a:t>nd</a:t>
            </a:r>
            <a:r>
              <a:rPr lang="en-US" sz="1400" dirty="0">
                <a:solidFill>
                  <a:srgbClr val="343432"/>
                </a:solidFill>
                <a:ea typeface="Montserrat Classic"/>
                <a:cs typeface="Montserrat Classic"/>
                <a:sym typeface="Montserrat Classic"/>
              </a:rPr>
              <a:t> member country. </a:t>
            </a:r>
          </a:p>
        </p:txBody>
      </p:sp>
      <p:sp>
        <p:nvSpPr>
          <p:cNvPr id="45" name="TextBox 17">
            <a:extLst>
              <a:ext uri="{FF2B5EF4-FFF2-40B4-BE49-F238E27FC236}">
                <a16:creationId xmlns:a16="http://schemas.microsoft.com/office/drawing/2014/main" id="{50A1BC98-AF00-6EDB-D6C2-F054325F4536}"/>
              </a:ext>
            </a:extLst>
          </p:cNvPr>
          <p:cNvSpPr txBox="1"/>
          <p:nvPr/>
        </p:nvSpPr>
        <p:spPr>
          <a:xfrm>
            <a:off x="2219274" y="5759009"/>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2012</a:t>
            </a:r>
          </a:p>
        </p:txBody>
      </p:sp>
      <p:grpSp>
        <p:nvGrpSpPr>
          <p:cNvPr id="46" name="Group 13">
            <a:extLst>
              <a:ext uri="{FF2B5EF4-FFF2-40B4-BE49-F238E27FC236}">
                <a16:creationId xmlns:a16="http://schemas.microsoft.com/office/drawing/2014/main" id="{29EB3949-2FB0-6E70-0E55-1998BAF825A7}"/>
              </a:ext>
            </a:extLst>
          </p:cNvPr>
          <p:cNvGrpSpPr/>
          <p:nvPr/>
        </p:nvGrpSpPr>
        <p:grpSpPr>
          <a:xfrm>
            <a:off x="2674219" y="5359728"/>
            <a:ext cx="288409" cy="288409"/>
            <a:chOff x="0" y="0"/>
            <a:chExt cx="812800" cy="812800"/>
          </a:xfrm>
        </p:grpSpPr>
        <p:sp>
          <p:nvSpPr>
            <p:cNvPr id="47" name="Freeform 14">
              <a:extLst>
                <a:ext uri="{FF2B5EF4-FFF2-40B4-BE49-F238E27FC236}">
                  <a16:creationId xmlns:a16="http://schemas.microsoft.com/office/drawing/2014/main" id="{9F3360C5-5C07-1649-3261-9F5F6334DA9A}"/>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63B1DB"/>
              </a:solidFill>
              <a:prstDash val="solid"/>
              <a:miter/>
            </a:ln>
          </p:spPr>
        </p:sp>
        <p:sp>
          <p:nvSpPr>
            <p:cNvPr id="53" name="TextBox 15">
              <a:extLst>
                <a:ext uri="{FF2B5EF4-FFF2-40B4-BE49-F238E27FC236}">
                  <a16:creationId xmlns:a16="http://schemas.microsoft.com/office/drawing/2014/main" id="{D1F32FF7-A950-DA24-49B7-B4AB928219E1}"/>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54" name="Group 20">
            <a:extLst>
              <a:ext uri="{FF2B5EF4-FFF2-40B4-BE49-F238E27FC236}">
                <a16:creationId xmlns:a16="http://schemas.microsoft.com/office/drawing/2014/main" id="{20234D13-C90A-188B-51E2-6600471C4F79}"/>
              </a:ext>
            </a:extLst>
          </p:cNvPr>
          <p:cNvGrpSpPr/>
          <p:nvPr/>
        </p:nvGrpSpPr>
        <p:grpSpPr>
          <a:xfrm>
            <a:off x="4305921" y="5359378"/>
            <a:ext cx="288409" cy="288409"/>
            <a:chOff x="0" y="0"/>
            <a:chExt cx="812800" cy="812800"/>
          </a:xfrm>
        </p:grpSpPr>
        <p:sp>
          <p:nvSpPr>
            <p:cNvPr id="55" name="Freeform 21">
              <a:extLst>
                <a:ext uri="{FF2B5EF4-FFF2-40B4-BE49-F238E27FC236}">
                  <a16:creationId xmlns:a16="http://schemas.microsoft.com/office/drawing/2014/main" id="{0B267B80-15A3-1203-E887-BDE1742DA083}"/>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8ED7E8"/>
              </a:solidFill>
              <a:prstDash val="solid"/>
              <a:miter/>
            </a:ln>
          </p:spPr>
        </p:sp>
        <p:sp>
          <p:nvSpPr>
            <p:cNvPr id="56" name="TextBox 22">
              <a:extLst>
                <a:ext uri="{FF2B5EF4-FFF2-40B4-BE49-F238E27FC236}">
                  <a16:creationId xmlns:a16="http://schemas.microsoft.com/office/drawing/2014/main" id="{B7A2CE90-2991-3785-C321-DBF26E65D055}"/>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57" name="TextBox 23">
            <a:extLst>
              <a:ext uri="{FF2B5EF4-FFF2-40B4-BE49-F238E27FC236}">
                <a16:creationId xmlns:a16="http://schemas.microsoft.com/office/drawing/2014/main" id="{CCEB3CCE-F185-F81A-6FEA-C7B57AFB5C31}"/>
              </a:ext>
            </a:extLst>
          </p:cNvPr>
          <p:cNvSpPr txBox="1"/>
          <p:nvPr/>
        </p:nvSpPr>
        <p:spPr>
          <a:xfrm>
            <a:off x="3633472" y="6032214"/>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Developed a Cardiology SNOMED CT reference set. </a:t>
            </a:r>
          </a:p>
        </p:txBody>
      </p:sp>
      <p:sp>
        <p:nvSpPr>
          <p:cNvPr id="58" name="TextBox 24">
            <a:extLst>
              <a:ext uri="{FF2B5EF4-FFF2-40B4-BE49-F238E27FC236}">
                <a16:creationId xmlns:a16="http://schemas.microsoft.com/office/drawing/2014/main" id="{B8DD3449-214B-947F-D8B2-0988423FE1D0}"/>
              </a:ext>
            </a:extLst>
          </p:cNvPr>
          <p:cNvSpPr txBox="1"/>
          <p:nvPr/>
        </p:nvSpPr>
        <p:spPr>
          <a:xfrm>
            <a:off x="3850976" y="576018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2013-2014</a:t>
            </a:r>
          </a:p>
        </p:txBody>
      </p:sp>
      <p:sp>
        <p:nvSpPr>
          <p:cNvPr id="59" name="TextBox 30">
            <a:extLst>
              <a:ext uri="{FF2B5EF4-FFF2-40B4-BE49-F238E27FC236}">
                <a16:creationId xmlns:a16="http://schemas.microsoft.com/office/drawing/2014/main" id="{12AFDAE3-AE26-71D0-4C38-C4B65A258A83}"/>
              </a:ext>
            </a:extLst>
          </p:cNvPr>
          <p:cNvSpPr txBox="1"/>
          <p:nvPr/>
        </p:nvSpPr>
        <p:spPr>
          <a:xfrm>
            <a:off x="5484283" y="575929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2015-2017</a:t>
            </a:r>
          </a:p>
        </p:txBody>
      </p:sp>
      <p:grpSp>
        <p:nvGrpSpPr>
          <p:cNvPr id="60" name="Group 32">
            <a:extLst>
              <a:ext uri="{FF2B5EF4-FFF2-40B4-BE49-F238E27FC236}">
                <a16:creationId xmlns:a16="http://schemas.microsoft.com/office/drawing/2014/main" id="{54532C61-F49B-9F0E-2012-709CF137FF1C}"/>
              </a:ext>
            </a:extLst>
          </p:cNvPr>
          <p:cNvGrpSpPr/>
          <p:nvPr/>
        </p:nvGrpSpPr>
        <p:grpSpPr>
          <a:xfrm>
            <a:off x="7570929" y="5385811"/>
            <a:ext cx="288409" cy="288409"/>
            <a:chOff x="0" y="0"/>
            <a:chExt cx="812800" cy="812800"/>
          </a:xfrm>
        </p:grpSpPr>
        <p:sp>
          <p:nvSpPr>
            <p:cNvPr id="61" name="Freeform 33">
              <a:extLst>
                <a:ext uri="{FF2B5EF4-FFF2-40B4-BE49-F238E27FC236}">
                  <a16:creationId xmlns:a16="http://schemas.microsoft.com/office/drawing/2014/main" id="{AEC0681C-B600-0032-7844-DCCB21DDA94F}"/>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D389"/>
              </a:solidFill>
              <a:prstDash val="solid"/>
              <a:miter/>
            </a:ln>
          </p:spPr>
        </p:sp>
        <p:sp>
          <p:nvSpPr>
            <p:cNvPr id="62" name="TextBox 34">
              <a:extLst>
                <a:ext uri="{FF2B5EF4-FFF2-40B4-BE49-F238E27FC236}">
                  <a16:creationId xmlns:a16="http://schemas.microsoft.com/office/drawing/2014/main" id="{00721FC6-5786-298D-C6BE-37D22C624069}"/>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63" name="TextBox 35">
            <a:extLst>
              <a:ext uri="{FF2B5EF4-FFF2-40B4-BE49-F238E27FC236}">
                <a16:creationId xmlns:a16="http://schemas.microsoft.com/office/drawing/2014/main" id="{5B180A9B-15CC-024F-882B-649A535937AF}"/>
              </a:ext>
            </a:extLst>
          </p:cNvPr>
          <p:cNvSpPr txBox="1"/>
          <p:nvPr/>
        </p:nvSpPr>
        <p:spPr>
          <a:xfrm>
            <a:off x="6898481"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v1.1 was developed with feature upgrade.</a:t>
            </a:r>
          </a:p>
        </p:txBody>
      </p:sp>
      <p:sp>
        <p:nvSpPr>
          <p:cNvPr id="64" name="TextBox 36">
            <a:extLst>
              <a:ext uri="{FF2B5EF4-FFF2-40B4-BE49-F238E27FC236}">
                <a16:creationId xmlns:a16="http://schemas.microsoft.com/office/drawing/2014/main" id="{A6724917-B0A9-526A-9B9B-593EF1A5F914}"/>
              </a:ext>
            </a:extLst>
          </p:cNvPr>
          <p:cNvSpPr txBox="1"/>
          <p:nvPr/>
        </p:nvSpPr>
        <p:spPr>
          <a:xfrm>
            <a:off x="711598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2017-2019</a:t>
            </a:r>
          </a:p>
        </p:txBody>
      </p:sp>
      <p:sp>
        <p:nvSpPr>
          <p:cNvPr id="65" name="Freeform 39">
            <a:extLst>
              <a:ext uri="{FF2B5EF4-FFF2-40B4-BE49-F238E27FC236}">
                <a16:creationId xmlns:a16="http://schemas.microsoft.com/office/drawing/2014/main" id="{D96780B6-A61E-E925-E715-7942D77D154B}"/>
              </a:ext>
            </a:extLst>
          </p:cNvPr>
          <p:cNvSpPr/>
          <p:nvPr/>
        </p:nvSpPr>
        <p:spPr>
          <a:xfrm>
            <a:off x="9204237" y="5385811"/>
            <a:ext cx="288409" cy="28840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B27C"/>
            </a:solidFill>
            <a:prstDash val="solid"/>
            <a:miter/>
          </a:ln>
        </p:spPr>
      </p:sp>
      <p:sp>
        <p:nvSpPr>
          <p:cNvPr id="66" name="TextBox 40">
            <a:extLst>
              <a:ext uri="{FF2B5EF4-FFF2-40B4-BE49-F238E27FC236}">
                <a16:creationId xmlns:a16="http://schemas.microsoft.com/office/drawing/2014/main" id="{142D4AAB-98C8-6817-067A-6AF4CAC21B4D}"/>
              </a:ext>
            </a:extLst>
          </p:cNvPr>
          <p:cNvSpPr txBox="1"/>
          <p:nvPr/>
        </p:nvSpPr>
        <p:spPr>
          <a:xfrm>
            <a:off x="9231275" y="5399330"/>
            <a:ext cx="234332" cy="247851"/>
          </a:xfrm>
          <a:prstGeom prst="rect">
            <a:avLst/>
          </a:prstGeom>
        </p:spPr>
        <p:txBody>
          <a:bodyPr lIns="33867" tIns="33867" rIns="33867" bIns="33867" rtlCol="0" anchor="ctr"/>
          <a:lstStyle/>
          <a:p>
            <a:pPr algn="ctr">
              <a:lnSpc>
                <a:spcPts val="1837"/>
              </a:lnSpc>
              <a:spcBef>
                <a:spcPct val="0"/>
              </a:spcBef>
            </a:pPr>
            <a:endParaRPr sz="1200"/>
          </a:p>
        </p:txBody>
      </p:sp>
      <p:sp>
        <p:nvSpPr>
          <p:cNvPr id="67" name="TextBox 42">
            <a:extLst>
              <a:ext uri="{FF2B5EF4-FFF2-40B4-BE49-F238E27FC236}">
                <a16:creationId xmlns:a16="http://schemas.microsoft.com/office/drawing/2014/main" id="{77D82B15-CF0C-EFEC-8FC9-15DFC0C0D939}"/>
              </a:ext>
            </a:extLst>
          </p:cNvPr>
          <p:cNvSpPr txBox="1"/>
          <p:nvPr/>
        </p:nvSpPr>
        <p:spPr>
          <a:xfrm>
            <a:off x="8749292" y="576516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2020-2023</a:t>
            </a:r>
          </a:p>
        </p:txBody>
      </p:sp>
      <p:grpSp>
        <p:nvGrpSpPr>
          <p:cNvPr id="68" name="Group 26">
            <a:extLst>
              <a:ext uri="{FF2B5EF4-FFF2-40B4-BE49-F238E27FC236}">
                <a16:creationId xmlns:a16="http://schemas.microsoft.com/office/drawing/2014/main" id="{3861D2BE-A954-ED29-F26C-B7F2A0E11F00}"/>
              </a:ext>
            </a:extLst>
          </p:cNvPr>
          <p:cNvGrpSpPr/>
          <p:nvPr/>
        </p:nvGrpSpPr>
        <p:grpSpPr>
          <a:xfrm>
            <a:off x="5939227" y="5359378"/>
            <a:ext cx="288409" cy="288409"/>
            <a:chOff x="0" y="0"/>
            <a:chExt cx="812800" cy="812800"/>
          </a:xfrm>
        </p:grpSpPr>
        <p:sp>
          <p:nvSpPr>
            <p:cNvPr id="69" name="Freeform 27">
              <a:extLst>
                <a:ext uri="{FF2B5EF4-FFF2-40B4-BE49-F238E27FC236}">
                  <a16:creationId xmlns:a16="http://schemas.microsoft.com/office/drawing/2014/main" id="{D2EBDA6D-3200-B73D-8B96-79C4CEA9F109}"/>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1DFB1"/>
              </a:solidFill>
              <a:prstDash val="solid"/>
              <a:miter/>
            </a:ln>
          </p:spPr>
        </p:sp>
        <p:sp>
          <p:nvSpPr>
            <p:cNvPr id="70" name="TextBox 28">
              <a:extLst>
                <a:ext uri="{FF2B5EF4-FFF2-40B4-BE49-F238E27FC236}">
                  <a16:creationId xmlns:a16="http://schemas.microsoft.com/office/drawing/2014/main" id="{6FFAFABE-0E85-8A4D-8E7E-BE0C28B8255B}"/>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71" name="Group 48">
            <a:extLst>
              <a:ext uri="{FF2B5EF4-FFF2-40B4-BE49-F238E27FC236}">
                <a16:creationId xmlns:a16="http://schemas.microsoft.com/office/drawing/2014/main" id="{FBE062BB-2524-E5CD-5217-53BAC7A3CD17}"/>
              </a:ext>
            </a:extLst>
          </p:cNvPr>
          <p:cNvGrpSpPr/>
          <p:nvPr/>
        </p:nvGrpSpPr>
        <p:grpSpPr>
          <a:xfrm>
            <a:off x="10835939" y="5385811"/>
            <a:ext cx="288409" cy="288409"/>
            <a:chOff x="0" y="0"/>
            <a:chExt cx="812800" cy="812800"/>
          </a:xfrm>
        </p:grpSpPr>
        <p:sp>
          <p:nvSpPr>
            <p:cNvPr id="72" name="Freeform 49">
              <a:extLst>
                <a:ext uri="{FF2B5EF4-FFF2-40B4-BE49-F238E27FC236}">
                  <a16:creationId xmlns:a16="http://schemas.microsoft.com/office/drawing/2014/main" id="{F59618D5-1C1B-91AF-2A33-405128C6154C}"/>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F8379"/>
              </a:solidFill>
              <a:prstDash val="solid"/>
              <a:miter/>
            </a:ln>
          </p:spPr>
        </p:sp>
        <p:sp>
          <p:nvSpPr>
            <p:cNvPr id="73" name="TextBox 50">
              <a:extLst>
                <a:ext uri="{FF2B5EF4-FFF2-40B4-BE49-F238E27FC236}">
                  <a16:creationId xmlns:a16="http://schemas.microsoft.com/office/drawing/2014/main" id="{88BF9E1D-7A37-EE96-D0E2-5329858CB4E7}"/>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74" name="TextBox 51">
            <a:extLst>
              <a:ext uri="{FF2B5EF4-FFF2-40B4-BE49-F238E27FC236}">
                <a16:creationId xmlns:a16="http://schemas.microsoft.com/office/drawing/2014/main" id="{A71C90B8-FB0E-9C81-BD28-2AB4AB843F73}"/>
              </a:ext>
            </a:extLst>
          </p:cNvPr>
          <p:cNvSpPr txBox="1"/>
          <p:nvPr/>
        </p:nvSpPr>
        <p:spPr>
          <a:xfrm>
            <a:off x="10163490"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International Patient Summary (IPS) for Hajj Pilgrims. </a:t>
            </a:r>
          </a:p>
        </p:txBody>
      </p:sp>
      <p:sp>
        <p:nvSpPr>
          <p:cNvPr id="75" name="TextBox 52">
            <a:extLst>
              <a:ext uri="{FF2B5EF4-FFF2-40B4-BE49-F238E27FC236}">
                <a16:creationId xmlns:a16="http://schemas.microsoft.com/office/drawing/2014/main" id="{CF73D152-1572-0A66-6841-885317247E10}"/>
              </a:ext>
            </a:extLst>
          </p:cNvPr>
          <p:cNvSpPr txBox="1"/>
          <p:nvPr/>
        </p:nvSpPr>
        <p:spPr>
          <a:xfrm>
            <a:off x="1038099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2024</a:t>
            </a:r>
          </a:p>
        </p:txBody>
      </p:sp>
      <p:pic>
        <p:nvPicPr>
          <p:cNvPr id="79" name="Picture 78">
            <a:extLst>
              <a:ext uri="{FF2B5EF4-FFF2-40B4-BE49-F238E27FC236}">
                <a16:creationId xmlns:a16="http://schemas.microsoft.com/office/drawing/2014/main" id="{F3DCFC9F-AF5A-9F70-36CC-F768CA44BF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5115" y="2238375"/>
            <a:ext cx="2381250" cy="2381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1" name="Picture 80">
            <a:extLst>
              <a:ext uri="{FF2B5EF4-FFF2-40B4-BE49-F238E27FC236}">
                <a16:creationId xmlns:a16="http://schemas.microsoft.com/office/drawing/2014/main" id="{99574FBA-EC82-5F3F-F44F-06A90F7460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2806" y="2238375"/>
            <a:ext cx="2381250" cy="2381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ectangle 2">
            <a:extLst>
              <a:ext uri="{FF2B5EF4-FFF2-40B4-BE49-F238E27FC236}">
                <a16:creationId xmlns:a16="http://schemas.microsoft.com/office/drawing/2014/main" id="{60B415E7-5667-25EC-DAD3-8E563AA05591}"/>
              </a:ext>
            </a:extLst>
          </p:cNvPr>
          <p:cNvSpPr/>
          <p:nvPr/>
        </p:nvSpPr>
        <p:spPr>
          <a:xfrm>
            <a:off x="8314281" y="1569493"/>
            <a:ext cx="3291751" cy="3581322"/>
          </a:xfrm>
          <a:prstGeom prst="rect">
            <a:avLst/>
          </a:prstGeom>
          <a:solidFill>
            <a:srgbClr val="91DFB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1200"/>
              </a:spcAft>
            </a:pPr>
            <a:r>
              <a:rPr lang="en-US" b="1" u="sng" dirty="0">
                <a:solidFill>
                  <a:schemeClr val="tx1"/>
                </a:solidFill>
              </a:rPr>
              <a:t>Lesson learnt:</a:t>
            </a:r>
          </a:p>
          <a:p>
            <a:pPr marL="285750" indent="-285750">
              <a:spcAft>
                <a:spcPts val="1200"/>
              </a:spcAft>
              <a:buFont typeface="Arial" panose="020B0604020202020204" pitchFamily="34" charset="0"/>
              <a:buChar char="•"/>
            </a:pPr>
            <a:r>
              <a:rPr lang="en-US" dirty="0">
                <a:solidFill>
                  <a:schemeClr val="tx1"/>
                </a:solidFill>
              </a:rPr>
              <a:t>Do not forget clinical benefit when improving the tool and terminology</a:t>
            </a:r>
          </a:p>
        </p:txBody>
      </p:sp>
    </p:spTree>
    <p:extLst>
      <p:ext uri="{BB962C8B-B14F-4D97-AF65-F5344CB8AC3E}">
        <p14:creationId xmlns:p14="http://schemas.microsoft.com/office/powerpoint/2010/main" val="1450988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28B067-E8D8-94B6-5ABE-481236B36C77}"/>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F854D04C-DB67-329B-D0DA-60DCBC0C4DBC}"/>
              </a:ext>
            </a:extLst>
          </p:cNvPr>
          <p:cNvSpPr txBox="1"/>
          <p:nvPr/>
        </p:nvSpPr>
        <p:spPr>
          <a:xfrm>
            <a:off x="825691" y="268587"/>
            <a:ext cx="10672548" cy="602729"/>
          </a:xfrm>
          <a:prstGeom prst="rect">
            <a:avLst/>
          </a:prstGeom>
          <a:solidFill>
            <a:srgbClr val="F0F0F0"/>
          </a:solidFill>
        </p:spPr>
        <p:txBody>
          <a:bodyPr wrap="square" lIns="0" tIns="0" rIns="0" bIns="0" rtlCol="0" anchor="t">
            <a:spAutoFit/>
          </a:bodyPr>
          <a:lstStyle/>
          <a:p>
            <a:pPr algn="ctr">
              <a:lnSpc>
                <a:spcPts val="4716"/>
              </a:lnSpc>
            </a:pPr>
            <a:r>
              <a:rPr lang="en-US" sz="4000" b="1" spc="205" dirty="0">
                <a:solidFill>
                  <a:srgbClr val="343432"/>
                </a:solidFill>
                <a:latin typeface="+mj-lt"/>
                <a:ea typeface="Montserrat Classic Bold"/>
                <a:cs typeface="Montserrat Classic Bold"/>
                <a:sym typeface="Montserrat Classic Bold"/>
              </a:rPr>
              <a:t>MALAYSIA’S JOURNEY WITH SNOMED CT</a:t>
            </a:r>
          </a:p>
        </p:txBody>
      </p:sp>
      <p:sp>
        <p:nvSpPr>
          <p:cNvPr id="10" name="Rectangle 9">
            <a:extLst>
              <a:ext uri="{FF2B5EF4-FFF2-40B4-BE49-F238E27FC236}">
                <a16:creationId xmlns:a16="http://schemas.microsoft.com/office/drawing/2014/main" id="{0523D8FD-2A76-68BE-697B-B9A7B3D49ED3}"/>
              </a:ext>
            </a:extLst>
          </p:cNvPr>
          <p:cNvSpPr/>
          <p:nvPr/>
        </p:nvSpPr>
        <p:spPr>
          <a:xfrm>
            <a:off x="8314281" y="1569493"/>
            <a:ext cx="3291751" cy="3581322"/>
          </a:xfrm>
          <a:prstGeom prst="rect">
            <a:avLst/>
          </a:prstGeom>
          <a:solidFill>
            <a:srgbClr val="F8B27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1200"/>
              </a:spcAft>
            </a:pPr>
            <a:r>
              <a:rPr lang="en-US" b="1" u="sng" dirty="0">
                <a:solidFill>
                  <a:schemeClr val="tx1"/>
                </a:solidFill>
              </a:rPr>
              <a:t>Lesson learnt:</a:t>
            </a:r>
          </a:p>
          <a:p>
            <a:pPr marL="285750" indent="-285750">
              <a:spcAft>
                <a:spcPts val="1200"/>
              </a:spcAft>
              <a:buFont typeface="Arial" panose="020B0604020202020204" pitchFamily="34" charset="0"/>
              <a:buChar char="•"/>
            </a:pPr>
            <a:r>
              <a:rPr lang="en-US" dirty="0">
                <a:solidFill>
                  <a:schemeClr val="tx1"/>
                </a:solidFill>
              </a:rPr>
              <a:t>IYKYK (if you know, you know)</a:t>
            </a:r>
          </a:p>
        </p:txBody>
      </p:sp>
      <p:sp>
        <p:nvSpPr>
          <p:cNvPr id="38" name="Rectangle 37">
            <a:extLst>
              <a:ext uri="{FF2B5EF4-FFF2-40B4-BE49-F238E27FC236}">
                <a16:creationId xmlns:a16="http://schemas.microsoft.com/office/drawing/2014/main" id="{980554B6-7E9D-831F-D3B8-72BE51C5214F}"/>
              </a:ext>
            </a:extLst>
          </p:cNvPr>
          <p:cNvSpPr/>
          <p:nvPr/>
        </p:nvSpPr>
        <p:spPr>
          <a:xfrm>
            <a:off x="585967" y="1569493"/>
            <a:ext cx="7336558" cy="35813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a:solidFill>
                  <a:schemeClr val="tx1"/>
                </a:solidFill>
              </a:rPr>
              <a:t>Malaysia has 3000+ health clinics with ranging services</a:t>
            </a:r>
          </a:p>
          <a:p>
            <a:pPr marL="800100" lvl="1" indent="-342900">
              <a:buFont typeface="Arial" panose="020B0604020202020204" pitchFamily="34" charset="0"/>
              <a:buChar char="•"/>
            </a:pPr>
            <a:r>
              <a:rPr lang="en-US" dirty="0">
                <a:solidFill>
                  <a:schemeClr val="tx1"/>
                </a:solidFill>
              </a:rPr>
              <a:t>About 1000+ are “full” health clinics (with general outpatient services, Maternal &amp; Child Health services, laboratory, x-ray, mobile team, ancillary care).</a:t>
            </a:r>
          </a:p>
          <a:p>
            <a:pPr marL="800100" lvl="1" indent="-342900">
              <a:buFont typeface="Arial" panose="020B0604020202020204" pitchFamily="34" charset="0"/>
              <a:buChar char="•"/>
            </a:pPr>
            <a:endParaRPr lang="en-US" dirty="0">
              <a:solidFill>
                <a:schemeClr val="tx1"/>
              </a:solidFill>
            </a:endParaRPr>
          </a:p>
          <a:p>
            <a:pPr marL="342900" indent="-342900">
              <a:buFont typeface="+mj-lt"/>
              <a:buAutoNum type="arabicPeriod"/>
            </a:pPr>
            <a:r>
              <a:rPr lang="en-US" dirty="0">
                <a:solidFill>
                  <a:schemeClr val="tx1"/>
                </a:solidFill>
              </a:rPr>
              <a:t>50 clinics was equipped with a Clinic Care Management System (</a:t>
            </a:r>
            <a:r>
              <a:rPr lang="en-US" dirty="0" err="1">
                <a:solidFill>
                  <a:schemeClr val="tx1"/>
                </a:solidFill>
              </a:rPr>
              <a:t>SystmOne</a:t>
            </a:r>
            <a:r>
              <a:rPr lang="en-US" dirty="0">
                <a:solidFill>
                  <a:schemeClr val="tx1"/>
                </a:solidFill>
              </a:rPr>
              <a:t> by TPP). </a:t>
            </a:r>
          </a:p>
          <a:p>
            <a:pPr marL="342900" indent="-342900">
              <a:buFont typeface="+mj-lt"/>
              <a:buAutoNum type="arabicPeriod"/>
            </a:pPr>
            <a:endParaRPr lang="en-US" dirty="0">
              <a:solidFill>
                <a:schemeClr val="tx1"/>
              </a:solidFill>
            </a:endParaRPr>
          </a:p>
          <a:p>
            <a:pPr marL="342900" indent="-342900">
              <a:buFont typeface="+mj-lt"/>
              <a:buAutoNum type="arabicPeriod"/>
            </a:pPr>
            <a:r>
              <a:rPr lang="en-US" dirty="0">
                <a:solidFill>
                  <a:schemeClr val="tx1"/>
                </a:solidFill>
              </a:rPr>
              <a:t>Way Forward</a:t>
            </a:r>
          </a:p>
          <a:p>
            <a:pPr marL="800100" lvl="1" indent="-342900">
              <a:buFont typeface="Arial" panose="020B0604020202020204" pitchFamily="34" charset="0"/>
              <a:buChar char="•"/>
            </a:pPr>
            <a:r>
              <a:rPr lang="en-US" dirty="0">
                <a:solidFill>
                  <a:schemeClr val="tx1"/>
                </a:solidFill>
              </a:rPr>
              <a:t>Interoperability – continuity of patient care between healthcare facilities, step-up / step-down care.</a:t>
            </a:r>
          </a:p>
          <a:p>
            <a:pPr marL="800100" lvl="1" indent="-342900">
              <a:buFont typeface="Arial" panose="020B0604020202020204" pitchFamily="34" charset="0"/>
              <a:buChar char="•"/>
            </a:pPr>
            <a:r>
              <a:rPr lang="en-US" dirty="0">
                <a:solidFill>
                  <a:schemeClr val="tx1"/>
                </a:solidFill>
              </a:rPr>
              <a:t>Data analytics</a:t>
            </a:r>
          </a:p>
          <a:p>
            <a:pPr marL="342900" indent="-342900">
              <a:buFont typeface="+mj-lt"/>
              <a:buAutoNum type="arabicPeriod"/>
            </a:pPr>
            <a:endParaRPr lang="en-US" dirty="0">
              <a:solidFill>
                <a:schemeClr val="tx1"/>
              </a:solidFill>
            </a:endParaRPr>
          </a:p>
          <a:p>
            <a:pPr marL="342900" indent="-342900">
              <a:buFont typeface="+mj-lt"/>
              <a:buAutoNum type="arabicPeriod"/>
            </a:pPr>
            <a:endParaRPr lang="en-US" dirty="0">
              <a:solidFill>
                <a:schemeClr val="tx1"/>
              </a:solidFill>
            </a:endParaRPr>
          </a:p>
          <a:p>
            <a:pPr marL="800100" lvl="1" indent="-342900">
              <a:buFont typeface="Arial" panose="020B0604020202020204" pitchFamily="34" charset="0"/>
              <a:buChar char="•"/>
            </a:pPr>
            <a:endParaRPr lang="en-US" dirty="0">
              <a:solidFill>
                <a:schemeClr val="tx1"/>
              </a:solidFill>
            </a:endParaRPr>
          </a:p>
          <a:p>
            <a:pPr marL="1257300" lvl="2" indent="-342900">
              <a:buFont typeface="Arial" panose="020B0604020202020204" pitchFamily="34" charset="0"/>
              <a:buChar char="•"/>
            </a:pPr>
            <a:endParaRPr lang="en-US" dirty="0">
              <a:solidFill>
                <a:schemeClr val="tx1"/>
              </a:solidFill>
            </a:endParaRPr>
          </a:p>
          <a:p>
            <a:pPr marL="742950" lvl="1" indent="-285750">
              <a:buFont typeface="Arial" panose="020B0604020202020204" pitchFamily="34" charset="0"/>
              <a:buChar char="•"/>
            </a:pPr>
            <a:endParaRPr lang="en-MY" dirty="0">
              <a:solidFill>
                <a:schemeClr val="tx1"/>
              </a:solidFill>
            </a:endParaRPr>
          </a:p>
        </p:txBody>
      </p:sp>
      <p:sp>
        <p:nvSpPr>
          <p:cNvPr id="2" name="Slide Number Placeholder 12">
            <a:extLst>
              <a:ext uri="{FF2B5EF4-FFF2-40B4-BE49-F238E27FC236}">
                <a16:creationId xmlns:a16="http://schemas.microsoft.com/office/drawing/2014/main" id="{38E7DCBE-154A-8F83-39BA-434574C479A7}"/>
              </a:ext>
            </a:extLst>
          </p:cNvPr>
          <p:cNvSpPr>
            <a:spLocks noGrp="1"/>
          </p:cNvSpPr>
          <p:nvPr>
            <p:ph type="sldNum" sz="quarter" idx="12"/>
          </p:nvPr>
        </p:nvSpPr>
        <p:spPr>
          <a:xfrm>
            <a:off x="-390259" y="184023"/>
            <a:ext cx="637909" cy="365125"/>
          </a:xfrm>
        </p:spPr>
        <p:txBody>
          <a:bodyPr/>
          <a:lstStyle/>
          <a:p>
            <a:fld id="{DFDF98CC-160E-494C-8C3C-8CDC5FA257DE}" type="slidenum">
              <a:rPr lang="en-US" smtClean="0"/>
              <a:t>6</a:t>
            </a:fld>
            <a:endParaRPr lang="en-US"/>
          </a:p>
        </p:txBody>
      </p:sp>
      <p:sp>
        <p:nvSpPr>
          <p:cNvPr id="11" name="TextBox 41">
            <a:extLst>
              <a:ext uri="{FF2B5EF4-FFF2-40B4-BE49-F238E27FC236}">
                <a16:creationId xmlns:a16="http://schemas.microsoft.com/office/drawing/2014/main" id="{3047637D-0BE1-A9DB-FCDF-31CC03A2C484}"/>
              </a:ext>
            </a:extLst>
          </p:cNvPr>
          <p:cNvSpPr txBox="1"/>
          <p:nvPr/>
        </p:nvSpPr>
        <p:spPr>
          <a:xfrm>
            <a:off x="8531788" y="6057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SNOMED CT Implementation in 50 clinic.</a:t>
            </a:r>
          </a:p>
        </p:txBody>
      </p:sp>
      <p:sp>
        <p:nvSpPr>
          <p:cNvPr id="12" name="TextBox 29">
            <a:extLst>
              <a:ext uri="{FF2B5EF4-FFF2-40B4-BE49-F238E27FC236}">
                <a16:creationId xmlns:a16="http://schemas.microsoft.com/office/drawing/2014/main" id="{6055E1B8-B801-E63C-FA90-E6E2D66AB9CD}"/>
              </a:ext>
            </a:extLst>
          </p:cNvPr>
          <p:cNvSpPr txBox="1"/>
          <p:nvPr/>
        </p:nvSpPr>
        <p:spPr>
          <a:xfrm>
            <a:off x="5266778" y="6032016"/>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v1.0 was developed. </a:t>
            </a:r>
          </a:p>
        </p:txBody>
      </p:sp>
      <p:sp>
        <p:nvSpPr>
          <p:cNvPr id="18" name="AutoShape 3">
            <a:extLst>
              <a:ext uri="{FF2B5EF4-FFF2-40B4-BE49-F238E27FC236}">
                <a16:creationId xmlns:a16="http://schemas.microsoft.com/office/drawing/2014/main" id="{62550CA0-D6A1-F2AC-A306-595BFCE98FD9}"/>
              </a:ext>
            </a:extLst>
          </p:cNvPr>
          <p:cNvSpPr/>
          <p:nvPr/>
        </p:nvSpPr>
        <p:spPr>
          <a:xfrm flipV="1">
            <a:off x="0" y="5531124"/>
            <a:ext cx="12192000" cy="0"/>
          </a:xfrm>
          <a:prstGeom prst="line">
            <a:avLst/>
          </a:prstGeom>
          <a:ln w="38100" cap="flat">
            <a:solidFill>
              <a:srgbClr val="474747"/>
            </a:solidFill>
            <a:prstDash val="solid"/>
            <a:headEnd type="none" w="sm" len="sm"/>
            <a:tailEnd type="none" w="sm" len="sm"/>
          </a:ln>
        </p:spPr>
      </p:sp>
      <p:sp>
        <p:nvSpPr>
          <p:cNvPr id="19" name="TextBox 7">
            <a:extLst>
              <a:ext uri="{FF2B5EF4-FFF2-40B4-BE49-F238E27FC236}">
                <a16:creationId xmlns:a16="http://schemas.microsoft.com/office/drawing/2014/main" id="{48B03A22-90FC-E890-69F1-BAED4296C920}"/>
              </a:ext>
            </a:extLst>
          </p:cNvPr>
          <p:cNvSpPr txBox="1"/>
          <p:nvPr/>
        </p:nvSpPr>
        <p:spPr>
          <a:xfrm>
            <a:off x="368462" y="6032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Visit to one of the charter member country</a:t>
            </a:r>
          </a:p>
        </p:txBody>
      </p:sp>
      <p:sp>
        <p:nvSpPr>
          <p:cNvPr id="25" name="TextBox 8">
            <a:extLst>
              <a:ext uri="{FF2B5EF4-FFF2-40B4-BE49-F238E27FC236}">
                <a16:creationId xmlns:a16="http://schemas.microsoft.com/office/drawing/2014/main" id="{25E9ACAD-7614-0F0A-6261-DF89085AAF4F}"/>
              </a:ext>
            </a:extLst>
          </p:cNvPr>
          <p:cNvSpPr txBox="1"/>
          <p:nvPr/>
        </p:nvSpPr>
        <p:spPr>
          <a:xfrm>
            <a:off x="585967" y="5760538"/>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2009</a:t>
            </a:r>
          </a:p>
        </p:txBody>
      </p:sp>
      <p:grpSp>
        <p:nvGrpSpPr>
          <p:cNvPr id="31" name="Group 4">
            <a:extLst>
              <a:ext uri="{FF2B5EF4-FFF2-40B4-BE49-F238E27FC236}">
                <a16:creationId xmlns:a16="http://schemas.microsoft.com/office/drawing/2014/main" id="{9E1913CF-E176-3BA0-087D-EA3D4AED809A}"/>
              </a:ext>
            </a:extLst>
          </p:cNvPr>
          <p:cNvGrpSpPr/>
          <p:nvPr/>
        </p:nvGrpSpPr>
        <p:grpSpPr>
          <a:xfrm>
            <a:off x="1040911" y="5359728"/>
            <a:ext cx="288409" cy="288409"/>
            <a:chOff x="0" y="0"/>
            <a:chExt cx="812800" cy="812800"/>
          </a:xfrm>
        </p:grpSpPr>
        <p:sp>
          <p:nvSpPr>
            <p:cNvPr id="37" name="Freeform 5">
              <a:extLst>
                <a:ext uri="{FF2B5EF4-FFF2-40B4-BE49-F238E27FC236}">
                  <a16:creationId xmlns:a16="http://schemas.microsoft.com/office/drawing/2014/main" id="{4464750B-F3AC-1490-F457-3839FB1B6073}"/>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397D8"/>
              </a:solidFill>
              <a:prstDash val="solid"/>
              <a:miter/>
            </a:ln>
          </p:spPr>
        </p:sp>
        <p:sp>
          <p:nvSpPr>
            <p:cNvPr id="43" name="TextBox 6">
              <a:extLst>
                <a:ext uri="{FF2B5EF4-FFF2-40B4-BE49-F238E27FC236}">
                  <a16:creationId xmlns:a16="http://schemas.microsoft.com/office/drawing/2014/main" id="{A442B530-E46A-80FA-E5B2-17065F3FBE79}"/>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44" name="TextBox 16">
            <a:extLst>
              <a:ext uri="{FF2B5EF4-FFF2-40B4-BE49-F238E27FC236}">
                <a16:creationId xmlns:a16="http://schemas.microsoft.com/office/drawing/2014/main" id="{3962B7F0-D61E-9D77-32AD-60F5F850E784}"/>
              </a:ext>
            </a:extLst>
          </p:cNvPr>
          <p:cNvSpPr txBox="1"/>
          <p:nvPr/>
        </p:nvSpPr>
        <p:spPr>
          <a:xfrm>
            <a:off x="2001770" y="6021789"/>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Became the 22</a:t>
            </a:r>
            <a:r>
              <a:rPr lang="en-US" sz="1400" baseline="30000" dirty="0">
                <a:solidFill>
                  <a:srgbClr val="343432"/>
                </a:solidFill>
                <a:ea typeface="Montserrat Classic"/>
                <a:cs typeface="Montserrat Classic"/>
                <a:sym typeface="Montserrat Classic"/>
              </a:rPr>
              <a:t>nd</a:t>
            </a:r>
            <a:r>
              <a:rPr lang="en-US" sz="1400" dirty="0">
                <a:solidFill>
                  <a:srgbClr val="343432"/>
                </a:solidFill>
                <a:ea typeface="Montserrat Classic"/>
                <a:cs typeface="Montserrat Classic"/>
                <a:sym typeface="Montserrat Classic"/>
              </a:rPr>
              <a:t> member country. </a:t>
            </a:r>
          </a:p>
        </p:txBody>
      </p:sp>
      <p:sp>
        <p:nvSpPr>
          <p:cNvPr id="45" name="TextBox 17">
            <a:extLst>
              <a:ext uri="{FF2B5EF4-FFF2-40B4-BE49-F238E27FC236}">
                <a16:creationId xmlns:a16="http://schemas.microsoft.com/office/drawing/2014/main" id="{CEAF083A-68CB-038D-78B6-47AFF7DECE8D}"/>
              </a:ext>
            </a:extLst>
          </p:cNvPr>
          <p:cNvSpPr txBox="1"/>
          <p:nvPr/>
        </p:nvSpPr>
        <p:spPr>
          <a:xfrm>
            <a:off x="2219274" y="5759009"/>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2012</a:t>
            </a:r>
          </a:p>
        </p:txBody>
      </p:sp>
      <p:grpSp>
        <p:nvGrpSpPr>
          <p:cNvPr id="46" name="Group 13">
            <a:extLst>
              <a:ext uri="{FF2B5EF4-FFF2-40B4-BE49-F238E27FC236}">
                <a16:creationId xmlns:a16="http://schemas.microsoft.com/office/drawing/2014/main" id="{BDD120B3-19AE-07E2-D181-97A8844FB5D0}"/>
              </a:ext>
            </a:extLst>
          </p:cNvPr>
          <p:cNvGrpSpPr/>
          <p:nvPr/>
        </p:nvGrpSpPr>
        <p:grpSpPr>
          <a:xfrm>
            <a:off x="2674219" y="5359728"/>
            <a:ext cx="288409" cy="288409"/>
            <a:chOff x="0" y="0"/>
            <a:chExt cx="812800" cy="812800"/>
          </a:xfrm>
        </p:grpSpPr>
        <p:sp>
          <p:nvSpPr>
            <p:cNvPr id="47" name="Freeform 14">
              <a:extLst>
                <a:ext uri="{FF2B5EF4-FFF2-40B4-BE49-F238E27FC236}">
                  <a16:creationId xmlns:a16="http://schemas.microsoft.com/office/drawing/2014/main" id="{683A6411-CF42-1E80-41A4-380B78E51641}"/>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63B1DB"/>
              </a:solidFill>
              <a:prstDash val="solid"/>
              <a:miter/>
            </a:ln>
          </p:spPr>
        </p:sp>
        <p:sp>
          <p:nvSpPr>
            <p:cNvPr id="53" name="TextBox 15">
              <a:extLst>
                <a:ext uri="{FF2B5EF4-FFF2-40B4-BE49-F238E27FC236}">
                  <a16:creationId xmlns:a16="http://schemas.microsoft.com/office/drawing/2014/main" id="{3F9B42C3-C5BD-1A8F-275F-D7CD6A15CEE3}"/>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54" name="Group 20">
            <a:extLst>
              <a:ext uri="{FF2B5EF4-FFF2-40B4-BE49-F238E27FC236}">
                <a16:creationId xmlns:a16="http://schemas.microsoft.com/office/drawing/2014/main" id="{52FF9671-71AB-CF2A-10B7-BC46B5EA3B3A}"/>
              </a:ext>
            </a:extLst>
          </p:cNvPr>
          <p:cNvGrpSpPr/>
          <p:nvPr/>
        </p:nvGrpSpPr>
        <p:grpSpPr>
          <a:xfrm>
            <a:off x="4305921" y="5359378"/>
            <a:ext cx="288409" cy="288409"/>
            <a:chOff x="0" y="0"/>
            <a:chExt cx="812800" cy="812800"/>
          </a:xfrm>
        </p:grpSpPr>
        <p:sp>
          <p:nvSpPr>
            <p:cNvPr id="55" name="Freeform 21">
              <a:extLst>
                <a:ext uri="{FF2B5EF4-FFF2-40B4-BE49-F238E27FC236}">
                  <a16:creationId xmlns:a16="http://schemas.microsoft.com/office/drawing/2014/main" id="{9733083D-B1E1-D425-CF9C-38DBF22016E4}"/>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8ED7E8"/>
              </a:solidFill>
              <a:prstDash val="solid"/>
              <a:miter/>
            </a:ln>
          </p:spPr>
        </p:sp>
        <p:sp>
          <p:nvSpPr>
            <p:cNvPr id="56" name="TextBox 22">
              <a:extLst>
                <a:ext uri="{FF2B5EF4-FFF2-40B4-BE49-F238E27FC236}">
                  <a16:creationId xmlns:a16="http://schemas.microsoft.com/office/drawing/2014/main" id="{F9731B5C-E3FA-A7AA-0BCC-53639F8B30F5}"/>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57" name="TextBox 23">
            <a:extLst>
              <a:ext uri="{FF2B5EF4-FFF2-40B4-BE49-F238E27FC236}">
                <a16:creationId xmlns:a16="http://schemas.microsoft.com/office/drawing/2014/main" id="{B1D0C6D8-7DEC-F63C-759A-4757F4D6A267}"/>
              </a:ext>
            </a:extLst>
          </p:cNvPr>
          <p:cNvSpPr txBox="1"/>
          <p:nvPr/>
        </p:nvSpPr>
        <p:spPr>
          <a:xfrm>
            <a:off x="3633472" y="6032214"/>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Developed a Cardiology SNOMED CT reference set. </a:t>
            </a:r>
          </a:p>
        </p:txBody>
      </p:sp>
      <p:sp>
        <p:nvSpPr>
          <p:cNvPr id="58" name="TextBox 24">
            <a:extLst>
              <a:ext uri="{FF2B5EF4-FFF2-40B4-BE49-F238E27FC236}">
                <a16:creationId xmlns:a16="http://schemas.microsoft.com/office/drawing/2014/main" id="{824808DD-5B2F-C601-23FF-F640FD864741}"/>
              </a:ext>
            </a:extLst>
          </p:cNvPr>
          <p:cNvSpPr txBox="1"/>
          <p:nvPr/>
        </p:nvSpPr>
        <p:spPr>
          <a:xfrm>
            <a:off x="3850976" y="576018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2013-2014</a:t>
            </a:r>
          </a:p>
        </p:txBody>
      </p:sp>
      <p:sp>
        <p:nvSpPr>
          <p:cNvPr id="59" name="TextBox 30">
            <a:extLst>
              <a:ext uri="{FF2B5EF4-FFF2-40B4-BE49-F238E27FC236}">
                <a16:creationId xmlns:a16="http://schemas.microsoft.com/office/drawing/2014/main" id="{282C6F92-23E9-87D4-3260-EFC158623EED}"/>
              </a:ext>
            </a:extLst>
          </p:cNvPr>
          <p:cNvSpPr txBox="1"/>
          <p:nvPr/>
        </p:nvSpPr>
        <p:spPr>
          <a:xfrm>
            <a:off x="5484283" y="575929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2015-2017</a:t>
            </a:r>
          </a:p>
        </p:txBody>
      </p:sp>
      <p:grpSp>
        <p:nvGrpSpPr>
          <p:cNvPr id="60" name="Group 32">
            <a:extLst>
              <a:ext uri="{FF2B5EF4-FFF2-40B4-BE49-F238E27FC236}">
                <a16:creationId xmlns:a16="http://schemas.microsoft.com/office/drawing/2014/main" id="{F0707F62-C22B-980C-F921-E79BA79AD15B}"/>
              </a:ext>
            </a:extLst>
          </p:cNvPr>
          <p:cNvGrpSpPr/>
          <p:nvPr/>
        </p:nvGrpSpPr>
        <p:grpSpPr>
          <a:xfrm>
            <a:off x="7570929" y="5385811"/>
            <a:ext cx="288409" cy="288409"/>
            <a:chOff x="0" y="0"/>
            <a:chExt cx="812800" cy="812800"/>
          </a:xfrm>
        </p:grpSpPr>
        <p:sp>
          <p:nvSpPr>
            <p:cNvPr id="61" name="Freeform 33">
              <a:extLst>
                <a:ext uri="{FF2B5EF4-FFF2-40B4-BE49-F238E27FC236}">
                  <a16:creationId xmlns:a16="http://schemas.microsoft.com/office/drawing/2014/main" id="{538DA25F-BF43-D50A-A295-27EE979119AC}"/>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D389"/>
              </a:solidFill>
              <a:prstDash val="solid"/>
              <a:miter/>
            </a:ln>
          </p:spPr>
        </p:sp>
        <p:sp>
          <p:nvSpPr>
            <p:cNvPr id="62" name="TextBox 34">
              <a:extLst>
                <a:ext uri="{FF2B5EF4-FFF2-40B4-BE49-F238E27FC236}">
                  <a16:creationId xmlns:a16="http://schemas.microsoft.com/office/drawing/2014/main" id="{631CD7DA-D33C-9568-D75B-19832BE340DA}"/>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63" name="TextBox 35">
            <a:extLst>
              <a:ext uri="{FF2B5EF4-FFF2-40B4-BE49-F238E27FC236}">
                <a16:creationId xmlns:a16="http://schemas.microsoft.com/office/drawing/2014/main" id="{D3011430-84FA-9663-1BCF-8EEB0FE9B48D}"/>
              </a:ext>
            </a:extLst>
          </p:cNvPr>
          <p:cNvSpPr txBox="1"/>
          <p:nvPr/>
        </p:nvSpPr>
        <p:spPr>
          <a:xfrm>
            <a:off x="6898481"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v1.1 was developed with feature upgrade.</a:t>
            </a:r>
          </a:p>
        </p:txBody>
      </p:sp>
      <p:sp>
        <p:nvSpPr>
          <p:cNvPr id="64" name="TextBox 36">
            <a:extLst>
              <a:ext uri="{FF2B5EF4-FFF2-40B4-BE49-F238E27FC236}">
                <a16:creationId xmlns:a16="http://schemas.microsoft.com/office/drawing/2014/main" id="{D2BB0370-2D75-894A-204A-D15904D9AC54}"/>
              </a:ext>
            </a:extLst>
          </p:cNvPr>
          <p:cNvSpPr txBox="1"/>
          <p:nvPr/>
        </p:nvSpPr>
        <p:spPr>
          <a:xfrm>
            <a:off x="711598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2017-2019</a:t>
            </a:r>
          </a:p>
        </p:txBody>
      </p:sp>
      <p:sp>
        <p:nvSpPr>
          <p:cNvPr id="65" name="Freeform 39">
            <a:extLst>
              <a:ext uri="{FF2B5EF4-FFF2-40B4-BE49-F238E27FC236}">
                <a16:creationId xmlns:a16="http://schemas.microsoft.com/office/drawing/2014/main" id="{FFECB5D4-5AC6-C0CE-98EA-791A2F85A0CC}"/>
              </a:ext>
            </a:extLst>
          </p:cNvPr>
          <p:cNvSpPr/>
          <p:nvPr/>
        </p:nvSpPr>
        <p:spPr>
          <a:xfrm>
            <a:off x="9204237" y="5385811"/>
            <a:ext cx="288409" cy="28840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B27C"/>
            </a:solidFill>
            <a:prstDash val="solid"/>
            <a:miter/>
          </a:ln>
        </p:spPr>
      </p:sp>
      <p:sp>
        <p:nvSpPr>
          <p:cNvPr id="66" name="TextBox 40">
            <a:extLst>
              <a:ext uri="{FF2B5EF4-FFF2-40B4-BE49-F238E27FC236}">
                <a16:creationId xmlns:a16="http://schemas.microsoft.com/office/drawing/2014/main" id="{AA16B66D-C21E-7A2C-039A-8F398C56792F}"/>
              </a:ext>
            </a:extLst>
          </p:cNvPr>
          <p:cNvSpPr txBox="1"/>
          <p:nvPr/>
        </p:nvSpPr>
        <p:spPr>
          <a:xfrm>
            <a:off x="9231275" y="5399330"/>
            <a:ext cx="234332" cy="247851"/>
          </a:xfrm>
          <a:prstGeom prst="rect">
            <a:avLst/>
          </a:prstGeom>
        </p:spPr>
        <p:txBody>
          <a:bodyPr lIns="33867" tIns="33867" rIns="33867" bIns="33867" rtlCol="0" anchor="ctr"/>
          <a:lstStyle/>
          <a:p>
            <a:pPr algn="ctr">
              <a:lnSpc>
                <a:spcPts val="1837"/>
              </a:lnSpc>
              <a:spcBef>
                <a:spcPct val="0"/>
              </a:spcBef>
            </a:pPr>
            <a:endParaRPr sz="1200"/>
          </a:p>
        </p:txBody>
      </p:sp>
      <p:sp>
        <p:nvSpPr>
          <p:cNvPr id="67" name="TextBox 42">
            <a:extLst>
              <a:ext uri="{FF2B5EF4-FFF2-40B4-BE49-F238E27FC236}">
                <a16:creationId xmlns:a16="http://schemas.microsoft.com/office/drawing/2014/main" id="{6A96BE38-B975-4F5B-D358-1C4E76F28533}"/>
              </a:ext>
            </a:extLst>
          </p:cNvPr>
          <p:cNvSpPr txBox="1"/>
          <p:nvPr/>
        </p:nvSpPr>
        <p:spPr>
          <a:xfrm>
            <a:off x="8749292" y="576516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2020-2023</a:t>
            </a:r>
          </a:p>
        </p:txBody>
      </p:sp>
      <p:grpSp>
        <p:nvGrpSpPr>
          <p:cNvPr id="68" name="Group 26">
            <a:extLst>
              <a:ext uri="{FF2B5EF4-FFF2-40B4-BE49-F238E27FC236}">
                <a16:creationId xmlns:a16="http://schemas.microsoft.com/office/drawing/2014/main" id="{31F466F3-E064-FD6A-25B8-D4396E2B000B}"/>
              </a:ext>
            </a:extLst>
          </p:cNvPr>
          <p:cNvGrpSpPr/>
          <p:nvPr/>
        </p:nvGrpSpPr>
        <p:grpSpPr>
          <a:xfrm>
            <a:off x="5939227" y="5359378"/>
            <a:ext cx="288409" cy="288409"/>
            <a:chOff x="0" y="0"/>
            <a:chExt cx="812800" cy="812800"/>
          </a:xfrm>
        </p:grpSpPr>
        <p:sp>
          <p:nvSpPr>
            <p:cNvPr id="69" name="Freeform 27">
              <a:extLst>
                <a:ext uri="{FF2B5EF4-FFF2-40B4-BE49-F238E27FC236}">
                  <a16:creationId xmlns:a16="http://schemas.microsoft.com/office/drawing/2014/main" id="{1E96AF39-7E09-0FFB-75B2-4812618A9E2B}"/>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1DFB1"/>
              </a:solidFill>
              <a:prstDash val="solid"/>
              <a:miter/>
            </a:ln>
          </p:spPr>
        </p:sp>
        <p:sp>
          <p:nvSpPr>
            <p:cNvPr id="70" name="TextBox 28">
              <a:extLst>
                <a:ext uri="{FF2B5EF4-FFF2-40B4-BE49-F238E27FC236}">
                  <a16:creationId xmlns:a16="http://schemas.microsoft.com/office/drawing/2014/main" id="{A9579A73-8718-A410-132A-BCCEC9885017}"/>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71" name="Group 48">
            <a:extLst>
              <a:ext uri="{FF2B5EF4-FFF2-40B4-BE49-F238E27FC236}">
                <a16:creationId xmlns:a16="http://schemas.microsoft.com/office/drawing/2014/main" id="{170781A7-2A3E-94E0-6C93-9DA045AF5789}"/>
              </a:ext>
            </a:extLst>
          </p:cNvPr>
          <p:cNvGrpSpPr/>
          <p:nvPr/>
        </p:nvGrpSpPr>
        <p:grpSpPr>
          <a:xfrm>
            <a:off x="10835939" y="5385811"/>
            <a:ext cx="288409" cy="288409"/>
            <a:chOff x="0" y="0"/>
            <a:chExt cx="812800" cy="812800"/>
          </a:xfrm>
        </p:grpSpPr>
        <p:sp>
          <p:nvSpPr>
            <p:cNvPr id="72" name="Freeform 49">
              <a:extLst>
                <a:ext uri="{FF2B5EF4-FFF2-40B4-BE49-F238E27FC236}">
                  <a16:creationId xmlns:a16="http://schemas.microsoft.com/office/drawing/2014/main" id="{C8704CA2-536F-1B63-D8FD-E28BA5AAA4A9}"/>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F8379"/>
              </a:solidFill>
              <a:prstDash val="solid"/>
              <a:miter/>
            </a:ln>
          </p:spPr>
        </p:sp>
        <p:sp>
          <p:nvSpPr>
            <p:cNvPr id="73" name="TextBox 50">
              <a:extLst>
                <a:ext uri="{FF2B5EF4-FFF2-40B4-BE49-F238E27FC236}">
                  <a16:creationId xmlns:a16="http://schemas.microsoft.com/office/drawing/2014/main" id="{9E79A96C-B53C-A0CB-313A-1B4A8A5C9797}"/>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74" name="TextBox 51">
            <a:extLst>
              <a:ext uri="{FF2B5EF4-FFF2-40B4-BE49-F238E27FC236}">
                <a16:creationId xmlns:a16="http://schemas.microsoft.com/office/drawing/2014/main" id="{C4B6BCC2-EC98-45CB-7FF7-4521FA7DD323}"/>
              </a:ext>
            </a:extLst>
          </p:cNvPr>
          <p:cNvSpPr txBox="1"/>
          <p:nvPr/>
        </p:nvSpPr>
        <p:spPr>
          <a:xfrm>
            <a:off x="10163490"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International Patient Summary (IPS) for Hajj Pilgrims. </a:t>
            </a:r>
          </a:p>
        </p:txBody>
      </p:sp>
      <p:sp>
        <p:nvSpPr>
          <p:cNvPr id="75" name="TextBox 52">
            <a:extLst>
              <a:ext uri="{FF2B5EF4-FFF2-40B4-BE49-F238E27FC236}">
                <a16:creationId xmlns:a16="http://schemas.microsoft.com/office/drawing/2014/main" id="{045CD6C3-E852-BBAD-5063-2C3F11C81B32}"/>
              </a:ext>
            </a:extLst>
          </p:cNvPr>
          <p:cNvSpPr txBox="1"/>
          <p:nvPr/>
        </p:nvSpPr>
        <p:spPr>
          <a:xfrm>
            <a:off x="1038099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2024</a:t>
            </a:r>
          </a:p>
        </p:txBody>
      </p:sp>
    </p:spTree>
    <p:extLst>
      <p:ext uri="{BB962C8B-B14F-4D97-AF65-F5344CB8AC3E}">
        <p14:creationId xmlns:p14="http://schemas.microsoft.com/office/powerpoint/2010/main" val="1814324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3F40E-287C-CE57-0E72-11FAEF271001}"/>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9A832273-93E0-AE4D-D415-E1FA8F9ABE9F}"/>
              </a:ext>
            </a:extLst>
          </p:cNvPr>
          <p:cNvSpPr txBox="1"/>
          <p:nvPr/>
        </p:nvSpPr>
        <p:spPr>
          <a:xfrm>
            <a:off x="825691" y="268587"/>
            <a:ext cx="10672548" cy="602729"/>
          </a:xfrm>
          <a:prstGeom prst="rect">
            <a:avLst/>
          </a:prstGeom>
          <a:solidFill>
            <a:srgbClr val="F0F0F0"/>
          </a:solidFill>
        </p:spPr>
        <p:txBody>
          <a:bodyPr wrap="square" lIns="0" tIns="0" rIns="0" bIns="0" rtlCol="0" anchor="t">
            <a:spAutoFit/>
          </a:bodyPr>
          <a:lstStyle/>
          <a:p>
            <a:pPr algn="ctr">
              <a:lnSpc>
                <a:spcPts val="4716"/>
              </a:lnSpc>
            </a:pPr>
            <a:r>
              <a:rPr lang="en-US" sz="4000" b="1" spc="205" dirty="0">
                <a:solidFill>
                  <a:srgbClr val="343432"/>
                </a:solidFill>
                <a:latin typeface="+mj-lt"/>
                <a:ea typeface="Montserrat Classic Bold"/>
                <a:cs typeface="Montserrat Classic Bold"/>
                <a:sym typeface="Montserrat Classic Bold"/>
              </a:rPr>
              <a:t>MALAYSIA’S JOURNEY WITH SNOMED CT</a:t>
            </a:r>
          </a:p>
        </p:txBody>
      </p:sp>
      <p:sp>
        <p:nvSpPr>
          <p:cNvPr id="10" name="Rectangle 9">
            <a:extLst>
              <a:ext uri="{FF2B5EF4-FFF2-40B4-BE49-F238E27FC236}">
                <a16:creationId xmlns:a16="http://schemas.microsoft.com/office/drawing/2014/main" id="{6535A6B6-7BD5-9718-629C-6531B7113050}"/>
              </a:ext>
            </a:extLst>
          </p:cNvPr>
          <p:cNvSpPr/>
          <p:nvPr/>
        </p:nvSpPr>
        <p:spPr>
          <a:xfrm>
            <a:off x="8314281" y="1569493"/>
            <a:ext cx="3291751" cy="3581322"/>
          </a:xfrm>
          <a:prstGeom prst="rect">
            <a:avLst/>
          </a:prstGeom>
          <a:solidFill>
            <a:srgbClr val="FF83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1200"/>
              </a:spcAft>
            </a:pPr>
            <a:r>
              <a:rPr lang="en-US" b="1" u="sng" dirty="0">
                <a:solidFill>
                  <a:schemeClr val="tx1"/>
                </a:solidFill>
              </a:rPr>
              <a:t>Lesson learnt:</a:t>
            </a:r>
          </a:p>
          <a:p>
            <a:pPr marL="285750" indent="-285750">
              <a:spcAft>
                <a:spcPts val="1200"/>
              </a:spcAft>
              <a:buFont typeface="Arial" panose="020B0604020202020204" pitchFamily="34" charset="0"/>
              <a:buChar char="•"/>
              <a:tabLst>
                <a:tab pos="2339975" algn="l"/>
              </a:tabLst>
            </a:pPr>
            <a:r>
              <a:rPr lang="en-US" dirty="0">
                <a:solidFill>
                  <a:schemeClr val="tx1"/>
                </a:solidFill>
              </a:rPr>
              <a:t>Leverage existing data infrastructure &amp; standards</a:t>
            </a:r>
          </a:p>
        </p:txBody>
      </p:sp>
      <p:sp>
        <p:nvSpPr>
          <p:cNvPr id="38" name="Rectangle 37">
            <a:extLst>
              <a:ext uri="{FF2B5EF4-FFF2-40B4-BE49-F238E27FC236}">
                <a16:creationId xmlns:a16="http://schemas.microsoft.com/office/drawing/2014/main" id="{B2D6F8B4-0107-95C1-128F-7331B1F53CEE}"/>
              </a:ext>
            </a:extLst>
          </p:cNvPr>
          <p:cNvSpPr/>
          <p:nvPr/>
        </p:nvSpPr>
        <p:spPr>
          <a:xfrm>
            <a:off x="585967" y="1569493"/>
            <a:ext cx="4040776" cy="35813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a:solidFill>
                  <a:schemeClr val="tx1"/>
                </a:solidFill>
              </a:rPr>
              <a:t>Provide International Patient Summary (IPS) through </a:t>
            </a:r>
            <a:r>
              <a:rPr lang="en-US" dirty="0" err="1">
                <a:solidFill>
                  <a:schemeClr val="tx1"/>
                </a:solidFill>
              </a:rPr>
              <a:t>MySejahtera</a:t>
            </a:r>
            <a:r>
              <a:rPr lang="en-US" dirty="0">
                <a:solidFill>
                  <a:schemeClr val="tx1"/>
                </a:solidFill>
              </a:rPr>
              <a:t> app.</a:t>
            </a:r>
          </a:p>
          <a:p>
            <a:pPr marL="342900" indent="-342900">
              <a:buFont typeface="+mj-lt"/>
              <a:buAutoNum type="arabicPeriod"/>
            </a:pPr>
            <a:r>
              <a:rPr lang="en-US" dirty="0">
                <a:solidFill>
                  <a:schemeClr val="tx1"/>
                </a:solidFill>
              </a:rPr>
              <a:t>Allow medical practitioners (Malaysian &amp; Saudi government) to access basic health history and allergies.</a:t>
            </a:r>
          </a:p>
          <a:p>
            <a:pPr marL="342900" indent="-342900">
              <a:buFont typeface="+mj-lt"/>
              <a:buAutoNum type="arabicPeriod"/>
            </a:pPr>
            <a:r>
              <a:rPr lang="en-US" dirty="0">
                <a:solidFill>
                  <a:schemeClr val="tx1"/>
                </a:solidFill>
              </a:rPr>
              <a:t>Facilitate treatment should any medical incident occurs.</a:t>
            </a:r>
          </a:p>
          <a:p>
            <a:pPr marL="342900" indent="-342900">
              <a:buFont typeface="+mj-lt"/>
              <a:buAutoNum type="arabicPeriod"/>
            </a:pPr>
            <a:endParaRPr lang="en-US" dirty="0">
              <a:solidFill>
                <a:schemeClr val="tx1"/>
              </a:solidFill>
            </a:endParaRPr>
          </a:p>
          <a:p>
            <a:pPr marL="342900" indent="-342900">
              <a:buFont typeface="+mj-lt"/>
              <a:buAutoNum type="arabicPeriod"/>
            </a:pPr>
            <a:r>
              <a:rPr lang="en-US" dirty="0">
                <a:solidFill>
                  <a:schemeClr val="tx1"/>
                </a:solidFill>
              </a:rPr>
              <a:t>31,000+ Hajj pilgrims; </a:t>
            </a:r>
            <a:r>
              <a:rPr lang="en-US" b="0" i="0" dirty="0">
                <a:solidFill>
                  <a:srgbClr val="212529"/>
                </a:solidFill>
                <a:effectLst/>
                <a:latin typeface="Roboto" panose="02000000000000000000" pitchFamily="2" charset="0"/>
              </a:rPr>
              <a:t>250+ MOH medical haj delegation</a:t>
            </a:r>
            <a:r>
              <a:rPr lang="en-US" dirty="0">
                <a:solidFill>
                  <a:srgbClr val="212529"/>
                </a:solidFill>
                <a:latin typeface="Roboto" panose="02000000000000000000" pitchFamily="2" charset="0"/>
              </a:rPr>
              <a:t> (2023)</a:t>
            </a:r>
            <a:endParaRPr lang="en-US" dirty="0">
              <a:solidFill>
                <a:schemeClr val="tx1"/>
              </a:solidFill>
            </a:endParaRPr>
          </a:p>
          <a:p>
            <a:pPr marL="1257300" lvl="2" indent="-342900">
              <a:buFont typeface="Arial" panose="020B0604020202020204" pitchFamily="34" charset="0"/>
              <a:buChar char="•"/>
            </a:pPr>
            <a:endParaRPr lang="en-US" dirty="0">
              <a:solidFill>
                <a:schemeClr val="tx1"/>
              </a:solidFill>
            </a:endParaRPr>
          </a:p>
          <a:p>
            <a:pPr marL="742950" lvl="1" indent="-285750">
              <a:buFont typeface="Arial" panose="020B0604020202020204" pitchFamily="34" charset="0"/>
              <a:buChar char="•"/>
            </a:pPr>
            <a:endParaRPr lang="en-MY" dirty="0">
              <a:solidFill>
                <a:schemeClr val="tx1"/>
              </a:solidFill>
            </a:endParaRPr>
          </a:p>
        </p:txBody>
      </p:sp>
      <p:sp>
        <p:nvSpPr>
          <p:cNvPr id="2" name="Slide Number Placeholder 12">
            <a:extLst>
              <a:ext uri="{FF2B5EF4-FFF2-40B4-BE49-F238E27FC236}">
                <a16:creationId xmlns:a16="http://schemas.microsoft.com/office/drawing/2014/main" id="{CABC1F4E-A6B9-6C1E-B1DD-3F484DFA1EA0}"/>
              </a:ext>
            </a:extLst>
          </p:cNvPr>
          <p:cNvSpPr>
            <a:spLocks noGrp="1"/>
          </p:cNvSpPr>
          <p:nvPr>
            <p:ph type="sldNum" sz="quarter" idx="12"/>
          </p:nvPr>
        </p:nvSpPr>
        <p:spPr>
          <a:xfrm>
            <a:off x="-390259" y="184023"/>
            <a:ext cx="637909" cy="365125"/>
          </a:xfrm>
        </p:spPr>
        <p:txBody>
          <a:bodyPr/>
          <a:lstStyle/>
          <a:p>
            <a:fld id="{DFDF98CC-160E-494C-8C3C-8CDC5FA257DE}" type="slidenum">
              <a:rPr lang="en-US" smtClean="0"/>
              <a:t>7</a:t>
            </a:fld>
            <a:endParaRPr lang="en-US"/>
          </a:p>
        </p:txBody>
      </p:sp>
      <p:pic>
        <p:nvPicPr>
          <p:cNvPr id="1026" name="Picture 2" descr="You’re Required to Check Out With the MySejahtera App Now – Nextrift">
            <a:extLst>
              <a:ext uri="{FF2B5EF4-FFF2-40B4-BE49-F238E27FC236}">
                <a16:creationId xmlns:a16="http://schemas.microsoft.com/office/drawing/2014/main" id="{7EC5C450-EE08-FCFD-34F1-D5A7C7E126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574" r="26448"/>
          <a:stretch/>
        </p:blipFill>
        <p:spPr bwMode="auto">
          <a:xfrm>
            <a:off x="4758671" y="1569492"/>
            <a:ext cx="3423682" cy="356780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41">
            <a:extLst>
              <a:ext uri="{FF2B5EF4-FFF2-40B4-BE49-F238E27FC236}">
                <a16:creationId xmlns:a16="http://schemas.microsoft.com/office/drawing/2014/main" id="{20118E02-5F60-24BA-7C3F-1C789338FDFC}"/>
              </a:ext>
            </a:extLst>
          </p:cNvPr>
          <p:cNvSpPr txBox="1"/>
          <p:nvPr/>
        </p:nvSpPr>
        <p:spPr>
          <a:xfrm>
            <a:off x="8531788" y="6057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SNOMED CT Implementation in 50 clinic.</a:t>
            </a:r>
          </a:p>
        </p:txBody>
      </p:sp>
      <p:sp>
        <p:nvSpPr>
          <p:cNvPr id="19" name="TextBox 29">
            <a:extLst>
              <a:ext uri="{FF2B5EF4-FFF2-40B4-BE49-F238E27FC236}">
                <a16:creationId xmlns:a16="http://schemas.microsoft.com/office/drawing/2014/main" id="{3B5D0014-CA8B-38CF-6103-BF0265BFDC28}"/>
              </a:ext>
            </a:extLst>
          </p:cNvPr>
          <p:cNvSpPr txBox="1"/>
          <p:nvPr/>
        </p:nvSpPr>
        <p:spPr>
          <a:xfrm>
            <a:off x="5266778" y="6032016"/>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v1.0 was developed. </a:t>
            </a:r>
          </a:p>
        </p:txBody>
      </p:sp>
      <p:sp>
        <p:nvSpPr>
          <p:cNvPr id="25" name="AutoShape 3">
            <a:extLst>
              <a:ext uri="{FF2B5EF4-FFF2-40B4-BE49-F238E27FC236}">
                <a16:creationId xmlns:a16="http://schemas.microsoft.com/office/drawing/2014/main" id="{1668B4A7-E9A7-E3F5-CD95-EDF4B11C36A6}"/>
              </a:ext>
            </a:extLst>
          </p:cNvPr>
          <p:cNvSpPr/>
          <p:nvPr/>
        </p:nvSpPr>
        <p:spPr>
          <a:xfrm flipV="1">
            <a:off x="0" y="5531124"/>
            <a:ext cx="12192000" cy="0"/>
          </a:xfrm>
          <a:prstGeom prst="line">
            <a:avLst/>
          </a:prstGeom>
          <a:ln w="38100" cap="flat">
            <a:solidFill>
              <a:srgbClr val="474747"/>
            </a:solidFill>
            <a:prstDash val="solid"/>
            <a:headEnd type="none" w="sm" len="sm"/>
            <a:tailEnd type="none" w="sm" len="sm"/>
          </a:ln>
        </p:spPr>
      </p:sp>
      <p:sp>
        <p:nvSpPr>
          <p:cNvPr id="31" name="TextBox 7">
            <a:extLst>
              <a:ext uri="{FF2B5EF4-FFF2-40B4-BE49-F238E27FC236}">
                <a16:creationId xmlns:a16="http://schemas.microsoft.com/office/drawing/2014/main" id="{866BA712-0A89-50CE-0AE3-BC7BD4B1ECD9}"/>
              </a:ext>
            </a:extLst>
          </p:cNvPr>
          <p:cNvSpPr txBox="1"/>
          <p:nvPr/>
        </p:nvSpPr>
        <p:spPr>
          <a:xfrm>
            <a:off x="368462" y="6032565"/>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Visit to one of the charter member country</a:t>
            </a:r>
          </a:p>
        </p:txBody>
      </p:sp>
      <p:sp>
        <p:nvSpPr>
          <p:cNvPr id="37" name="TextBox 8">
            <a:extLst>
              <a:ext uri="{FF2B5EF4-FFF2-40B4-BE49-F238E27FC236}">
                <a16:creationId xmlns:a16="http://schemas.microsoft.com/office/drawing/2014/main" id="{460A74FB-F7DC-F219-02E2-C5FE9E02FC82}"/>
              </a:ext>
            </a:extLst>
          </p:cNvPr>
          <p:cNvSpPr txBox="1"/>
          <p:nvPr/>
        </p:nvSpPr>
        <p:spPr>
          <a:xfrm>
            <a:off x="585967" y="5760538"/>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2009</a:t>
            </a:r>
          </a:p>
        </p:txBody>
      </p:sp>
      <p:grpSp>
        <p:nvGrpSpPr>
          <p:cNvPr id="43" name="Group 4">
            <a:extLst>
              <a:ext uri="{FF2B5EF4-FFF2-40B4-BE49-F238E27FC236}">
                <a16:creationId xmlns:a16="http://schemas.microsoft.com/office/drawing/2014/main" id="{82517602-F7D0-A9D2-B0CD-4323399971E5}"/>
              </a:ext>
            </a:extLst>
          </p:cNvPr>
          <p:cNvGrpSpPr/>
          <p:nvPr/>
        </p:nvGrpSpPr>
        <p:grpSpPr>
          <a:xfrm>
            <a:off x="1040911" y="5359728"/>
            <a:ext cx="288409" cy="288409"/>
            <a:chOff x="0" y="0"/>
            <a:chExt cx="812800" cy="812800"/>
          </a:xfrm>
        </p:grpSpPr>
        <p:sp>
          <p:nvSpPr>
            <p:cNvPr id="44" name="Freeform 5">
              <a:extLst>
                <a:ext uri="{FF2B5EF4-FFF2-40B4-BE49-F238E27FC236}">
                  <a16:creationId xmlns:a16="http://schemas.microsoft.com/office/drawing/2014/main" id="{03B87B3A-A78E-42A0-783D-BF1B3B0DF84F}"/>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397D8"/>
              </a:solidFill>
              <a:prstDash val="solid"/>
              <a:miter/>
            </a:ln>
          </p:spPr>
        </p:sp>
        <p:sp>
          <p:nvSpPr>
            <p:cNvPr id="45" name="TextBox 6">
              <a:extLst>
                <a:ext uri="{FF2B5EF4-FFF2-40B4-BE49-F238E27FC236}">
                  <a16:creationId xmlns:a16="http://schemas.microsoft.com/office/drawing/2014/main" id="{7A36CE59-61F1-4C35-450A-4CAD49CD3422}"/>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46" name="TextBox 16">
            <a:extLst>
              <a:ext uri="{FF2B5EF4-FFF2-40B4-BE49-F238E27FC236}">
                <a16:creationId xmlns:a16="http://schemas.microsoft.com/office/drawing/2014/main" id="{4C02DB59-9A68-82E5-364F-34161D60BBB4}"/>
              </a:ext>
            </a:extLst>
          </p:cNvPr>
          <p:cNvSpPr txBox="1"/>
          <p:nvPr/>
        </p:nvSpPr>
        <p:spPr>
          <a:xfrm>
            <a:off x="2001770" y="6021789"/>
            <a:ext cx="1633307" cy="348172"/>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Became the 22</a:t>
            </a:r>
            <a:r>
              <a:rPr lang="en-US" sz="1400" baseline="30000" dirty="0">
                <a:solidFill>
                  <a:srgbClr val="343432"/>
                </a:solidFill>
                <a:ea typeface="Montserrat Classic"/>
                <a:cs typeface="Montserrat Classic"/>
                <a:sym typeface="Montserrat Classic"/>
              </a:rPr>
              <a:t>nd</a:t>
            </a:r>
            <a:r>
              <a:rPr lang="en-US" sz="1400" dirty="0">
                <a:solidFill>
                  <a:srgbClr val="343432"/>
                </a:solidFill>
                <a:ea typeface="Montserrat Classic"/>
                <a:cs typeface="Montserrat Classic"/>
                <a:sym typeface="Montserrat Classic"/>
              </a:rPr>
              <a:t> member country. </a:t>
            </a:r>
          </a:p>
        </p:txBody>
      </p:sp>
      <p:sp>
        <p:nvSpPr>
          <p:cNvPr id="47" name="TextBox 17">
            <a:extLst>
              <a:ext uri="{FF2B5EF4-FFF2-40B4-BE49-F238E27FC236}">
                <a16:creationId xmlns:a16="http://schemas.microsoft.com/office/drawing/2014/main" id="{19A6E8D3-A9A5-3EE9-515B-C5181CA03024}"/>
              </a:ext>
            </a:extLst>
          </p:cNvPr>
          <p:cNvSpPr txBox="1"/>
          <p:nvPr/>
        </p:nvSpPr>
        <p:spPr>
          <a:xfrm>
            <a:off x="2219274" y="5759009"/>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2012</a:t>
            </a:r>
          </a:p>
        </p:txBody>
      </p:sp>
      <p:grpSp>
        <p:nvGrpSpPr>
          <p:cNvPr id="53" name="Group 13">
            <a:extLst>
              <a:ext uri="{FF2B5EF4-FFF2-40B4-BE49-F238E27FC236}">
                <a16:creationId xmlns:a16="http://schemas.microsoft.com/office/drawing/2014/main" id="{E1959A41-DCF9-492F-023A-4904A893F2E4}"/>
              </a:ext>
            </a:extLst>
          </p:cNvPr>
          <p:cNvGrpSpPr/>
          <p:nvPr/>
        </p:nvGrpSpPr>
        <p:grpSpPr>
          <a:xfrm>
            <a:off x="2674219" y="5359728"/>
            <a:ext cx="288409" cy="288409"/>
            <a:chOff x="0" y="0"/>
            <a:chExt cx="812800" cy="812800"/>
          </a:xfrm>
        </p:grpSpPr>
        <p:sp>
          <p:nvSpPr>
            <p:cNvPr id="54" name="Freeform 14">
              <a:extLst>
                <a:ext uri="{FF2B5EF4-FFF2-40B4-BE49-F238E27FC236}">
                  <a16:creationId xmlns:a16="http://schemas.microsoft.com/office/drawing/2014/main" id="{F96D6C6D-D453-3A35-FF31-40AECEE9A2D1}"/>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63B1DB"/>
              </a:solidFill>
              <a:prstDash val="solid"/>
              <a:miter/>
            </a:ln>
          </p:spPr>
        </p:sp>
        <p:sp>
          <p:nvSpPr>
            <p:cNvPr id="55" name="TextBox 15">
              <a:extLst>
                <a:ext uri="{FF2B5EF4-FFF2-40B4-BE49-F238E27FC236}">
                  <a16:creationId xmlns:a16="http://schemas.microsoft.com/office/drawing/2014/main" id="{CF5470CC-69B7-102F-9451-11F337AF3407}"/>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56" name="Group 20">
            <a:extLst>
              <a:ext uri="{FF2B5EF4-FFF2-40B4-BE49-F238E27FC236}">
                <a16:creationId xmlns:a16="http://schemas.microsoft.com/office/drawing/2014/main" id="{F5E182C0-3993-AA0F-3A69-4B0B07EAD90F}"/>
              </a:ext>
            </a:extLst>
          </p:cNvPr>
          <p:cNvGrpSpPr/>
          <p:nvPr/>
        </p:nvGrpSpPr>
        <p:grpSpPr>
          <a:xfrm>
            <a:off x="4305921" y="5359378"/>
            <a:ext cx="288409" cy="288409"/>
            <a:chOff x="0" y="0"/>
            <a:chExt cx="812800" cy="812800"/>
          </a:xfrm>
        </p:grpSpPr>
        <p:sp>
          <p:nvSpPr>
            <p:cNvPr id="57" name="Freeform 21">
              <a:extLst>
                <a:ext uri="{FF2B5EF4-FFF2-40B4-BE49-F238E27FC236}">
                  <a16:creationId xmlns:a16="http://schemas.microsoft.com/office/drawing/2014/main" id="{21836D7A-AA77-5B5E-BC7F-C025BC536203}"/>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8ED7E8"/>
              </a:solidFill>
              <a:prstDash val="solid"/>
              <a:miter/>
            </a:ln>
          </p:spPr>
        </p:sp>
        <p:sp>
          <p:nvSpPr>
            <p:cNvPr id="58" name="TextBox 22">
              <a:extLst>
                <a:ext uri="{FF2B5EF4-FFF2-40B4-BE49-F238E27FC236}">
                  <a16:creationId xmlns:a16="http://schemas.microsoft.com/office/drawing/2014/main" id="{ABD36A09-2DAC-C2CB-B630-2BD0E6BC0769}"/>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59" name="TextBox 23">
            <a:extLst>
              <a:ext uri="{FF2B5EF4-FFF2-40B4-BE49-F238E27FC236}">
                <a16:creationId xmlns:a16="http://schemas.microsoft.com/office/drawing/2014/main" id="{E891B7ED-1F74-F6BB-E469-60D4A9F38AD1}"/>
              </a:ext>
            </a:extLst>
          </p:cNvPr>
          <p:cNvSpPr txBox="1"/>
          <p:nvPr/>
        </p:nvSpPr>
        <p:spPr>
          <a:xfrm>
            <a:off x="3633472" y="6032214"/>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Developed a Cardiology SNOMED CT reference set. </a:t>
            </a:r>
          </a:p>
        </p:txBody>
      </p:sp>
      <p:sp>
        <p:nvSpPr>
          <p:cNvPr id="60" name="TextBox 24">
            <a:extLst>
              <a:ext uri="{FF2B5EF4-FFF2-40B4-BE49-F238E27FC236}">
                <a16:creationId xmlns:a16="http://schemas.microsoft.com/office/drawing/2014/main" id="{60EFFAD0-1635-FE30-8E28-ACE54F6FADD0}"/>
              </a:ext>
            </a:extLst>
          </p:cNvPr>
          <p:cNvSpPr txBox="1"/>
          <p:nvPr/>
        </p:nvSpPr>
        <p:spPr>
          <a:xfrm>
            <a:off x="3850976" y="576018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2013-2014</a:t>
            </a:r>
          </a:p>
        </p:txBody>
      </p:sp>
      <p:sp>
        <p:nvSpPr>
          <p:cNvPr id="61" name="TextBox 30">
            <a:extLst>
              <a:ext uri="{FF2B5EF4-FFF2-40B4-BE49-F238E27FC236}">
                <a16:creationId xmlns:a16="http://schemas.microsoft.com/office/drawing/2014/main" id="{1FEE8F7D-EA96-2093-0FCD-AAA5B60D0D1B}"/>
              </a:ext>
            </a:extLst>
          </p:cNvPr>
          <p:cNvSpPr txBox="1"/>
          <p:nvPr/>
        </p:nvSpPr>
        <p:spPr>
          <a:xfrm>
            <a:off x="5484283" y="575929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2015-2017</a:t>
            </a:r>
          </a:p>
        </p:txBody>
      </p:sp>
      <p:grpSp>
        <p:nvGrpSpPr>
          <p:cNvPr id="62" name="Group 32">
            <a:extLst>
              <a:ext uri="{FF2B5EF4-FFF2-40B4-BE49-F238E27FC236}">
                <a16:creationId xmlns:a16="http://schemas.microsoft.com/office/drawing/2014/main" id="{E2E55A04-AF40-9F80-FCFA-B6C5F5898AF0}"/>
              </a:ext>
            </a:extLst>
          </p:cNvPr>
          <p:cNvGrpSpPr/>
          <p:nvPr/>
        </p:nvGrpSpPr>
        <p:grpSpPr>
          <a:xfrm>
            <a:off x="7570929" y="5385811"/>
            <a:ext cx="288409" cy="288409"/>
            <a:chOff x="0" y="0"/>
            <a:chExt cx="812800" cy="812800"/>
          </a:xfrm>
        </p:grpSpPr>
        <p:sp>
          <p:nvSpPr>
            <p:cNvPr id="63" name="Freeform 33">
              <a:extLst>
                <a:ext uri="{FF2B5EF4-FFF2-40B4-BE49-F238E27FC236}">
                  <a16:creationId xmlns:a16="http://schemas.microsoft.com/office/drawing/2014/main" id="{5BBA55C7-51E8-8AA9-3B0A-4AED6D14FA41}"/>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D389"/>
              </a:solidFill>
              <a:prstDash val="solid"/>
              <a:miter/>
            </a:ln>
          </p:spPr>
        </p:sp>
        <p:sp>
          <p:nvSpPr>
            <p:cNvPr id="1024" name="TextBox 34">
              <a:extLst>
                <a:ext uri="{FF2B5EF4-FFF2-40B4-BE49-F238E27FC236}">
                  <a16:creationId xmlns:a16="http://schemas.microsoft.com/office/drawing/2014/main" id="{A25289D6-8927-7119-4904-5DC2D46BEF7B}"/>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1025" name="TextBox 35">
            <a:extLst>
              <a:ext uri="{FF2B5EF4-FFF2-40B4-BE49-F238E27FC236}">
                <a16:creationId xmlns:a16="http://schemas.microsoft.com/office/drawing/2014/main" id="{8691B8E4-135F-889D-2773-1B6354FFBB07}"/>
              </a:ext>
            </a:extLst>
          </p:cNvPr>
          <p:cNvSpPr txBox="1"/>
          <p:nvPr/>
        </p:nvSpPr>
        <p:spPr>
          <a:xfrm>
            <a:off x="6898481"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MyHarmony v1.1 was developed with feature upgrade.</a:t>
            </a:r>
          </a:p>
        </p:txBody>
      </p:sp>
      <p:sp>
        <p:nvSpPr>
          <p:cNvPr id="1027" name="TextBox 36">
            <a:extLst>
              <a:ext uri="{FF2B5EF4-FFF2-40B4-BE49-F238E27FC236}">
                <a16:creationId xmlns:a16="http://schemas.microsoft.com/office/drawing/2014/main" id="{0386929F-26A8-60BA-64A8-8DF19309F355}"/>
              </a:ext>
            </a:extLst>
          </p:cNvPr>
          <p:cNvSpPr txBox="1"/>
          <p:nvPr/>
        </p:nvSpPr>
        <p:spPr>
          <a:xfrm>
            <a:off x="711598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2017-2019</a:t>
            </a:r>
          </a:p>
        </p:txBody>
      </p:sp>
      <p:sp>
        <p:nvSpPr>
          <p:cNvPr id="1028" name="Freeform 39">
            <a:extLst>
              <a:ext uri="{FF2B5EF4-FFF2-40B4-BE49-F238E27FC236}">
                <a16:creationId xmlns:a16="http://schemas.microsoft.com/office/drawing/2014/main" id="{7AE84797-D783-4B41-9E80-9967E0E72EB6}"/>
              </a:ext>
            </a:extLst>
          </p:cNvPr>
          <p:cNvSpPr/>
          <p:nvPr/>
        </p:nvSpPr>
        <p:spPr>
          <a:xfrm>
            <a:off x="9204237" y="5385811"/>
            <a:ext cx="288409" cy="28840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8B27C"/>
            </a:solidFill>
            <a:prstDash val="solid"/>
            <a:miter/>
          </a:ln>
        </p:spPr>
      </p:sp>
      <p:sp>
        <p:nvSpPr>
          <p:cNvPr id="1029" name="TextBox 40">
            <a:extLst>
              <a:ext uri="{FF2B5EF4-FFF2-40B4-BE49-F238E27FC236}">
                <a16:creationId xmlns:a16="http://schemas.microsoft.com/office/drawing/2014/main" id="{A5938AF9-8CA8-0AA1-D10C-A36295C5D846}"/>
              </a:ext>
            </a:extLst>
          </p:cNvPr>
          <p:cNvSpPr txBox="1"/>
          <p:nvPr/>
        </p:nvSpPr>
        <p:spPr>
          <a:xfrm>
            <a:off x="9231275" y="5399330"/>
            <a:ext cx="234332" cy="247851"/>
          </a:xfrm>
          <a:prstGeom prst="rect">
            <a:avLst/>
          </a:prstGeom>
        </p:spPr>
        <p:txBody>
          <a:bodyPr lIns="33867" tIns="33867" rIns="33867" bIns="33867" rtlCol="0" anchor="ctr"/>
          <a:lstStyle/>
          <a:p>
            <a:pPr algn="ctr">
              <a:lnSpc>
                <a:spcPts val="1837"/>
              </a:lnSpc>
              <a:spcBef>
                <a:spcPct val="0"/>
              </a:spcBef>
            </a:pPr>
            <a:endParaRPr sz="1200"/>
          </a:p>
        </p:txBody>
      </p:sp>
      <p:sp>
        <p:nvSpPr>
          <p:cNvPr id="1030" name="TextBox 42">
            <a:extLst>
              <a:ext uri="{FF2B5EF4-FFF2-40B4-BE49-F238E27FC236}">
                <a16:creationId xmlns:a16="http://schemas.microsoft.com/office/drawing/2014/main" id="{54CBA7FB-1D42-EACF-4BDD-7F4B3E9DAEC1}"/>
              </a:ext>
            </a:extLst>
          </p:cNvPr>
          <p:cNvSpPr txBox="1"/>
          <p:nvPr/>
        </p:nvSpPr>
        <p:spPr>
          <a:xfrm>
            <a:off x="8749292" y="5765167"/>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2020-2023</a:t>
            </a:r>
          </a:p>
        </p:txBody>
      </p:sp>
      <p:grpSp>
        <p:nvGrpSpPr>
          <p:cNvPr id="1031" name="Group 26">
            <a:extLst>
              <a:ext uri="{FF2B5EF4-FFF2-40B4-BE49-F238E27FC236}">
                <a16:creationId xmlns:a16="http://schemas.microsoft.com/office/drawing/2014/main" id="{AAD05EF0-7974-F25C-429F-2829ED0FEBB8}"/>
              </a:ext>
            </a:extLst>
          </p:cNvPr>
          <p:cNvGrpSpPr/>
          <p:nvPr/>
        </p:nvGrpSpPr>
        <p:grpSpPr>
          <a:xfrm>
            <a:off x="5939227" y="5359378"/>
            <a:ext cx="288409" cy="288409"/>
            <a:chOff x="0" y="0"/>
            <a:chExt cx="812800" cy="812800"/>
          </a:xfrm>
        </p:grpSpPr>
        <p:sp>
          <p:nvSpPr>
            <p:cNvPr id="1032" name="Freeform 27">
              <a:extLst>
                <a:ext uri="{FF2B5EF4-FFF2-40B4-BE49-F238E27FC236}">
                  <a16:creationId xmlns:a16="http://schemas.microsoft.com/office/drawing/2014/main" id="{3AB104BC-DF07-0EE3-655D-B0F119B544B7}"/>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91DFB1"/>
              </a:solidFill>
              <a:prstDash val="solid"/>
              <a:miter/>
            </a:ln>
          </p:spPr>
        </p:sp>
        <p:sp>
          <p:nvSpPr>
            <p:cNvPr id="1033" name="TextBox 28">
              <a:extLst>
                <a:ext uri="{FF2B5EF4-FFF2-40B4-BE49-F238E27FC236}">
                  <a16:creationId xmlns:a16="http://schemas.microsoft.com/office/drawing/2014/main" id="{A23107CE-0D4B-47EB-ECC2-D01E06B97AA3}"/>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grpSp>
        <p:nvGrpSpPr>
          <p:cNvPr id="1034" name="Group 48">
            <a:extLst>
              <a:ext uri="{FF2B5EF4-FFF2-40B4-BE49-F238E27FC236}">
                <a16:creationId xmlns:a16="http://schemas.microsoft.com/office/drawing/2014/main" id="{11F03D55-B32D-6879-3894-13AA9950CBDB}"/>
              </a:ext>
            </a:extLst>
          </p:cNvPr>
          <p:cNvGrpSpPr/>
          <p:nvPr/>
        </p:nvGrpSpPr>
        <p:grpSpPr>
          <a:xfrm>
            <a:off x="10835939" y="5385811"/>
            <a:ext cx="288409" cy="288409"/>
            <a:chOff x="0" y="0"/>
            <a:chExt cx="812800" cy="812800"/>
          </a:xfrm>
        </p:grpSpPr>
        <p:sp>
          <p:nvSpPr>
            <p:cNvPr id="1035" name="Freeform 49">
              <a:extLst>
                <a:ext uri="{FF2B5EF4-FFF2-40B4-BE49-F238E27FC236}">
                  <a16:creationId xmlns:a16="http://schemas.microsoft.com/office/drawing/2014/main" id="{3F1F8549-0B30-6BEA-DA03-13118CFEA69F}"/>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66675" cap="sq">
              <a:solidFill>
                <a:srgbClr val="FF8379"/>
              </a:solidFill>
              <a:prstDash val="solid"/>
              <a:miter/>
            </a:ln>
          </p:spPr>
        </p:sp>
        <p:sp>
          <p:nvSpPr>
            <p:cNvPr id="1036" name="TextBox 50">
              <a:extLst>
                <a:ext uri="{FF2B5EF4-FFF2-40B4-BE49-F238E27FC236}">
                  <a16:creationId xmlns:a16="http://schemas.microsoft.com/office/drawing/2014/main" id="{A6D2C83C-B9BC-ECD3-9B6E-9442FC48A42F}"/>
                </a:ext>
              </a:extLst>
            </p:cNvPr>
            <p:cNvSpPr txBox="1"/>
            <p:nvPr/>
          </p:nvSpPr>
          <p:spPr>
            <a:xfrm>
              <a:off x="76200" y="38100"/>
              <a:ext cx="660400" cy="698500"/>
            </a:xfrm>
            <a:prstGeom prst="rect">
              <a:avLst/>
            </a:prstGeom>
          </p:spPr>
          <p:txBody>
            <a:bodyPr lIns="33867" tIns="33867" rIns="33867" bIns="33867" rtlCol="0" anchor="ctr"/>
            <a:lstStyle/>
            <a:p>
              <a:pPr algn="ctr">
                <a:lnSpc>
                  <a:spcPts val="1837"/>
                </a:lnSpc>
                <a:spcBef>
                  <a:spcPct val="0"/>
                </a:spcBef>
              </a:pPr>
              <a:endParaRPr sz="1200"/>
            </a:p>
          </p:txBody>
        </p:sp>
      </p:grpSp>
      <p:sp>
        <p:nvSpPr>
          <p:cNvPr id="1037" name="TextBox 51">
            <a:extLst>
              <a:ext uri="{FF2B5EF4-FFF2-40B4-BE49-F238E27FC236}">
                <a16:creationId xmlns:a16="http://schemas.microsoft.com/office/drawing/2014/main" id="{BCAF579B-32F8-B703-2F96-08B0B5C935EB}"/>
              </a:ext>
            </a:extLst>
          </p:cNvPr>
          <p:cNvSpPr txBox="1"/>
          <p:nvPr/>
        </p:nvSpPr>
        <p:spPr>
          <a:xfrm>
            <a:off x="10163490" y="6058648"/>
            <a:ext cx="1633307" cy="520527"/>
          </a:xfrm>
          <a:prstGeom prst="rect">
            <a:avLst/>
          </a:prstGeom>
        </p:spPr>
        <p:txBody>
          <a:bodyPr lIns="0" tIns="0" rIns="0" bIns="0" rtlCol="0" anchor="t">
            <a:spAutoFit/>
          </a:bodyPr>
          <a:lstStyle/>
          <a:p>
            <a:pPr algn="ctr">
              <a:lnSpc>
                <a:spcPct val="80000"/>
              </a:lnSpc>
              <a:spcBef>
                <a:spcPct val="0"/>
              </a:spcBef>
            </a:pPr>
            <a:r>
              <a:rPr lang="en-US" sz="1400" dirty="0">
                <a:solidFill>
                  <a:srgbClr val="343432"/>
                </a:solidFill>
                <a:ea typeface="Montserrat Classic"/>
                <a:cs typeface="Montserrat Classic"/>
                <a:sym typeface="Montserrat Classic"/>
              </a:rPr>
              <a:t>International Patient Summary (IPS) for Hajj Pilgrims. </a:t>
            </a:r>
          </a:p>
        </p:txBody>
      </p:sp>
      <p:sp>
        <p:nvSpPr>
          <p:cNvPr id="1038" name="TextBox 52">
            <a:extLst>
              <a:ext uri="{FF2B5EF4-FFF2-40B4-BE49-F238E27FC236}">
                <a16:creationId xmlns:a16="http://schemas.microsoft.com/office/drawing/2014/main" id="{634B55F8-1F7A-1B66-506B-18A4DBD74F79}"/>
              </a:ext>
            </a:extLst>
          </p:cNvPr>
          <p:cNvSpPr txBox="1"/>
          <p:nvPr/>
        </p:nvSpPr>
        <p:spPr>
          <a:xfrm>
            <a:off x="10380995" y="5786621"/>
            <a:ext cx="1198297" cy="233141"/>
          </a:xfrm>
          <a:prstGeom prst="rect">
            <a:avLst/>
          </a:prstGeom>
        </p:spPr>
        <p:txBody>
          <a:bodyPr lIns="0" tIns="0" rIns="0" bIns="0" rtlCol="0" anchor="t">
            <a:spAutoFit/>
          </a:bodyPr>
          <a:lstStyle/>
          <a:p>
            <a:pPr algn="ctr">
              <a:lnSpc>
                <a:spcPts val="1939"/>
              </a:lnSpc>
              <a:spcBef>
                <a:spcPct val="0"/>
              </a:spcBef>
            </a:pPr>
            <a:r>
              <a:rPr lang="en-US" sz="1515" b="1" dirty="0">
                <a:solidFill>
                  <a:srgbClr val="343432"/>
                </a:solidFill>
                <a:ea typeface="Montserrat Classic Bold"/>
                <a:cs typeface="Montserrat Classic Bold"/>
                <a:sym typeface="Montserrat Classic Bold"/>
              </a:rPr>
              <a:t>2024</a:t>
            </a:r>
          </a:p>
        </p:txBody>
      </p:sp>
    </p:spTree>
    <p:extLst>
      <p:ext uri="{BB962C8B-B14F-4D97-AF65-F5344CB8AC3E}">
        <p14:creationId xmlns:p14="http://schemas.microsoft.com/office/powerpoint/2010/main" val="3050393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4F435-EDD5-7430-553D-4A5644F18597}"/>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26038635-A713-1DFB-B7BB-4C3AEB99791E}"/>
              </a:ext>
            </a:extLst>
          </p:cNvPr>
          <p:cNvPicPr>
            <a:picLocks noChangeAspect="1"/>
          </p:cNvPicPr>
          <p:nvPr/>
        </p:nvPicPr>
        <p:blipFill rotWithShape="1">
          <a:blip r:embed="rId2">
            <a:alphaModFix amt="20000"/>
          </a:blip>
          <a:srcRect l="18494" t="19460" r="19518"/>
          <a:stretch/>
        </p:blipFill>
        <p:spPr>
          <a:xfrm>
            <a:off x="5594004" y="0"/>
            <a:ext cx="6597996" cy="6858000"/>
          </a:xfrm>
          <a:prstGeom prst="rect">
            <a:avLst/>
          </a:prstGeom>
        </p:spPr>
      </p:pic>
      <p:sp>
        <p:nvSpPr>
          <p:cNvPr id="13" name="Slide Number Placeholder 12">
            <a:extLst>
              <a:ext uri="{FF2B5EF4-FFF2-40B4-BE49-F238E27FC236}">
                <a16:creationId xmlns:a16="http://schemas.microsoft.com/office/drawing/2014/main" id="{9BEF41D9-8F39-CC2A-C53D-B2CBACD2F237}"/>
              </a:ext>
            </a:extLst>
          </p:cNvPr>
          <p:cNvSpPr>
            <a:spLocks noGrp="1"/>
          </p:cNvSpPr>
          <p:nvPr>
            <p:ph type="sldNum" sz="quarter" idx="12"/>
          </p:nvPr>
        </p:nvSpPr>
        <p:spPr/>
        <p:txBody>
          <a:bodyPr/>
          <a:lstStyle/>
          <a:p>
            <a:fld id="{DFDF98CC-160E-494C-8C3C-8CDC5FA257DE}" type="slidenum">
              <a:rPr lang="en-US" smtClean="0"/>
              <a:t>8</a:t>
            </a:fld>
            <a:endParaRPr lang="en-US" dirty="0"/>
          </a:p>
        </p:txBody>
      </p:sp>
      <p:grpSp>
        <p:nvGrpSpPr>
          <p:cNvPr id="3" name="Group 2">
            <a:extLst>
              <a:ext uri="{FF2B5EF4-FFF2-40B4-BE49-F238E27FC236}">
                <a16:creationId xmlns:a16="http://schemas.microsoft.com/office/drawing/2014/main" id="{1419195A-0E27-2D45-76B1-68D23DFE534C}"/>
              </a:ext>
            </a:extLst>
          </p:cNvPr>
          <p:cNvGrpSpPr/>
          <p:nvPr/>
        </p:nvGrpSpPr>
        <p:grpSpPr>
          <a:xfrm>
            <a:off x="5895930" y="1758822"/>
            <a:ext cx="5268847" cy="920844"/>
            <a:chOff x="5895930" y="1758822"/>
            <a:chExt cx="5268847" cy="920844"/>
          </a:xfrm>
        </p:grpSpPr>
        <p:pic>
          <p:nvPicPr>
            <p:cNvPr id="15" name="Graphic 14" descr="Baby with solid fill">
              <a:extLst>
                <a:ext uri="{FF2B5EF4-FFF2-40B4-BE49-F238E27FC236}">
                  <a16:creationId xmlns:a16="http://schemas.microsoft.com/office/drawing/2014/main" id="{7A6F3821-406C-140B-3104-90F1939A3A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13409" y="2177430"/>
              <a:ext cx="493294" cy="493294"/>
            </a:xfrm>
            <a:prstGeom prst="rect">
              <a:avLst/>
            </a:prstGeom>
          </p:spPr>
        </p:pic>
        <p:pic>
          <p:nvPicPr>
            <p:cNvPr id="17" name="Graphic 16" descr="Child with balloon with solid fill">
              <a:extLst>
                <a:ext uri="{FF2B5EF4-FFF2-40B4-BE49-F238E27FC236}">
                  <a16:creationId xmlns:a16="http://schemas.microsoft.com/office/drawing/2014/main" id="{FCB0755F-3B0B-F7B1-6744-EB2C7CFB918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78057" y="1758822"/>
              <a:ext cx="914400" cy="914400"/>
            </a:xfrm>
            <a:prstGeom prst="rect">
              <a:avLst/>
            </a:prstGeom>
          </p:spPr>
        </p:pic>
        <p:grpSp>
          <p:nvGrpSpPr>
            <p:cNvPr id="18" name="Group 17">
              <a:extLst>
                <a:ext uri="{FF2B5EF4-FFF2-40B4-BE49-F238E27FC236}">
                  <a16:creationId xmlns:a16="http://schemas.microsoft.com/office/drawing/2014/main" id="{616C7280-43CA-9C69-2D5C-96F286B9EC0E}"/>
                </a:ext>
              </a:extLst>
            </p:cNvPr>
            <p:cNvGrpSpPr/>
            <p:nvPr/>
          </p:nvGrpSpPr>
          <p:grpSpPr>
            <a:xfrm>
              <a:off x="9816972" y="1815069"/>
              <a:ext cx="1347805" cy="864597"/>
              <a:chOff x="10289306" y="3412551"/>
              <a:chExt cx="1347805" cy="864597"/>
            </a:xfrm>
          </p:grpSpPr>
          <p:pic>
            <p:nvPicPr>
              <p:cNvPr id="20" name="Graphic 19" descr="Woman with cane with solid fill">
                <a:extLst>
                  <a:ext uri="{FF2B5EF4-FFF2-40B4-BE49-F238E27FC236}">
                    <a16:creationId xmlns:a16="http://schemas.microsoft.com/office/drawing/2014/main" id="{BB3679AA-9C0C-04C3-113E-C166CE83E65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772514" y="3412551"/>
                <a:ext cx="864597" cy="864597"/>
              </a:xfrm>
              <a:prstGeom prst="rect">
                <a:avLst/>
              </a:prstGeom>
            </p:spPr>
          </p:pic>
          <p:pic>
            <p:nvPicPr>
              <p:cNvPr id="21" name="Graphic 20" descr="Person in wheelchair with solid fill">
                <a:extLst>
                  <a:ext uri="{FF2B5EF4-FFF2-40B4-BE49-F238E27FC236}">
                    <a16:creationId xmlns:a16="http://schemas.microsoft.com/office/drawing/2014/main" id="{5CEFB142-BF71-6888-2DA8-4AED5CB1B1C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289306" y="3477847"/>
                <a:ext cx="799301" cy="799301"/>
              </a:xfrm>
              <a:prstGeom prst="rect">
                <a:avLst/>
              </a:prstGeom>
            </p:spPr>
          </p:pic>
        </p:grpSp>
        <p:pic>
          <p:nvPicPr>
            <p:cNvPr id="19" name="Graphic 18" descr="Pregnant lady with solid fill">
              <a:extLst>
                <a:ext uri="{FF2B5EF4-FFF2-40B4-BE49-F238E27FC236}">
                  <a16:creationId xmlns:a16="http://schemas.microsoft.com/office/drawing/2014/main" id="{3A2EB0FC-F3AD-40CD-5CC7-A5E7D56C0F6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895930" y="1758822"/>
              <a:ext cx="914400" cy="914400"/>
            </a:xfrm>
            <a:prstGeom prst="rect">
              <a:avLst/>
            </a:prstGeom>
          </p:spPr>
        </p:pic>
      </p:grpSp>
      <p:grpSp>
        <p:nvGrpSpPr>
          <p:cNvPr id="16" name="Group 15">
            <a:extLst>
              <a:ext uri="{FF2B5EF4-FFF2-40B4-BE49-F238E27FC236}">
                <a16:creationId xmlns:a16="http://schemas.microsoft.com/office/drawing/2014/main" id="{A68CB4FA-28E4-6C12-6BDC-43B87FCA07BB}"/>
              </a:ext>
            </a:extLst>
          </p:cNvPr>
          <p:cNvGrpSpPr/>
          <p:nvPr/>
        </p:nvGrpSpPr>
        <p:grpSpPr>
          <a:xfrm>
            <a:off x="8559863" y="1761911"/>
            <a:ext cx="1289703" cy="917756"/>
            <a:chOff x="8840886" y="3350957"/>
            <a:chExt cx="1289703" cy="917756"/>
          </a:xfrm>
        </p:grpSpPr>
        <p:pic>
          <p:nvPicPr>
            <p:cNvPr id="22" name="Graphic 21" descr="Man with solid fill">
              <a:extLst>
                <a:ext uri="{FF2B5EF4-FFF2-40B4-BE49-F238E27FC236}">
                  <a16:creationId xmlns:a16="http://schemas.microsoft.com/office/drawing/2014/main" id="{779F3951-3645-9B28-8AF7-4EA2FF93A4A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840886" y="3350957"/>
              <a:ext cx="914400" cy="914400"/>
            </a:xfrm>
            <a:prstGeom prst="rect">
              <a:avLst/>
            </a:prstGeom>
          </p:spPr>
        </p:pic>
        <p:pic>
          <p:nvPicPr>
            <p:cNvPr id="23" name="Graphic 22" descr="Woman with solid fill">
              <a:extLst>
                <a:ext uri="{FF2B5EF4-FFF2-40B4-BE49-F238E27FC236}">
                  <a16:creationId xmlns:a16="http://schemas.microsoft.com/office/drawing/2014/main" id="{10434594-D51A-BE01-8786-C0DB497744D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216189" y="3354313"/>
              <a:ext cx="914400" cy="914400"/>
            </a:xfrm>
            <a:prstGeom prst="rect">
              <a:avLst/>
            </a:prstGeom>
          </p:spPr>
        </p:pic>
      </p:grpSp>
      <p:cxnSp>
        <p:nvCxnSpPr>
          <p:cNvPr id="24" name="Straight Connector 23">
            <a:extLst>
              <a:ext uri="{FF2B5EF4-FFF2-40B4-BE49-F238E27FC236}">
                <a16:creationId xmlns:a16="http://schemas.microsoft.com/office/drawing/2014/main" id="{A0982B83-B762-1188-8D6E-2B93B332D972}"/>
              </a:ext>
            </a:extLst>
          </p:cNvPr>
          <p:cNvCxnSpPr>
            <a:cxnSpLocks/>
          </p:cNvCxnSpPr>
          <p:nvPr/>
        </p:nvCxnSpPr>
        <p:spPr>
          <a:xfrm flipV="1">
            <a:off x="5767300" y="2737266"/>
            <a:ext cx="5921346" cy="13586"/>
          </a:xfrm>
          <a:prstGeom prst="line">
            <a:avLst/>
          </a:prstGeom>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72016C94-09E5-EBC9-AB64-214B02225957}"/>
              </a:ext>
            </a:extLst>
          </p:cNvPr>
          <p:cNvGrpSpPr/>
          <p:nvPr/>
        </p:nvGrpSpPr>
        <p:grpSpPr>
          <a:xfrm>
            <a:off x="5460122" y="2763117"/>
            <a:ext cx="6228524" cy="1267330"/>
            <a:chOff x="5445607" y="3372717"/>
            <a:chExt cx="6228524" cy="1267330"/>
          </a:xfrm>
        </p:grpSpPr>
        <p:grpSp>
          <p:nvGrpSpPr>
            <p:cNvPr id="26" name="Group 25">
              <a:extLst>
                <a:ext uri="{FF2B5EF4-FFF2-40B4-BE49-F238E27FC236}">
                  <a16:creationId xmlns:a16="http://schemas.microsoft.com/office/drawing/2014/main" id="{0E54DFBE-1010-E620-2755-BDF3092A1F71}"/>
                </a:ext>
              </a:extLst>
            </p:cNvPr>
            <p:cNvGrpSpPr/>
            <p:nvPr/>
          </p:nvGrpSpPr>
          <p:grpSpPr>
            <a:xfrm>
              <a:off x="6209448" y="3372717"/>
              <a:ext cx="4667092" cy="1267330"/>
              <a:chOff x="6527066" y="4127711"/>
              <a:chExt cx="4667092" cy="1267330"/>
            </a:xfrm>
          </p:grpSpPr>
          <p:pic>
            <p:nvPicPr>
              <p:cNvPr id="27" name="Graphic 26" descr="Group of women with solid fill">
                <a:extLst>
                  <a:ext uri="{FF2B5EF4-FFF2-40B4-BE49-F238E27FC236}">
                    <a16:creationId xmlns:a16="http://schemas.microsoft.com/office/drawing/2014/main" id="{E50E8D4D-52BC-370A-2452-C9640D47F02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9150848" y="4305373"/>
                <a:ext cx="914400" cy="914400"/>
              </a:xfrm>
              <a:prstGeom prst="rect">
                <a:avLst/>
              </a:prstGeom>
            </p:spPr>
          </p:pic>
          <p:pic>
            <p:nvPicPr>
              <p:cNvPr id="28" name="Graphic 27" descr="Group with solid fill">
                <a:extLst>
                  <a:ext uri="{FF2B5EF4-FFF2-40B4-BE49-F238E27FC236}">
                    <a16:creationId xmlns:a16="http://schemas.microsoft.com/office/drawing/2014/main" id="{9F09D2C9-431D-7793-8C4B-0B1A6E88F7A2}"/>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045104" y="4127711"/>
                <a:ext cx="1267330" cy="1267330"/>
              </a:xfrm>
              <a:prstGeom prst="rect">
                <a:avLst/>
              </a:prstGeom>
            </p:spPr>
          </p:pic>
          <p:pic>
            <p:nvPicPr>
              <p:cNvPr id="29" name="Graphic 28" descr="Group of men with solid fill">
                <a:extLst>
                  <a:ext uri="{FF2B5EF4-FFF2-40B4-BE49-F238E27FC236}">
                    <a16:creationId xmlns:a16="http://schemas.microsoft.com/office/drawing/2014/main" id="{7A6A9491-59FB-5B8E-3A6C-D91462E726C6}"/>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7308761" y="4296330"/>
                <a:ext cx="914400" cy="914400"/>
              </a:xfrm>
              <a:prstGeom prst="rect">
                <a:avLst/>
              </a:prstGeom>
            </p:spPr>
          </p:pic>
          <p:pic>
            <p:nvPicPr>
              <p:cNvPr id="30" name="Graphic 29" descr="Children with solid fill">
                <a:extLst>
                  <a:ext uri="{FF2B5EF4-FFF2-40B4-BE49-F238E27FC236}">
                    <a16:creationId xmlns:a16="http://schemas.microsoft.com/office/drawing/2014/main" id="{19900178-514E-650B-C3C1-75A7B0849A09}"/>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6527066" y="4448556"/>
                <a:ext cx="914400" cy="914400"/>
              </a:xfrm>
              <a:prstGeom prst="rect">
                <a:avLst/>
              </a:prstGeom>
            </p:spPr>
          </p:pic>
          <p:pic>
            <p:nvPicPr>
              <p:cNvPr id="31" name="Graphic 30" descr="Person in wheelchair with solid fill">
                <a:extLst>
                  <a:ext uri="{FF2B5EF4-FFF2-40B4-BE49-F238E27FC236}">
                    <a16:creationId xmlns:a16="http://schemas.microsoft.com/office/drawing/2014/main" id="{401EAC6A-BB69-A744-3885-05AA1F12042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117762" y="4455320"/>
                <a:ext cx="679921" cy="679921"/>
              </a:xfrm>
              <a:prstGeom prst="rect">
                <a:avLst/>
              </a:prstGeom>
            </p:spPr>
          </p:pic>
          <p:pic>
            <p:nvPicPr>
              <p:cNvPr id="32" name="Graphic 31" descr="Woman with cane with solid fill">
                <a:extLst>
                  <a:ext uri="{FF2B5EF4-FFF2-40B4-BE49-F238E27FC236}">
                    <a16:creationId xmlns:a16="http://schemas.microsoft.com/office/drawing/2014/main" id="{429D21A7-779E-FB7C-6926-8EB8C07DC5D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776389" y="4379831"/>
                <a:ext cx="799301" cy="799301"/>
              </a:xfrm>
              <a:prstGeom prst="rect">
                <a:avLst/>
              </a:prstGeom>
            </p:spPr>
          </p:pic>
          <p:pic>
            <p:nvPicPr>
              <p:cNvPr id="33" name="Graphic 32" descr="Person in wheelchair with solid fill">
                <a:extLst>
                  <a:ext uri="{FF2B5EF4-FFF2-40B4-BE49-F238E27FC236}">
                    <a16:creationId xmlns:a16="http://schemas.microsoft.com/office/drawing/2014/main" id="{D800214D-E0A7-7A14-A656-3469E8DF375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365798" y="4571999"/>
                <a:ext cx="565561" cy="565561"/>
              </a:xfrm>
              <a:prstGeom prst="rect">
                <a:avLst/>
              </a:prstGeom>
            </p:spPr>
          </p:pic>
          <p:pic>
            <p:nvPicPr>
              <p:cNvPr id="34" name="Graphic 33" descr="Woman with cane with solid fill">
                <a:extLst>
                  <a:ext uri="{FF2B5EF4-FFF2-40B4-BE49-F238E27FC236}">
                    <a16:creationId xmlns:a16="http://schemas.microsoft.com/office/drawing/2014/main" id="{D69A53DA-9877-67A1-84A3-ED28C692082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514237" y="4504087"/>
                <a:ext cx="679921" cy="679921"/>
              </a:xfrm>
              <a:prstGeom prst="rect">
                <a:avLst/>
              </a:prstGeom>
            </p:spPr>
          </p:pic>
        </p:grpSp>
        <p:cxnSp>
          <p:nvCxnSpPr>
            <p:cNvPr id="50" name="Straight Connector 49">
              <a:extLst>
                <a:ext uri="{FF2B5EF4-FFF2-40B4-BE49-F238E27FC236}">
                  <a16:creationId xmlns:a16="http://schemas.microsoft.com/office/drawing/2014/main" id="{99196B81-E5EE-6444-7168-894F445D8922}"/>
                </a:ext>
              </a:extLst>
            </p:cNvPr>
            <p:cNvCxnSpPr>
              <a:cxnSpLocks/>
            </p:cNvCxnSpPr>
            <p:nvPr/>
          </p:nvCxnSpPr>
          <p:spPr>
            <a:xfrm>
              <a:off x="5445607" y="4455736"/>
              <a:ext cx="6228524"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19C18E4A-4158-2306-C32B-6E9E81287B37}"/>
              </a:ext>
            </a:extLst>
          </p:cNvPr>
          <p:cNvGrpSpPr/>
          <p:nvPr/>
        </p:nvGrpSpPr>
        <p:grpSpPr>
          <a:xfrm>
            <a:off x="5064847" y="4017027"/>
            <a:ext cx="6623799" cy="1114151"/>
            <a:chOff x="5050332" y="4626627"/>
            <a:chExt cx="6623799" cy="1114151"/>
          </a:xfrm>
        </p:grpSpPr>
        <p:grpSp>
          <p:nvGrpSpPr>
            <p:cNvPr id="35" name="Group 34">
              <a:extLst>
                <a:ext uri="{FF2B5EF4-FFF2-40B4-BE49-F238E27FC236}">
                  <a16:creationId xmlns:a16="http://schemas.microsoft.com/office/drawing/2014/main" id="{B9629FC0-2E9D-17F9-39ED-6F3CBD974ECE}"/>
                </a:ext>
              </a:extLst>
            </p:cNvPr>
            <p:cNvGrpSpPr/>
            <p:nvPr/>
          </p:nvGrpSpPr>
          <p:grpSpPr>
            <a:xfrm>
              <a:off x="5752785" y="4626627"/>
              <a:ext cx="5650314" cy="1114151"/>
              <a:chOff x="5141508" y="5556948"/>
              <a:chExt cx="5650314" cy="1114151"/>
            </a:xfrm>
          </p:grpSpPr>
          <p:pic>
            <p:nvPicPr>
              <p:cNvPr id="36" name="Graphic 35" descr="Doctor male with solid fill">
                <a:extLst>
                  <a:ext uri="{FF2B5EF4-FFF2-40B4-BE49-F238E27FC236}">
                    <a16:creationId xmlns:a16="http://schemas.microsoft.com/office/drawing/2014/main" id="{0E828287-90EC-1209-38A5-0F362BBCEA60}"/>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5956719" y="5626215"/>
                <a:ext cx="433083" cy="433083"/>
              </a:xfrm>
              <a:prstGeom prst="rect">
                <a:avLst/>
              </a:prstGeom>
            </p:spPr>
          </p:pic>
          <p:pic>
            <p:nvPicPr>
              <p:cNvPr id="37" name="Graphic 36" descr="Doctor female with solid fill">
                <a:extLst>
                  <a:ext uri="{FF2B5EF4-FFF2-40B4-BE49-F238E27FC236}">
                    <a16:creationId xmlns:a16="http://schemas.microsoft.com/office/drawing/2014/main" id="{DDD6F46C-53F0-FC25-FED4-390D9006D214}"/>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5951617" y="6025593"/>
                <a:ext cx="433083" cy="433083"/>
              </a:xfrm>
              <a:prstGeom prst="rect">
                <a:avLst/>
              </a:prstGeom>
            </p:spPr>
          </p:pic>
          <p:pic>
            <p:nvPicPr>
              <p:cNvPr id="38" name="Graphic 37" descr="IV with solid fill">
                <a:extLst>
                  <a:ext uri="{FF2B5EF4-FFF2-40B4-BE49-F238E27FC236}">
                    <a16:creationId xmlns:a16="http://schemas.microsoft.com/office/drawing/2014/main" id="{D2C5E09D-68F5-30C1-86B5-ABD2C9F79382}"/>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9639600" y="6106908"/>
                <a:ext cx="351768" cy="351768"/>
              </a:xfrm>
              <a:prstGeom prst="rect">
                <a:avLst/>
              </a:prstGeom>
            </p:spPr>
          </p:pic>
          <p:pic>
            <p:nvPicPr>
              <p:cNvPr id="39" name="Graphic 38" descr="Tooth with solid fill">
                <a:extLst>
                  <a:ext uri="{FF2B5EF4-FFF2-40B4-BE49-F238E27FC236}">
                    <a16:creationId xmlns:a16="http://schemas.microsoft.com/office/drawing/2014/main" id="{A2456BA8-40D2-3A8B-3536-B6E8FE11F021}"/>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9649309" y="5789359"/>
                <a:ext cx="329505" cy="329505"/>
              </a:xfrm>
              <a:prstGeom prst="rect">
                <a:avLst/>
              </a:prstGeom>
            </p:spPr>
          </p:pic>
          <p:pic>
            <p:nvPicPr>
              <p:cNvPr id="40" name="Graphic 39" descr="Medical with solid fill">
                <a:extLst>
                  <a:ext uri="{FF2B5EF4-FFF2-40B4-BE49-F238E27FC236}">
                    <a16:creationId xmlns:a16="http://schemas.microsoft.com/office/drawing/2014/main" id="{8514FDDB-B796-CCA9-C591-6FBCB3439C81}"/>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10237957" y="5866345"/>
                <a:ext cx="553865" cy="553865"/>
              </a:xfrm>
              <a:prstGeom prst="rect">
                <a:avLst/>
              </a:prstGeom>
            </p:spPr>
          </p:pic>
          <p:pic>
            <p:nvPicPr>
              <p:cNvPr id="41" name="Graphic 40" descr="Modern architecture with solid fill">
                <a:extLst>
                  <a:ext uri="{FF2B5EF4-FFF2-40B4-BE49-F238E27FC236}">
                    <a16:creationId xmlns:a16="http://schemas.microsoft.com/office/drawing/2014/main" id="{0D7503CF-54AA-343C-AA6C-2750A938583B}"/>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6891448" y="5825373"/>
                <a:ext cx="711270" cy="711270"/>
              </a:xfrm>
              <a:prstGeom prst="rect">
                <a:avLst/>
              </a:prstGeom>
            </p:spPr>
          </p:pic>
          <p:pic>
            <p:nvPicPr>
              <p:cNvPr id="42" name="Graphic 41" descr="Schoolhouse with solid fill">
                <a:extLst>
                  <a:ext uri="{FF2B5EF4-FFF2-40B4-BE49-F238E27FC236}">
                    <a16:creationId xmlns:a16="http://schemas.microsoft.com/office/drawing/2014/main" id="{F371C4A8-9C12-E7F9-2CBC-AEDC1DFB535A}"/>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tretch>
                <a:fillRect/>
              </a:stretch>
            </p:blipFill>
            <p:spPr>
              <a:xfrm>
                <a:off x="7471204" y="5684657"/>
                <a:ext cx="914400" cy="914400"/>
              </a:xfrm>
              <a:prstGeom prst="rect">
                <a:avLst/>
              </a:prstGeom>
            </p:spPr>
          </p:pic>
          <p:pic>
            <p:nvPicPr>
              <p:cNvPr id="43" name="Graphic 42" descr="Building with solid fill">
                <a:extLst>
                  <a:ext uri="{FF2B5EF4-FFF2-40B4-BE49-F238E27FC236}">
                    <a16:creationId xmlns:a16="http://schemas.microsoft.com/office/drawing/2014/main" id="{F384218C-846E-4EBB-8331-80E470FC62C2}"/>
                  </a:ext>
                </a:extLst>
              </p:cNvPr>
              <p:cNvPicPr>
                <a:picLocks noChangeAspect="1"/>
              </p:cNvPicPr>
              <p:nvPr/>
            </p:nvPicPr>
            <p:blipFill>
              <a:blip r:embed="rId39">
                <a:extLst>
                  <a:ext uri="{28A0092B-C50C-407E-A947-70E740481C1C}">
                    <a14:useLocalDpi xmlns:a14="http://schemas.microsoft.com/office/drawing/2010/main" val="0"/>
                  </a:ext>
                  <a:ext uri="{96DAC541-7B7A-43D3-8B79-37D633B846F1}">
                    <asvg:svgBlip xmlns:asvg="http://schemas.microsoft.com/office/drawing/2016/SVG/main" r:embed="rId40"/>
                  </a:ext>
                </a:extLst>
              </a:blip>
              <a:stretch>
                <a:fillRect/>
              </a:stretch>
            </p:blipFill>
            <p:spPr>
              <a:xfrm>
                <a:off x="6173261" y="5582109"/>
                <a:ext cx="914400" cy="914400"/>
              </a:xfrm>
              <a:prstGeom prst="rect">
                <a:avLst/>
              </a:prstGeom>
            </p:spPr>
          </p:pic>
          <p:pic>
            <p:nvPicPr>
              <p:cNvPr id="44" name="Graphic 43" descr="City with solid fill">
                <a:extLst>
                  <a:ext uri="{FF2B5EF4-FFF2-40B4-BE49-F238E27FC236}">
                    <a16:creationId xmlns:a16="http://schemas.microsoft.com/office/drawing/2014/main" id="{A9AF0E22-5369-C58E-5149-AD75DB4AAEB4}"/>
                  </a:ext>
                </a:extLst>
              </p:cNvPr>
              <p:cNvPicPr>
                <a:picLocks noChangeAspect="1"/>
              </p:cNvPicPr>
              <p:nvPr/>
            </p:nvPicPr>
            <p:blipFill>
              <a:blip r:embed="rId41">
                <a:extLst>
                  <a:ext uri="{28A0092B-C50C-407E-A947-70E740481C1C}">
                    <a14:useLocalDpi xmlns:a14="http://schemas.microsoft.com/office/drawing/2010/main" val="0"/>
                  </a:ext>
                  <a:ext uri="{96DAC541-7B7A-43D3-8B79-37D633B846F1}">
                    <asvg:svgBlip xmlns:asvg="http://schemas.microsoft.com/office/drawing/2016/SVG/main" r:embed="rId42"/>
                  </a:ext>
                </a:extLst>
              </a:blip>
              <a:stretch>
                <a:fillRect/>
              </a:stretch>
            </p:blipFill>
            <p:spPr>
              <a:xfrm>
                <a:off x="8202923" y="5556948"/>
                <a:ext cx="1075505" cy="1075505"/>
              </a:xfrm>
              <a:prstGeom prst="rect">
                <a:avLst/>
              </a:prstGeom>
            </p:spPr>
          </p:pic>
          <p:pic>
            <p:nvPicPr>
              <p:cNvPr id="45" name="Graphic 44" descr="Work from home Wi-Fi with solid fill">
                <a:extLst>
                  <a:ext uri="{FF2B5EF4-FFF2-40B4-BE49-F238E27FC236}">
                    <a16:creationId xmlns:a16="http://schemas.microsoft.com/office/drawing/2014/main" id="{BF689267-7FE8-15CE-9AC7-C5BACD4EC515}"/>
                  </a:ext>
                </a:extLst>
              </p:cNvPr>
              <p:cNvPicPr>
                <a:picLocks noChangeAspect="1"/>
              </p:cNvPicPr>
              <p:nvPr/>
            </p:nvPicPr>
            <p:blipFill>
              <a:blip r:embed="rId43">
                <a:extLst>
                  <a:ext uri="{28A0092B-C50C-407E-A947-70E740481C1C}">
                    <a14:useLocalDpi xmlns:a14="http://schemas.microsoft.com/office/drawing/2010/main" val="0"/>
                  </a:ext>
                  <a:ext uri="{96DAC541-7B7A-43D3-8B79-37D633B846F1}">
                    <asvg:svgBlip xmlns:asvg="http://schemas.microsoft.com/office/drawing/2016/SVG/main" r:embed="rId44"/>
                  </a:ext>
                </a:extLst>
              </a:blip>
              <a:stretch>
                <a:fillRect/>
              </a:stretch>
            </p:blipFill>
            <p:spPr>
              <a:xfrm>
                <a:off x="9184844" y="6002879"/>
                <a:ext cx="500338" cy="500338"/>
              </a:xfrm>
              <a:prstGeom prst="rect">
                <a:avLst/>
              </a:prstGeom>
            </p:spPr>
          </p:pic>
          <p:pic>
            <p:nvPicPr>
              <p:cNvPr id="46" name="Graphic 45" descr="Ambulance with solid fill">
                <a:extLst>
                  <a:ext uri="{FF2B5EF4-FFF2-40B4-BE49-F238E27FC236}">
                    <a16:creationId xmlns:a16="http://schemas.microsoft.com/office/drawing/2014/main" id="{5A4D64BA-8C5A-CC30-B890-CA4879877978}"/>
                  </a:ext>
                </a:extLst>
              </p:cNvPr>
              <p:cNvPicPr>
                <a:picLocks noChangeAspect="1"/>
              </p:cNvPicPr>
              <p:nvPr/>
            </p:nvPicPr>
            <p:blipFill>
              <a:blip r:embed="rId45">
                <a:extLst>
                  <a:ext uri="{28A0092B-C50C-407E-A947-70E740481C1C}">
                    <a14:useLocalDpi xmlns:a14="http://schemas.microsoft.com/office/drawing/2010/main" val="0"/>
                  </a:ext>
                  <a:ext uri="{96DAC541-7B7A-43D3-8B79-37D633B846F1}">
                    <asvg:svgBlip xmlns:asvg="http://schemas.microsoft.com/office/drawing/2016/SVG/main" r:embed="rId46"/>
                  </a:ext>
                </a:extLst>
              </a:blip>
              <a:stretch>
                <a:fillRect/>
              </a:stretch>
            </p:blipFill>
            <p:spPr>
              <a:xfrm>
                <a:off x="5141508" y="5756699"/>
                <a:ext cx="914400" cy="914400"/>
              </a:xfrm>
              <a:prstGeom prst="rect">
                <a:avLst/>
              </a:prstGeom>
            </p:spPr>
          </p:pic>
          <p:pic>
            <p:nvPicPr>
              <p:cNvPr id="47" name="Graphic 46" descr="Beaker with solid fill">
                <a:extLst>
                  <a:ext uri="{FF2B5EF4-FFF2-40B4-BE49-F238E27FC236}">
                    <a16:creationId xmlns:a16="http://schemas.microsoft.com/office/drawing/2014/main" id="{3A014BFF-60B6-3870-BB02-A5EB463A5414}"/>
                  </a:ext>
                </a:extLst>
              </p:cNvPr>
              <p:cNvPicPr>
                <a:picLocks noChangeAspect="1"/>
              </p:cNvPicPr>
              <p:nvPr/>
            </p:nvPicPr>
            <p:blipFill>
              <a:blip r:embed="rId47">
                <a:extLst>
                  <a:ext uri="{28A0092B-C50C-407E-A947-70E740481C1C}">
                    <a14:useLocalDpi xmlns:a14="http://schemas.microsoft.com/office/drawing/2010/main" val="0"/>
                  </a:ext>
                  <a:ext uri="{96DAC541-7B7A-43D3-8B79-37D633B846F1}">
                    <asvg:svgBlip xmlns:asvg="http://schemas.microsoft.com/office/drawing/2016/SVG/main" r:embed="rId48"/>
                  </a:ext>
                </a:extLst>
              </a:blip>
              <a:stretch>
                <a:fillRect/>
              </a:stretch>
            </p:blipFill>
            <p:spPr>
              <a:xfrm>
                <a:off x="9915796" y="6063299"/>
                <a:ext cx="395377" cy="395377"/>
              </a:xfrm>
              <a:prstGeom prst="rect">
                <a:avLst/>
              </a:prstGeom>
            </p:spPr>
          </p:pic>
          <p:pic>
            <p:nvPicPr>
              <p:cNvPr id="48" name="Graphic 47" descr="Electrician male with solid fill">
                <a:extLst>
                  <a:ext uri="{FF2B5EF4-FFF2-40B4-BE49-F238E27FC236}">
                    <a16:creationId xmlns:a16="http://schemas.microsoft.com/office/drawing/2014/main" id="{5242CB63-4F71-8833-F20C-7AC507E4150C}"/>
                  </a:ext>
                </a:extLst>
              </p:cNvPr>
              <p:cNvPicPr>
                <a:picLocks noChangeAspect="1"/>
              </p:cNvPicPr>
              <p:nvPr/>
            </p:nvPicPr>
            <p:blipFill>
              <a:blip r:embed="rId49">
                <a:extLst>
                  <a:ext uri="{28A0092B-C50C-407E-A947-70E740481C1C}">
                    <a14:useLocalDpi xmlns:a14="http://schemas.microsoft.com/office/drawing/2010/main" val="0"/>
                  </a:ext>
                  <a:ext uri="{96DAC541-7B7A-43D3-8B79-37D633B846F1}">
                    <asvg:svgBlip xmlns:asvg="http://schemas.microsoft.com/office/drawing/2016/SVG/main" r:embed="rId50"/>
                  </a:ext>
                </a:extLst>
              </a:blip>
              <a:stretch>
                <a:fillRect/>
              </a:stretch>
            </p:blipFill>
            <p:spPr>
              <a:xfrm>
                <a:off x="9944325" y="5768823"/>
                <a:ext cx="351768" cy="351768"/>
              </a:xfrm>
              <a:prstGeom prst="rect">
                <a:avLst/>
              </a:prstGeom>
            </p:spPr>
          </p:pic>
        </p:grpSp>
        <p:cxnSp>
          <p:nvCxnSpPr>
            <p:cNvPr id="51" name="Straight Connector 50">
              <a:extLst>
                <a:ext uri="{FF2B5EF4-FFF2-40B4-BE49-F238E27FC236}">
                  <a16:creationId xmlns:a16="http://schemas.microsoft.com/office/drawing/2014/main" id="{C86AB3DA-FBAC-004C-2DE8-465F1181A019}"/>
                </a:ext>
              </a:extLst>
            </p:cNvPr>
            <p:cNvCxnSpPr>
              <a:cxnSpLocks/>
            </p:cNvCxnSpPr>
            <p:nvPr/>
          </p:nvCxnSpPr>
          <p:spPr>
            <a:xfrm flipH="1">
              <a:off x="5050332" y="5585505"/>
              <a:ext cx="6623799" cy="37833"/>
            </a:xfrm>
            <a:prstGeom prst="line">
              <a:avLst/>
            </a:prstGeom>
          </p:spPr>
          <p:style>
            <a:lnRef idx="1">
              <a:schemeClr val="accent1"/>
            </a:lnRef>
            <a:fillRef idx="0">
              <a:schemeClr val="accent1"/>
            </a:fillRef>
            <a:effectRef idx="0">
              <a:schemeClr val="accent1"/>
            </a:effectRef>
            <a:fontRef idx="minor">
              <a:schemeClr val="tx1"/>
            </a:fontRef>
          </p:style>
        </p:cxnSp>
      </p:grpSp>
      <p:sp>
        <p:nvSpPr>
          <p:cNvPr id="5" name="Rectangle: Rounded Corners 4">
            <a:extLst>
              <a:ext uri="{FF2B5EF4-FFF2-40B4-BE49-F238E27FC236}">
                <a16:creationId xmlns:a16="http://schemas.microsoft.com/office/drawing/2014/main" id="{E7078772-A110-5A6C-24E0-D1912C0708D8}"/>
              </a:ext>
            </a:extLst>
          </p:cNvPr>
          <p:cNvSpPr/>
          <p:nvPr/>
        </p:nvSpPr>
        <p:spPr>
          <a:xfrm>
            <a:off x="1409853" y="1674873"/>
            <a:ext cx="997902" cy="1062394"/>
          </a:xfrm>
          <a:prstGeom prst="roundRect">
            <a:avLst/>
          </a:pr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kern="1200" dirty="0">
                <a:solidFill>
                  <a:schemeClr val="bg1"/>
                </a:solidFill>
              </a:rPr>
              <a:t>Patient Care</a:t>
            </a:r>
            <a:endParaRPr lang="en-GB" kern="1200" dirty="0">
              <a:solidFill>
                <a:schemeClr val="bg1"/>
              </a:solidFill>
            </a:endParaRPr>
          </a:p>
        </p:txBody>
      </p:sp>
      <p:sp>
        <p:nvSpPr>
          <p:cNvPr id="6" name="Rectangle: Rounded Corners 5">
            <a:extLst>
              <a:ext uri="{FF2B5EF4-FFF2-40B4-BE49-F238E27FC236}">
                <a16:creationId xmlns:a16="http://schemas.microsoft.com/office/drawing/2014/main" id="{B1407BED-3666-DCC1-96F8-8E6D9D515B78}"/>
              </a:ext>
            </a:extLst>
          </p:cNvPr>
          <p:cNvSpPr/>
          <p:nvPr/>
        </p:nvSpPr>
        <p:spPr>
          <a:xfrm>
            <a:off x="2452269" y="1674873"/>
            <a:ext cx="1383949" cy="1062393"/>
          </a:xfrm>
          <a:prstGeom prst="roundRect">
            <a:avLst/>
          </a:pr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dirty="0">
                <a:solidFill>
                  <a:schemeClr val="bg1"/>
                </a:solidFill>
              </a:rPr>
              <a:t>Population</a:t>
            </a:r>
            <a:r>
              <a:rPr lang="en-MY" kern="1200" dirty="0">
                <a:solidFill>
                  <a:schemeClr val="bg1"/>
                </a:solidFill>
              </a:rPr>
              <a:t> Care</a:t>
            </a:r>
            <a:endParaRPr lang="en-GB" kern="1200" dirty="0">
              <a:solidFill>
                <a:schemeClr val="bg1"/>
              </a:solidFill>
            </a:endParaRPr>
          </a:p>
        </p:txBody>
      </p:sp>
      <p:sp>
        <p:nvSpPr>
          <p:cNvPr id="7" name="Rectangle: Rounded Corners 6">
            <a:extLst>
              <a:ext uri="{FF2B5EF4-FFF2-40B4-BE49-F238E27FC236}">
                <a16:creationId xmlns:a16="http://schemas.microsoft.com/office/drawing/2014/main" id="{96FF3848-4A2C-1D39-45C6-4D5F02161DF3}"/>
              </a:ext>
            </a:extLst>
          </p:cNvPr>
          <p:cNvSpPr/>
          <p:nvPr/>
        </p:nvSpPr>
        <p:spPr>
          <a:xfrm>
            <a:off x="3880732" y="1674873"/>
            <a:ext cx="1026169" cy="1062393"/>
          </a:xfrm>
          <a:prstGeom prst="roundRect">
            <a:avLst/>
          </a:pr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dirty="0">
                <a:solidFill>
                  <a:schemeClr val="bg1"/>
                </a:solidFill>
              </a:rPr>
              <a:t>System Care</a:t>
            </a:r>
            <a:endParaRPr lang="en-GB" kern="1200" dirty="0">
              <a:solidFill>
                <a:schemeClr val="bg1"/>
              </a:solidFill>
            </a:endParaRPr>
          </a:p>
        </p:txBody>
      </p:sp>
      <p:grpSp>
        <p:nvGrpSpPr>
          <p:cNvPr id="91" name="Group 90">
            <a:extLst>
              <a:ext uri="{FF2B5EF4-FFF2-40B4-BE49-F238E27FC236}">
                <a16:creationId xmlns:a16="http://schemas.microsoft.com/office/drawing/2014/main" id="{9C874C52-D0E3-D837-BD4A-AA02C73476DF}"/>
              </a:ext>
            </a:extLst>
          </p:cNvPr>
          <p:cNvGrpSpPr/>
          <p:nvPr/>
        </p:nvGrpSpPr>
        <p:grpSpPr>
          <a:xfrm>
            <a:off x="473964" y="2907769"/>
            <a:ext cx="4432938" cy="3106255"/>
            <a:chOff x="473964" y="2907769"/>
            <a:chExt cx="4432938" cy="3106255"/>
          </a:xfrm>
        </p:grpSpPr>
        <p:grpSp>
          <p:nvGrpSpPr>
            <p:cNvPr id="67" name="Group 66">
              <a:extLst>
                <a:ext uri="{FF2B5EF4-FFF2-40B4-BE49-F238E27FC236}">
                  <a16:creationId xmlns:a16="http://schemas.microsoft.com/office/drawing/2014/main" id="{435472D4-8F53-F5AE-9BAC-5E5F280407A2}"/>
                </a:ext>
              </a:extLst>
            </p:cNvPr>
            <p:cNvGrpSpPr/>
            <p:nvPr/>
          </p:nvGrpSpPr>
          <p:grpSpPr>
            <a:xfrm>
              <a:off x="479509" y="2907769"/>
              <a:ext cx="4421936" cy="1497017"/>
              <a:chOff x="464995" y="3391205"/>
              <a:chExt cx="4421936" cy="1497017"/>
            </a:xfrm>
          </p:grpSpPr>
          <p:grpSp>
            <p:nvGrpSpPr>
              <p:cNvPr id="68" name="Group 67">
                <a:extLst>
                  <a:ext uri="{FF2B5EF4-FFF2-40B4-BE49-F238E27FC236}">
                    <a16:creationId xmlns:a16="http://schemas.microsoft.com/office/drawing/2014/main" id="{AF31D1A5-8063-4700-B3AD-82B44759E3CB}"/>
                  </a:ext>
                </a:extLst>
              </p:cNvPr>
              <p:cNvGrpSpPr/>
              <p:nvPr/>
            </p:nvGrpSpPr>
            <p:grpSpPr>
              <a:xfrm>
                <a:off x="1865035" y="3413301"/>
                <a:ext cx="914400" cy="1474921"/>
                <a:chOff x="464995" y="4899635"/>
                <a:chExt cx="914400" cy="1474921"/>
              </a:xfrm>
            </p:grpSpPr>
            <p:pic>
              <p:nvPicPr>
                <p:cNvPr id="78" name="Graphic 77" descr="Badge with solid fill">
                  <a:extLst>
                    <a:ext uri="{FF2B5EF4-FFF2-40B4-BE49-F238E27FC236}">
                      <a16:creationId xmlns:a16="http://schemas.microsoft.com/office/drawing/2014/main" id="{74821F7B-62BD-EFC3-8BA5-4A8318422EBE}"/>
                    </a:ext>
                  </a:extLst>
                </p:cNvPr>
                <p:cNvPicPr>
                  <a:picLocks noChangeAspect="1"/>
                </p:cNvPicPr>
                <p:nvPr/>
              </p:nvPicPr>
              <p:blipFill>
                <a:blip r:embed="rId51">
                  <a:extLst>
                    <a:ext uri="{28A0092B-C50C-407E-A947-70E740481C1C}">
                      <a14:useLocalDpi xmlns:a14="http://schemas.microsoft.com/office/drawing/2010/main" val="0"/>
                    </a:ext>
                    <a:ext uri="{96DAC541-7B7A-43D3-8B79-37D633B846F1}">
                      <asvg:svgBlip xmlns:asvg="http://schemas.microsoft.com/office/drawing/2016/SVG/main" r:embed="rId52"/>
                    </a:ext>
                  </a:extLst>
                </a:blip>
                <a:stretch>
                  <a:fillRect/>
                </a:stretch>
              </p:blipFill>
              <p:spPr>
                <a:xfrm>
                  <a:off x="614742" y="4899635"/>
                  <a:ext cx="615142" cy="615142"/>
                </a:xfrm>
                <a:prstGeom prst="rect">
                  <a:avLst/>
                </a:prstGeom>
              </p:spPr>
            </p:pic>
            <p:sp>
              <p:nvSpPr>
                <p:cNvPr id="79" name="Rectangle: Rounded Corners 78">
                  <a:extLst>
                    <a:ext uri="{FF2B5EF4-FFF2-40B4-BE49-F238E27FC236}">
                      <a16:creationId xmlns:a16="http://schemas.microsoft.com/office/drawing/2014/main" id="{1E52BCDA-7DC1-5882-518B-3F4012CDF127}"/>
                    </a:ext>
                  </a:extLst>
                </p:cNvPr>
                <p:cNvSpPr/>
                <p:nvPr/>
              </p:nvSpPr>
              <p:spPr>
                <a:xfrm>
                  <a:off x="464995" y="5312162"/>
                  <a:ext cx="914400" cy="1062394"/>
                </a:xfrm>
                <a:prstGeom prst="round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sz="1000" kern="1200" dirty="0"/>
                    <a:t>Advancing Promotive and Preventive Services</a:t>
                  </a:r>
                  <a:endParaRPr lang="en-GB" sz="1000" kern="1200" dirty="0"/>
                </a:p>
              </p:txBody>
            </p:sp>
          </p:grpSp>
          <p:grpSp>
            <p:nvGrpSpPr>
              <p:cNvPr id="69" name="Group 68">
                <a:extLst>
                  <a:ext uri="{FF2B5EF4-FFF2-40B4-BE49-F238E27FC236}">
                    <a16:creationId xmlns:a16="http://schemas.microsoft.com/office/drawing/2014/main" id="{4324FAE4-D267-47C2-2CD3-FAFD0E2A22C1}"/>
                  </a:ext>
                </a:extLst>
              </p:cNvPr>
              <p:cNvGrpSpPr/>
              <p:nvPr/>
            </p:nvGrpSpPr>
            <p:grpSpPr>
              <a:xfrm>
                <a:off x="2815986" y="3407138"/>
                <a:ext cx="927860" cy="1474920"/>
                <a:chOff x="2015470" y="4899635"/>
                <a:chExt cx="927860" cy="1474920"/>
              </a:xfrm>
            </p:grpSpPr>
            <p:pic>
              <p:nvPicPr>
                <p:cNvPr id="76" name="Graphic 75" descr="Badge 3 with solid fill">
                  <a:extLst>
                    <a:ext uri="{FF2B5EF4-FFF2-40B4-BE49-F238E27FC236}">
                      <a16:creationId xmlns:a16="http://schemas.microsoft.com/office/drawing/2014/main" id="{08F78C0B-7BDC-3B48-864A-54281672C4AD}"/>
                    </a:ext>
                  </a:extLst>
                </p:cNvPr>
                <p:cNvPicPr>
                  <a:picLocks noChangeAspect="1"/>
                </p:cNvPicPr>
                <p:nvPr/>
              </p:nvPicPr>
              <p:blipFill>
                <a:blip r:embed="rId53">
                  <a:extLst>
                    <a:ext uri="{28A0092B-C50C-407E-A947-70E740481C1C}">
                      <a14:useLocalDpi xmlns:a14="http://schemas.microsoft.com/office/drawing/2010/main" val="0"/>
                    </a:ext>
                    <a:ext uri="{96DAC541-7B7A-43D3-8B79-37D633B846F1}">
                      <asvg:svgBlip xmlns:asvg="http://schemas.microsoft.com/office/drawing/2016/SVG/main" r:embed="rId54"/>
                    </a:ext>
                  </a:extLst>
                </a:blip>
                <a:stretch>
                  <a:fillRect/>
                </a:stretch>
              </p:blipFill>
              <p:spPr>
                <a:xfrm>
                  <a:off x="2175224" y="4899635"/>
                  <a:ext cx="615142" cy="615142"/>
                </a:xfrm>
                <a:prstGeom prst="rect">
                  <a:avLst/>
                </a:prstGeom>
              </p:spPr>
            </p:pic>
            <p:sp>
              <p:nvSpPr>
                <p:cNvPr id="77" name="Rectangle: Rounded Corners 76">
                  <a:extLst>
                    <a:ext uri="{FF2B5EF4-FFF2-40B4-BE49-F238E27FC236}">
                      <a16:creationId xmlns:a16="http://schemas.microsoft.com/office/drawing/2014/main" id="{7F44356A-D616-5FEC-BD8D-906276A96F16}"/>
                    </a:ext>
                  </a:extLst>
                </p:cNvPr>
                <p:cNvSpPr/>
                <p:nvPr/>
              </p:nvSpPr>
              <p:spPr>
                <a:xfrm>
                  <a:off x="2015470" y="5312162"/>
                  <a:ext cx="927860" cy="1062393"/>
                </a:xfrm>
                <a:prstGeom prst="round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sz="1000" kern="1200" dirty="0"/>
                    <a:t>Ensuring Sustainable and Equitable Healthcare Financing</a:t>
                  </a:r>
                  <a:endParaRPr lang="en-GB" sz="1000" kern="1200" dirty="0"/>
                </a:p>
              </p:txBody>
            </p:sp>
          </p:grpSp>
          <p:grpSp>
            <p:nvGrpSpPr>
              <p:cNvPr id="70" name="Group 69">
                <a:extLst>
                  <a:ext uri="{FF2B5EF4-FFF2-40B4-BE49-F238E27FC236}">
                    <a16:creationId xmlns:a16="http://schemas.microsoft.com/office/drawing/2014/main" id="{DA0D8B3B-E23D-A616-3190-DBBE604C5CF4}"/>
                  </a:ext>
                </a:extLst>
              </p:cNvPr>
              <p:cNvGrpSpPr/>
              <p:nvPr/>
            </p:nvGrpSpPr>
            <p:grpSpPr>
              <a:xfrm>
                <a:off x="3783418" y="3403888"/>
                <a:ext cx="1103513" cy="1474920"/>
                <a:chOff x="3534010" y="4899635"/>
                <a:chExt cx="1103513" cy="1474920"/>
              </a:xfrm>
            </p:grpSpPr>
            <p:pic>
              <p:nvPicPr>
                <p:cNvPr id="74" name="Graphic 73" descr="Badge 4 with solid fill">
                  <a:extLst>
                    <a:ext uri="{FF2B5EF4-FFF2-40B4-BE49-F238E27FC236}">
                      <a16:creationId xmlns:a16="http://schemas.microsoft.com/office/drawing/2014/main" id="{9AB4A176-3E12-4CA7-2EFB-E14B3786944B}"/>
                    </a:ext>
                  </a:extLst>
                </p:cNvPr>
                <p:cNvPicPr>
                  <a:picLocks noChangeAspect="1"/>
                </p:cNvPicPr>
                <p:nvPr/>
              </p:nvPicPr>
              <p:blipFill>
                <a:blip r:embed="rId55">
                  <a:extLst>
                    <a:ext uri="{28A0092B-C50C-407E-A947-70E740481C1C}">
                      <a14:useLocalDpi xmlns:a14="http://schemas.microsoft.com/office/drawing/2010/main" val="0"/>
                    </a:ext>
                    <a:ext uri="{96DAC541-7B7A-43D3-8B79-37D633B846F1}">
                      <asvg:svgBlip xmlns:asvg="http://schemas.microsoft.com/office/drawing/2016/SVG/main" r:embed="rId56"/>
                    </a:ext>
                  </a:extLst>
                </a:blip>
                <a:stretch>
                  <a:fillRect/>
                </a:stretch>
              </p:blipFill>
              <p:spPr>
                <a:xfrm>
                  <a:off x="3787173" y="4899635"/>
                  <a:ext cx="615142" cy="615142"/>
                </a:xfrm>
                <a:prstGeom prst="rect">
                  <a:avLst/>
                </a:prstGeom>
              </p:spPr>
            </p:pic>
            <p:sp>
              <p:nvSpPr>
                <p:cNvPr id="75" name="Rectangle: Rounded Corners 74">
                  <a:extLst>
                    <a:ext uri="{FF2B5EF4-FFF2-40B4-BE49-F238E27FC236}">
                      <a16:creationId xmlns:a16="http://schemas.microsoft.com/office/drawing/2014/main" id="{B47FF821-E28C-635E-08E0-CE6DFFFAE9EF}"/>
                    </a:ext>
                  </a:extLst>
                </p:cNvPr>
                <p:cNvSpPr/>
                <p:nvPr/>
              </p:nvSpPr>
              <p:spPr>
                <a:xfrm>
                  <a:off x="3534010" y="5312162"/>
                  <a:ext cx="1103513" cy="1062393"/>
                </a:xfrm>
                <a:prstGeom prst="round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sz="1000" kern="1200" dirty="0"/>
                    <a:t>Strengthening the Health System Foundation and Governance</a:t>
                  </a:r>
                  <a:endParaRPr lang="en-GB" sz="1000" kern="1200" dirty="0"/>
                </a:p>
              </p:txBody>
            </p:sp>
          </p:grpSp>
          <p:grpSp>
            <p:nvGrpSpPr>
              <p:cNvPr id="71" name="Group 70">
                <a:extLst>
                  <a:ext uri="{FF2B5EF4-FFF2-40B4-BE49-F238E27FC236}">
                    <a16:creationId xmlns:a16="http://schemas.microsoft.com/office/drawing/2014/main" id="{73CA55B4-48E0-CA28-C350-F045B64F5EF9}"/>
                  </a:ext>
                </a:extLst>
              </p:cNvPr>
              <p:cNvGrpSpPr/>
              <p:nvPr/>
            </p:nvGrpSpPr>
            <p:grpSpPr>
              <a:xfrm>
                <a:off x="464995" y="3391205"/>
                <a:ext cx="1363578" cy="1490853"/>
                <a:chOff x="608363" y="2359750"/>
                <a:chExt cx="1363578" cy="1490853"/>
              </a:xfrm>
            </p:grpSpPr>
            <p:pic>
              <p:nvPicPr>
                <p:cNvPr id="72" name="Graphic 71" descr="Badge 1 with solid fill">
                  <a:extLst>
                    <a:ext uri="{FF2B5EF4-FFF2-40B4-BE49-F238E27FC236}">
                      <a16:creationId xmlns:a16="http://schemas.microsoft.com/office/drawing/2014/main" id="{A890AB89-725C-FBAE-2AF0-336814329E7F}"/>
                    </a:ext>
                  </a:extLst>
                </p:cNvPr>
                <p:cNvPicPr>
                  <a:picLocks noChangeAspect="1"/>
                </p:cNvPicPr>
                <p:nvPr/>
              </p:nvPicPr>
              <p:blipFill>
                <a:blip r:embed="rId57">
                  <a:extLst>
                    <a:ext uri="{28A0092B-C50C-407E-A947-70E740481C1C}">
                      <a14:useLocalDpi xmlns:a14="http://schemas.microsoft.com/office/drawing/2010/main" val="0"/>
                    </a:ext>
                    <a:ext uri="{96DAC541-7B7A-43D3-8B79-37D633B846F1}">
                      <asvg:svgBlip xmlns:asvg="http://schemas.microsoft.com/office/drawing/2016/SVG/main" r:embed="rId58"/>
                    </a:ext>
                  </a:extLst>
                </a:blip>
                <a:stretch>
                  <a:fillRect/>
                </a:stretch>
              </p:blipFill>
              <p:spPr>
                <a:xfrm>
                  <a:off x="977036" y="2359750"/>
                  <a:ext cx="615142" cy="615142"/>
                </a:xfrm>
                <a:prstGeom prst="rect">
                  <a:avLst/>
                </a:prstGeom>
              </p:spPr>
            </p:pic>
            <p:sp>
              <p:nvSpPr>
                <p:cNvPr id="73" name="Rectangle: Rounded Corners 72">
                  <a:extLst>
                    <a:ext uri="{FF2B5EF4-FFF2-40B4-BE49-F238E27FC236}">
                      <a16:creationId xmlns:a16="http://schemas.microsoft.com/office/drawing/2014/main" id="{B3A17F57-AF4C-53B9-3C8E-955A98A1AE13}"/>
                    </a:ext>
                  </a:extLst>
                </p:cNvPr>
                <p:cNvSpPr/>
                <p:nvPr/>
              </p:nvSpPr>
              <p:spPr>
                <a:xfrm>
                  <a:off x="608363" y="2788210"/>
                  <a:ext cx="1363578" cy="1062393"/>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000" kern="1200" dirty="0"/>
                    <a:t>Transforming Healthcare Service Delivery</a:t>
                  </a:r>
                </a:p>
                <a:p>
                  <a:pPr algn="ctr"/>
                  <a:r>
                    <a:rPr lang="en-MY" sz="1000" b="1" dirty="0"/>
                    <a:t>(d)</a:t>
                  </a:r>
                </a:p>
                <a:p>
                  <a:pPr algn="ctr"/>
                  <a:r>
                    <a:rPr lang="en-MY" sz="1000" b="1" dirty="0"/>
                    <a:t>Harnessing digital technologies</a:t>
                  </a:r>
                  <a:endParaRPr lang="en-GB" sz="1000" b="1" kern="1200" dirty="0"/>
                </a:p>
              </p:txBody>
            </p:sp>
          </p:grpSp>
        </p:grpSp>
        <p:grpSp>
          <p:nvGrpSpPr>
            <p:cNvPr id="80" name="Group 79">
              <a:extLst>
                <a:ext uri="{FF2B5EF4-FFF2-40B4-BE49-F238E27FC236}">
                  <a16:creationId xmlns:a16="http://schemas.microsoft.com/office/drawing/2014/main" id="{64CED284-E562-4AF7-6B48-36D520C413E8}"/>
                </a:ext>
              </a:extLst>
            </p:cNvPr>
            <p:cNvGrpSpPr/>
            <p:nvPr/>
          </p:nvGrpSpPr>
          <p:grpSpPr>
            <a:xfrm>
              <a:off x="473964" y="4630316"/>
              <a:ext cx="4432938" cy="1383708"/>
              <a:chOff x="459449" y="5341516"/>
              <a:chExt cx="4432938" cy="1383708"/>
            </a:xfrm>
          </p:grpSpPr>
          <p:sp>
            <p:nvSpPr>
              <p:cNvPr id="81" name="Rectangle: Rounded Corners 80">
                <a:extLst>
                  <a:ext uri="{FF2B5EF4-FFF2-40B4-BE49-F238E27FC236}">
                    <a16:creationId xmlns:a16="http://schemas.microsoft.com/office/drawing/2014/main" id="{80B52CFE-6786-E174-3C52-34E0C7B41B9D}"/>
                  </a:ext>
                </a:extLst>
              </p:cNvPr>
              <p:cNvSpPr/>
              <p:nvPr/>
            </p:nvSpPr>
            <p:spPr>
              <a:xfrm>
                <a:off x="459449" y="5341516"/>
                <a:ext cx="1405585" cy="657497"/>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00" kern="1200" dirty="0"/>
                  <a:t>Malaysia Digital Economy Blueprint (MDEB)</a:t>
                </a:r>
                <a:endParaRPr lang="en-GB" sz="1000" b="1" kern="1200" dirty="0"/>
              </a:p>
            </p:txBody>
          </p:sp>
          <p:sp>
            <p:nvSpPr>
              <p:cNvPr id="82" name="Rectangle: Rounded Corners 81">
                <a:extLst>
                  <a:ext uri="{FF2B5EF4-FFF2-40B4-BE49-F238E27FC236}">
                    <a16:creationId xmlns:a16="http://schemas.microsoft.com/office/drawing/2014/main" id="{5E938DDC-89B2-C300-FDD4-2666B07B8ED4}"/>
                  </a:ext>
                </a:extLst>
              </p:cNvPr>
              <p:cNvSpPr/>
              <p:nvPr/>
            </p:nvSpPr>
            <p:spPr>
              <a:xfrm>
                <a:off x="459449" y="6067727"/>
                <a:ext cx="1402255" cy="657497"/>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00" kern="1200" dirty="0"/>
                  <a:t>National Fourth Industrial Revolution (4IR) Policy</a:t>
                </a:r>
                <a:endParaRPr lang="en-GB" sz="1000" b="1" kern="1200" dirty="0"/>
              </a:p>
            </p:txBody>
          </p:sp>
          <p:sp>
            <p:nvSpPr>
              <p:cNvPr id="83" name="Rectangle: Rounded Corners 82">
                <a:extLst>
                  <a:ext uri="{FF2B5EF4-FFF2-40B4-BE49-F238E27FC236}">
                    <a16:creationId xmlns:a16="http://schemas.microsoft.com/office/drawing/2014/main" id="{E302CDA2-1B79-09A2-032C-D9998BBA17D4}"/>
                  </a:ext>
                </a:extLst>
              </p:cNvPr>
              <p:cNvSpPr/>
              <p:nvPr/>
            </p:nvSpPr>
            <p:spPr>
              <a:xfrm>
                <a:off x="3490131" y="6078688"/>
                <a:ext cx="1402256" cy="38617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00" kern="1200" dirty="0"/>
                  <a:t>National Digital Network (JENDELA)</a:t>
                </a:r>
                <a:endParaRPr lang="en-GB" sz="1000" b="1" kern="1200" dirty="0"/>
              </a:p>
            </p:txBody>
          </p:sp>
          <p:sp>
            <p:nvSpPr>
              <p:cNvPr id="84" name="Rectangle: Rounded Corners 83">
                <a:extLst>
                  <a:ext uri="{FF2B5EF4-FFF2-40B4-BE49-F238E27FC236}">
                    <a16:creationId xmlns:a16="http://schemas.microsoft.com/office/drawing/2014/main" id="{7F13E4A6-8235-7240-E1FC-E911AAB288BC}"/>
                  </a:ext>
                </a:extLst>
              </p:cNvPr>
              <p:cNvSpPr/>
              <p:nvPr/>
            </p:nvSpPr>
            <p:spPr>
              <a:xfrm>
                <a:off x="1970396" y="6076599"/>
                <a:ext cx="1405585" cy="38617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00" kern="1200" dirty="0"/>
                  <a:t>Digital National Identification</a:t>
                </a:r>
                <a:endParaRPr lang="en-GB" sz="1000" b="1" kern="1200" dirty="0"/>
              </a:p>
            </p:txBody>
          </p:sp>
          <p:sp>
            <p:nvSpPr>
              <p:cNvPr id="85" name="Rectangle: Rounded Corners 84">
                <a:extLst>
                  <a:ext uri="{FF2B5EF4-FFF2-40B4-BE49-F238E27FC236}">
                    <a16:creationId xmlns:a16="http://schemas.microsoft.com/office/drawing/2014/main" id="{0883599F-CE73-A3A5-E1A6-12025134DB69}"/>
                  </a:ext>
                </a:extLst>
              </p:cNvPr>
              <p:cNvSpPr/>
              <p:nvPr/>
            </p:nvSpPr>
            <p:spPr>
              <a:xfrm>
                <a:off x="3490131" y="6511137"/>
                <a:ext cx="1393926" cy="214087"/>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00" kern="1200" dirty="0"/>
                  <a:t>Omnibus Act</a:t>
                </a:r>
                <a:endParaRPr lang="en-GB" sz="1000" kern="1200" dirty="0"/>
              </a:p>
            </p:txBody>
          </p:sp>
          <p:sp>
            <p:nvSpPr>
              <p:cNvPr id="86" name="Rectangle: Rounded Corners 85">
                <a:extLst>
                  <a:ext uri="{FF2B5EF4-FFF2-40B4-BE49-F238E27FC236}">
                    <a16:creationId xmlns:a16="http://schemas.microsoft.com/office/drawing/2014/main" id="{186AD09B-9268-289F-43C0-A1E117F4AD94}"/>
                  </a:ext>
                </a:extLst>
              </p:cNvPr>
              <p:cNvSpPr/>
              <p:nvPr/>
            </p:nvSpPr>
            <p:spPr>
              <a:xfrm>
                <a:off x="1970396" y="6506523"/>
                <a:ext cx="1393926" cy="218701"/>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t>Open Data Initiative</a:t>
                </a:r>
                <a:endParaRPr lang="en-GB" sz="1000" kern="1200" dirty="0"/>
              </a:p>
            </p:txBody>
          </p:sp>
          <p:sp>
            <p:nvSpPr>
              <p:cNvPr id="87" name="Rectangle: Rounded Corners 86">
                <a:extLst>
                  <a:ext uri="{FF2B5EF4-FFF2-40B4-BE49-F238E27FC236}">
                    <a16:creationId xmlns:a16="http://schemas.microsoft.com/office/drawing/2014/main" id="{86D870FC-3FA4-392C-9845-8BF1E7D766F2}"/>
                  </a:ext>
                </a:extLst>
              </p:cNvPr>
              <p:cNvSpPr/>
              <p:nvPr/>
            </p:nvSpPr>
            <p:spPr>
              <a:xfrm>
                <a:off x="3481345" y="5341516"/>
                <a:ext cx="1405585" cy="657497"/>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t>Pelan </a:t>
                </a:r>
                <a:r>
                  <a:rPr lang="en-US" sz="1000" dirty="0" err="1"/>
                  <a:t>Strategik</a:t>
                </a:r>
                <a:r>
                  <a:rPr lang="en-US" sz="1000" dirty="0"/>
                  <a:t> </a:t>
                </a:r>
                <a:r>
                  <a:rPr lang="en-US" sz="1000" dirty="0" err="1"/>
                  <a:t>Pendigitalan</a:t>
                </a:r>
                <a:r>
                  <a:rPr lang="en-US" sz="1000" dirty="0"/>
                  <a:t> Sektor </a:t>
                </a:r>
                <a:r>
                  <a:rPr lang="en-US" sz="1000" dirty="0" err="1"/>
                  <a:t>Awam</a:t>
                </a:r>
                <a:r>
                  <a:rPr lang="en-US" sz="1000" dirty="0"/>
                  <a:t> 2021-2025</a:t>
                </a:r>
                <a:endParaRPr lang="en-GB" sz="1000" kern="1200" dirty="0"/>
              </a:p>
            </p:txBody>
          </p:sp>
          <p:sp>
            <p:nvSpPr>
              <p:cNvPr id="88" name="Rectangle: Rounded Corners 87">
                <a:extLst>
                  <a:ext uri="{FF2B5EF4-FFF2-40B4-BE49-F238E27FC236}">
                    <a16:creationId xmlns:a16="http://schemas.microsoft.com/office/drawing/2014/main" id="{D03190F3-C5DA-BAB2-4F04-97B4653193AA}"/>
                  </a:ext>
                </a:extLst>
              </p:cNvPr>
              <p:cNvSpPr/>
              <p:nvPr/>
            </p:nvSpPr>
            <p:spPr>
              <a:xfrm>
                <a:off x="1970397" y="5341516"/>
                <a:ext cx="1405585" cy="657496"/>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kern="1200" dirty="0"/>
                  <a:t>Pelan </a:t>
                </a:r>
                <a:r>
                  <a:rPr lang="en-US" sz="1000" b="1" kern="1200" dirty="0" err="1"/>
                  <a:t>Strategik</a:t>
                </a:r>
                <a:r>
                  <a:rPr lang="en-US" sz="1000" b="1" kern="1200" dirty="0"/>
                  <a:t> </a:t>
                </a:r>
                <a:r>
                  <a:rPr lang="en-US" sz="1000" b="1" kern="1200" dirty="0" err="1"/>
                  <a:t>Pendigitalan</a:t>
                </a:r>
                <a:r>
                  <a:rPr lang="en-US" sz="1000" b="1" kern="1200" dirty="0"/>
                  <a:t> KKM 2021-2025</a:t>
                </a:r>
                <a:endParaRPr lang="en-GB" sz="1000" b="1" kern="1200" dirty="0"/>
              </a:p>
            </p:txBody>
          </p:sp>
        </p:grpSp>
      </p:grpSp>
      <p:sp>
        <p:nvSpPr>
          <p:cNvPr id="90" name="Title 8">
            <a:extLst>
              <a:ext uri="{FF2B5EF4-FFF2-40B4-BE49-F238E27FC236}">
                <a16:creationId xmlns:a16="http://schemas.microsoft.com/office/drawing/2014/main" id="{00022920-25B8-9C08-D54C-7F099A79BAC4}"/>
              </a:ext>
            </a:extLst>
          </p:cNvPr>
          <p:cNvSpPr txBox="1">
            <a:spLocks/>
          </p:cNvSpPr>
          <p:nvPr/>
        </p:nvSpPr>
        <p:spPr>
          <a:xfrm>
            <a:off x="2372347" y="147414"/>
            <a:ext cx="8875966"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pPr algn="ctr"/>
            <a:r>
              <a:rPr lang="en-MY" dirty="0"/>
              <a:t>THE PATIENT-CENTRIC VISION</a:t>
            </a:r>
            <a:endParaRPr lang="en-GB" dirty="0"/>
          </a:p>
        </p:txBody>
      </p:sp>
      <p:sp>
        <p:nvSpPr>
          <p:cNvPr id="89" name="TextBox 88">
            <a:extLst>
              <a:ext uri="{FF2B5EF4-FFF2-40B4-BE49-F238E27FC236}">
                <a16:creationId xmlns:a16="http://schemas.microsoft.com/office/drawing/2014/main" id="{DF195D20-50DA-5160-5CBA-8E08560F094F}"/>
              </a:ext>
            </a:extLst>
          </p:cNvPr>
          <p:cNvSpPr txBox="1"/>
          <p:nvPr/>
        </p:nvSpPr>
        <p:spPr>
          <a:xfrm>
            <a:off x="6045266" y="5450155"/>
            <a:ext cx="4861450" cy="369332"/>
          </a:xfrm>
          <a:prstGeom prst="rect">
            <a:avLst/>
          </a:prstGeom>
          <a:noFill/>
        </p:spPr>
        <p:txBody>
          <a:bodyPr wrap="square" rtlCol="0">
            <a:spAutoFit/>
          </a:bodyPr>
          <a:lstStyle/>
          <a:p>
            <a:pPr algn="ctr"/>
            <a:r>
              <a:rPr lang="en-MY" i="1" dirty="0"/>
              <a:t>“From womb to tomb”</a:t>
            </a:r>
            <a:endParaRPr lang="en-GB" i="1" dirty="0"/>
          </a:p>
        </p:txBody>
      </p:sp>
      <p:sp>
        <p:nvSpPr>
          <p:cNvPr id="2" name="Rectangle: Rounded Corners 1">
            <a:extLst>
              <a:ext uri="{FF2B5EF4-FFF2-40B4-BE49-F238E27FC236}">
                <a16:creationId xmlns:a16="http://schemas.microsoft.com/office/drawing/2014/main" id="{56358300-C128-8134-F3C3-E97FC89E425A}"/>
              </a:ext>
            </a:extLst>
          </p:cNvPr>
          <p:cNvSpPr/>
          <p:nvPr/>
        </p:nvSpPr>
        <p:spPr>
          <a:xfrm>
            <a:off x="473963" y="1666648"/>
            <a:ext cx="891375" cy="1062394"/>
          </a:xfrm>
          <a:prstGeom prst="roundRect">
            <a:avLst/>
          </a:pr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kern="1200" dirty="0">
                <a:solidFill>
                  <a:schemeClr val="bg1"/>
                </a:solidFill>
              </a:rPr>
              <a:t>Self Care</a:t>
            </a:r>
            <a:endParaRPr lang="en-GB" kern="1200" dirty="0">
              <a:solidFill>
                <a:schemeClr val="bg1"/>
              </a:solidFill>
            </a:endParaRPr>
          </a:p>
        </p:txBody>
      </p:sp>
    </p:spTree>
    <p:extLst>
      <p:ext uri="{BB962C8B-B14F-4D97-AF65-F5344CB8AC3E}">
        <p14:creationId xmlns:p14="http://schemas.microsoft.com/office/powerpoint/2010/main" val="4189749037"/>
      </p:ext>
    </p:extLst>
  </p:cSld>
  <p:clrMapOvr>
    <a:masterClrMapping/>
  </p:clrMapOvr>
  <mc:AlternateContent xmlns:mc="http://schemas.openxmlformats.org/markup-compatibility/2006" xmlns:p159="http://schemas.microsoft.com/office/powerpoint/2015/09/main">
    <mc:Choice Requires="p159">
      <p:transition spd="slow">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par>
                          <p:cTn id="14" fill="hold">
                            <p:stCondLst>
                              <p:cond delay="500"/>
                            </p:stCondLst>
                            <p:childTnLst>
                              <p:par>
                                <p:cTn id="15" presetID="10" presetClass="entr" presetSubtype="0" fill="hold" grpId="0" nodeType="after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50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p:stCondLst>
                              <p:cond delay="1500"/>
                            </p:stCondLst>
                            <p:childTnLst>
                              <p:par>
                                <p:cTn id="22" presetID="10" presetClass="entr" presetSubtype="0" fill="hold" nodeType="afterEffect">
                                  <p:stCondLst>
                                    <p:cond delay="50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500"/>
                                        <p:tgtEl>
                                          <p:spTgt spid="53"/>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10" presetClass="entr" presetSubtype="0" fill="hold" grpId="0" nodeType="afterEffect">
                                  <p:stCondLst>
                                    <p:cond delay="5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nodeType="withEffect">
                                  <p:stCondLst>
                                    <p:cond delay="5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500"/>
                                        <p:tgtEl>
                                          <p:spTgt spid="8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fade">
                                      <p:cBhvr>
                                        <p:cTn id="4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9"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 name="Picture 243">
            <a:extLst>
              <a:ext uri="{FF2B5EF4-FFF2-40B4-BE49-F238E27FC236}">
                <a16:creationId xmlns:a16="http://schemas.microsoft.com/office/drawing/2014/main" id="{720096E0-D1A2-59C4-4E6F-D0AC97D2FD3D}"/>
              </a:ext>
            </a:extLst>
          </p:cNvPr>
          <p:cNvPicPr>
            <a:picLocks noChangeAspect="1"/>
          </p:cNvPicPr>
          <p:nvPr/>
        </p:nvPicPr>
        <p:blipFill rotWithShape="1">
          <a:blip r:embed="rId3">
            <a:alphaModFix amt="20000"/>
          </a:blip>
          <a:srcRect l="18494" t="19460" r="19518"/>
          <a:stretch/>
        </p:blipFill>
        <p:spPr>
          <a:xfrm>
            <a:off x="5594004" y="0"/>
            <a:ext cx="6597996" cy="6858000"/>
          </a:xfrm>
          <a:prstGeom prst="rect">
            <a:avLst/>
          </a:prstGeom>
        </p:spPr>
      </p:pic>
      <p:sp>
        <p:nvSpPr>
          <p:cNvPr id="3" name="Slide Number Placeholder 2">
            <a:extLst>
              <a:ext uri="{FF2B5EF4-FFF2-40B4-BE49-F238E27FC236}">
                <a16:creationId xmlns:a16="http://schemas.microsoft.com/office/drawing/2014/main" id="{BF4F690F-99D4-AD1F-CB97-DD31917394EE}"/>
              </a:ext>
            </a:extLst>
          </p:cNvPr>
          <p:cNvSpPr>
            <a:spLocks noGrp="1"/>
          </p:cNvSpPr>
          <p:nvPr>
            <p:ph type="sldNum" sz="quarter" idx="12"/>
          </p:nvPr>
        </p:nvSpPr>
        <p:spPr/>
        <p:txBody>
          <a:bodyPr/>
          <a:lstStyle/>
          <a:p>
            <a:fld id="{DFDF98CC-160E-494C-8C3C-8CDC5FA257DE}" type="slidenum">
              <a:rPr lang="en-US" smtClean="0"/>
              <a:t>9</a:t>
            </a:fld>
            <a:endParaRPr lang="en-US"/>
          </a:p>
        </p:txBody>
      </p:sp>
      <p:grpSp>
        <p:nvGrpSpPr>
          <p:cNvPr id="8" name="Group 7">
            <a:extLst>
              <a:ext uri="{FF2B5EF4-FFF2-40B4-BE49-F238E27FC236}">
                <a16:creationId xmlns:a16="http://schemas.microsoft.com/office/drawing/2014/main" id="{45A1B695-7D2B-6419-4263-FA239180216C}"/>
              </a:ext>
            </a:extLst>
          </p:cNvPr>
          <p:cNvGrpSpPr/>
          <p:nvPr/>
        </p:nvGrpSpPr>
        <p:grpSpPr>
          <a:xfrm>
            <a:off x="5064847" y="5708622"/>
            <a:ext cx="6623799" cy="1114151"/>
            <a:chOff x="5050332" y="4626627"/>
            <a:chExt cx="6623799" cy="1114151"/>
          </a:xfrm>
        </p:grpSpPr>
        <p:grpSp>
          <p:nvGrpSpPr>
            <p:cNvPr id="9" name="Group 8">
              <a:extLst>
                <a:ext uri="{FF2B5EF4-FFF2-40B4-BE49-F238E27FC236}">
                  <a16:creationId xmlns:a16="http://schemas.microsoft.com/office/drawing/2014/main" id="{FA525882-91F7-4412-CCB7-F88015BCD992}"/>
                </a:ext>
              </a:extLst>
            </p:cNvPr>
            <p:cNvGrpSpPr/>
            <p:nvPr/>
          </p:nvGrpSpPr>
          <p:grpSpPr>
            <a:xfrm>
              <a:off x="5752785" y="4626627"/>
              <a:ext cx="5650314" cy="1114151"/>
              <a:chOff x="5141508" y="5556948"/>
              <a:chExt cx="5650314" cy="1114151"/>
            </a:xfrm>
          </p:grpSpPr>
          <p:pic>
            <p:nvPicPr>
              <p:cNvPr id="12" name="Graphic 11" descr="Doctor male with solid fill">
                <a:extLst>
                  <a:ext uri="{FF2B5EF4-FFF2-40B4-BE49-F238E27FC236}">
                    <a16:creationId xmlns:a16="http://schemas.microsoft.com/office/drawing/2014/main" id="{194CACE3-ED1F-DCF2-92B6-130E9CB9E8C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56719" y="5626215"/>
                <a:ext cx="433083" cy="433083"/>
              </a:xfrm>
              <a:prstGeom prst="rect">
                <a:avLst/>
              </a:prstGeom>
            </p:spPr>
          </p:pic>
          <p:pic>
            <p:nvPicPr>
              <p:cNvPr id="15" name="Graphic 14" descr="Doctor female with solid fill">
                <a:extLst>
                  <a:ext uri="{FF2B5EF4-FFF2-40B4-BE49-F238E27FC236}">
                    <a16:creationId xmlns:a16="http://schemas.microsoft.com/office/drawing/2014/main" id="{E7B8C7F1-5785-AAE7-AF42-29ED91B2660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951617" y="6025593"/>
                <a:ext cx="433083" cy="433083"/>
              </a:xfrm>
              <a:prstGeom prst="rect">
                <a:avLst/>
              </a:prstGeom>
            </p:spPr>
          </p:pic>
          <p:pic>
            <p:nvPicPr>
              <p:cNvPr id="16" name="Graphic 15" descr="IV with solid fill">
                <a:extLst>
                  <a:ext uri="{FF2B5EF4-FFF2-40B4-BE49-F238E27FC236}">
                    <a16:creationId xmlns:a16="http://schemas.microsoft.com/office/drawing/2014/main" id="{7926A7F1-975D-AEFF-D53F-58E4E3B8E6A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639600" y="6106908"/>
                <a:ext cx="351768" cy="351768"/>
              </a:xfrm>
              <a:prstGeom prst="rect">
                <a:avLst/>
              </a:prstGeom>
            </p:spPr>
          </p:pic>
          <p:pic>
            <p:nvPicPr>
              <p:cNvPr id="22" name="Graphic 21" descr="Tooth with solid fill">
                <a:extLst>
                  <a:ext uri="{FF2B5EF4-FFF2-40B4-BE49-F238E27FC236}">
                    <a16:creationId xmlns:a16="http://schemas.microsoft.com/office/drawing/2014/main" id="{D152CD73-867C-1ADC-E185-AD6A371E4D5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649309" y="5789359"/>
                <a:ext cx="329505" cy="329505"/>
              </a:xfrm>
              <a:prstGeom prst="rect">
                <a:avLst/>
              </a:prstGeom>
            </p:spPr>
          </p:pic>
          <p:pic>
            <p:nvPicPr>
              <p:cNvPr id="25" name="Graphic 24" descr="Medical with solid fill">
                <a:extLst>
                  <a:ext uri="{FF2B5EF4-FFF2-40B4-BE49-F238E27FC236}">
                    <a16:creationId xmlns:a16="http://schemas.microsoft.com/office/drawing/2014/main" id="{50C8BDEC-CFA0-62BF-2A88-A97F944D18E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237957" y="5866345"/>
                <a:ext cx="553865" cy="553865"/>
              </a:xfrm>
              <a:prstGeom prst="rect">
                <a:avLst/>
              </a:prstGeom>
            </p:spPr>
          </p:pic>
          <p:pic>
            <p:nvPicPr>
              <p:cNvPr id="26" name="Graphic 25" descr="Modern architecture with solid fill">
                <a:extLst>
                  <a:ext uri="{FF2B5EF4-FFF2-40B4-BE49-F238E27FC236}">
                    <a16:creationId xmlns:a16="http://schemas.microsoft.com/office/drawing/2014/main" id="{9C10FA4D-3AED-497E-8930-5BF85715682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891448" y="5825373"/>
                <a:ext cx="711270" cy="711270"/>
              </a:xfrm>
              <a:prstGeom prst="rect">
                <a:avLst/>
              </a:prstGeom>
            </p:spPr>
          </p:pic>
          <p:pic>
            <p:nvPicPr>
              <p:cNvPr id="30" name="Graphic 29" descr="Schoolhouse with solid fill">
                <a:extLst>
                  <a:ext uri="{FF2B5EF4-FFF2-40B4-BE49-F238E27FC236}">
                    <a16:creationId xmlns:a16="http://schemas.microsoft.com/office/drawing/2014/main" id="{32A5FFFA-D9DB-EFAF-E6C2-0FBFC7561C5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471204" y="5684657"/>
                <a:ext cx="914400" cy="914400"/>
              </a:xfrm>
              <a:prstGeom prst="rect">
                <a:avLst/>
              </a:prstGeom>
            </p:spPr>
          </p:pic>
          <p:pic>
            <p:nvPicPr>
              <p:cNvPr id="31" name="Graphic 30" descr="Building with solid fill">
                <a:extLst>
                  <a:ext uri="{FF2B5EF4-FFF2-40B4-BE49-F238E27FC236}">
                    <a16:creationId xmlns:a16="http://schemas.microsoft.com/office/drawing/2014/main" id="{1322D460-8DE9-D528-45E9-AF215CDC2D3F}"/>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173261" y="5582109"/>
                <a:ext cx="914400" cy="914400"/>
              </a:xfrm>
              <a:prstGeom prst="rect">
                <a:avLst/>
              </a:prstGeom>
            </p:spPr>
          </p:pic>
          <p:pic>
            <p:nvPicPr>
              <p:cNvPr id="32" name="Graphic 31" descr="City with solid fill">
                <a:extLst>
                  <a:ext uri="{FF2B5EF4-FFF2-40B4-BE49-F238E27FC236}">
                    <a16:creationId xmlns:a16="http://schemas.microsoft.com/office/drawing/2014/main" id="{91BD9BD5-3199-7960-B1B9-5884BB4E7D2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202923" y="5556948"/>
                <a:ext cx="1075505" cy="1075505"/>
              </a:xfrm>
              <a:prstGeom prst="rect">
                <a:avLst/>
              </a:prstGeom>
            </p:spPr>
          </p:pic>
          <p:pic>
            <p:nvPicPr>
              <p:cNvPr id="33" name="Graphic 32" descr="Work from home Wi-Fi with solid fill">
                <a:extLst>
                  <a:ext uri="{FF2B5EF4-FFF2-40B4-BE49-F238E27FC236}">
                    <a16:creationId xmlns:a16="http://schemas.microsoft.com/office/drawing/2014/main" id="{7CED12A4-499D-0685-8889-8F79439DDAC8}"/>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9184844" y="6002879"/>
                <a:ext cx="500338" cy="500338"/>
              </a:xfrm>
              <a:prstGeom prst="rect">
                <a:avLst/>
              </a:prstGeom>
            </p:spPr>
          </p:pic>
          <p:pic>
            <p:nvPicPr>
              <p:cNvPr id="34" name="Graphic 33" descr="Ambulance with solid fill">
                <a:extLst>
                  <a:ext uri="{FF2B5EF4-FFF2-40B4-BE49-F238E27FC236}">
                    <a16:creationId xmlns:a16="http://schemas.microsoft.com/office/drawing/2014/main" id="{F9ED6CB3-534E-2603-F9AB-6D9CAD327FE7}"/>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5141508" y="5756699"/>
                <a:ext cx="914400" cy="914400"/>
              </a:xfrm>
              <a:prstGeom prst="rect">
                <a:avLst/>
              </a:prstGeom>
            </p:spPr>
          </p:pic>
          <p:pic>
            <p:nvPicPr>
              <p:cNvPr id="35" name="Graphic 34" descr="Beaker with solid fill">
                <a:extLst>
                  <a:ext uri="{FF2B5EF4-FFF2-40B4-BE49-F238E27FC236}">
                    <a16:creationId xmlns:a16="http://schemas.microsoft.com/office/drawing/2014/main" id="{AFDF69B4-E80E-20E1-6817-3995C058DE82}"/>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9915796" y="6063299"/>
                <a:ext cx="395377" cy="395377"/>
              </a:xfrm>
              <a:prstGeom prst="rect">
                <a:avLst/>
              </a:prstGeom>
            </p:spPr>
          </p:pic>
          <p:pic>
            <p:nvPicPr>
              <p:cNvPr id="36" name="Graphic 35" descr="Electrician male with solid fill">
                <a:extLst>
                  <a:ext uri="{FF2B5EF4-FFF2-40B4-BE49-F238E27FC236}">
                    <a16:creationId xmlns:a16="http://schemas.microsoft.com/office/drawing/2014/main" id="{A109B61F-DF08-B1FC-1361-47F696E54D5C}"/>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9944325" y="5768823"/>
                <a:ext cx="351768" cy="351768"/>
              </a:xfrm>
              <a:prstGeom prst="rect">
                <a:avLst/>
              </a:prstGeom>
            </p:spPr>
          </p:pic>
        </p:grpSp>
        <p:cxnSp>
          <p:nvCxnSpPr>
            <p:cNvPr id="10" name="Straight Connector 9">
              <a:extLst>
                <a:ext uri="{FF2B5EF4-FFF2-40B4-BE49-F238E27FC236}">
                  <a16:creationId xmlns:a16="http://schemas.microsoft.com/office/drawing/2014/main" id="{2D580627-E3A7-B195-E4CF-BEB982C187F9}"/>
                </a:ext>
              </a:extLst>
            </p:cNvPr>
            <p:cNvCxnSpPr/>
            <p:nvPr/>
          </p:nvCxnSpPr>
          <p:spPr>
            <a:xfrm flipH="1">
              <a:off x="5050332" y="5585505"/>
              <a:ext cx="6623799" cy="37833"/>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CBDFAC48-3F73-D33C-14A9-A6E8885B5B8A}"/>
              </a:ext>
            </a:extLst>
          </p:cNvPr>
          <p:cNvSpPr txBox="1"/>
          <p:nvPr/>
        </p:nvSpPr>
        <p:spPr>
          <a:xfrm>
            <a:off x="6045266" y="5450155"/>
            <a:ext cx="4861450" cy="369332"/>
          </a:xfrm>
          <a:prstGeom prst="rect">
            <a:avLst/>
          </a:prstGeom>
          <a:noFill/>
        </p:spPr>
        <p:txBody>
          <a:bodyPr wrap="square" rtlCol="0">
            <a:spAutoFit/>
          </a:bodyPr>
          <a:lstStyle/>
          <a:p>
            <a:pPr algn="ctr"/>
            <a:r>
              <a:rPr lang="en-MY" i="1" dirty="0"/>
              <a:t>“From womb to tomb”</a:t>
            </a:r>
            <a:endParaRPr lang="en-GB" i="1" dirty="0"/>
          </a:p>
        </p:txBody>
      </p:sp>
      <p:sp>
        <p:nvSpPr>
          <p:cNvPr id="82" name="Title 8">
            <a:extLst>
              <a:ext uri="{FF2B5EF4-FFF2-40B4-BE49-F238E27FC236}">
                <a16:creationId xmlns:a16="http://schemas.microsoft.com/office/drawing/2014/main" id="{6DC1F89E-D285-8811-4BB5-809F301A634B}"/>
              </a:ext>
            </a:extLst>
          </p:cNvPr>
          <p:cNvSpPr txBox="1">
            <a:spLocks/>
          </p:cNvSpPr>
          <p:nvPr/>
        </p:nvSpPr>
        <p:spPr>
          <a:xfrm>
            <a:off x="1012791" y="197324"/>
            <a:ext cx="10369005" cy="812406"/>
          </a:xfrm>
          <a:prstGeom prst="rect">
            <a:avLst/>
          </a:prstGeom>
          <a:solidFill>
            <a:srgbClr val="F0F0F0"/>
          </a:solidFill>
        </p:spPr>
        <p:txBody>
          <a:bodyPr vert="horz" lIns="91440" tIns="45720" rIns="91440" bIns="45720" rtlCol="0" anchor="t">
            <a:noAutofit/>
          </a:bodyPr>
          <a:lst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a:lstStyle>
          <a:p>
            <a:pPr algn="ctr"/>
            <a:r>
              <a:rPr lang="en-MY" dirty="0"/>
              <a:t>THE MOH DIGITAL HEALTH ECOSYSTEM</a:t>
            </a:r>
            <a:endParaRPr lang="en-GB" dirty="0"/>
          </a:p>
        </p:txBody>
      </p:sp>
      <p:grpSp>
        <p:nvGrpSpPr>
          <p:cNvPr id="77" name="Group 76">
            <a:extLst>
              <a:ext uri="{FF2B5EF4-FFF2-40B4-BE49-F238E27FC236}">
                <a16:creationId xmlns:a16="http://schemas.microsoft.com/office/drawing/2014/main" id="{C956E64E-EC18-A0FB-51F2-3DA1C4265696}"/>
              </a:ext>
            </a:extLst>
          </p:cNvPr>
          <p:cNvGrpSpPr/>
          <p:nvPr/>
        </p:nvGrpSpPr>
        <p:grpSpPr>
          <a:xfrm>
            <a:off x="609987" y="1645438"/>
            <a:ext cx="11204642" cy="3759320"/>
            <a:chOff x="609987" y="1645438"/>
            <a:chExt cx="11204642" cy="3759320"/>
          </a:xfrm>
        </p:grpSpPr>
        <p:sp>
          <p:nvSpPr>
            <p:cNvPr id="91" name="Rectangle: Rounded Corners 90">
              <a:extLst>
                <a:ext uri="{FF2B5EF4-FFF2-40B4-BE49-F238E27FC236}">
                  <a16:creationId xmlns:a16="http://schemas.microsoft.com/office/drawing/2014/main" id="{86257AFF-AF14-93B6-D782-0A5CA61F1658}"/>
                </a:ext>
              </a:extLst>
            </p:cNvPr>
            <p:cNvSpPr/>
            <p:nvPr/>
          </p:nvSpPr>
          <p:spPr>
            <a:xfrm>
              <a:off x="609987" y="1645438"/>
              <a:ext cx="11204642" cy="3759320"/>
            </a:xfrm>
            <a:prstGeom prst="roundRect">
              <a:avLst>
                <a:gd name="adj" fmla="val 6635"/>
              </a:avLst>
            </a:prstGeom>
            <a:solidFill>
              <a:srgbClr val="FFFF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MY" dirty="0">
                  <a:solidFill>
                    <a:schemeClr val="tx1"/>
                  </a:solidFill>
                </a:rPr>
                <a:t>	</a:t>
              </a:r>
              <a:endParaRPr lang="en-GB" dirty="0">
                <a:solidFill>
                  <a:schemeClr val="tx1"/>
                </a:solidFill>
              </a:endParaRPr>
            </a:p>
          </p:txBody>
        </p:sp>
        <p:sp>
          <p:nvSpPr>
            <p:cNvPr id="17" name="Rectangle: Rounded Corners 16">
              <a:extLst>
                <a:ext uri="{FF2B5EF4-FFF2-40B4-BE49-F238E27FC236}">
                  <a16:creationId xmlns:a16="http://schemas.microsoft.com/office/drawing/2014/main" id="{925076D3-DE77-BD72-127E-BF31AAC8541A}"/>
                </a:ext>
              </a:extLst>
            </p:cNvPr>
            <p:cNvSpPr/>
            <p:nvPr/>
          </p:nvSpPr>
          <p:spPr>
            <a:xfrm>
              <a:off x="827708" y="2079706"/>
              <a:ext cx="2671501" cy="1532332"/>
            </a:xfrm>
            <a:prstGeom prst="roundRect">
              <a:avLst>
                <a:gd name="adj" fmla="val 13995"/>
              </a:avLst>
            </a:prstGeom>
            <a:solidFill>
              <a:srgbClr val="00206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MY" dirty="0"/>
                <a:t>Clinic</a:t>
              </a:r>
            </a:p>
          </p:txBody>
        </p:sp>
        <p:sp>
          <p:nvSpPr>
            <p:cNvPr id="18" name="Rectangle: Rounded Corners 17">
              <a:extLst>
                <a:ext uri="{FF2B5EF4-FFF2-40B4-BE49-F238E27FC236}">
                  <a16:creationId xmlns:a16="http://schemas.microsoft.com/office/drawing/2014/main" id="{31DA5E99-CC62-5E12-17AE-FE303D450011}"/>
                </a:ext>
              </a:extLst>
            </p:cNvPr>
            <p:cNvSpPr/>
            <p:nvPr/>
          </p:nvSpPr>
          <p:spPr>
            <a:xfrm>
              <a:off x="982980" y="2492196"/>
              <a:ext cx="2363396" cy="291148"/>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TPC – OHCIS / CCMS</a:t>
              </a:r>
              <a:endParaRPr lang="en-GB" sz="1600" dirty="0"/>
            </a:p>
          </p:txBody>
        </p:sp>
        <p:sp>
          <p:nvSpPr>
            <p:cNvPr id="19" name="Rectangle: Rounded Corners 18">
              <a:extLst>
                <a:ext uri="{FF2B5EF4-FFF2-40B4-BE49-F238E27FC236}">
                  <a16:creationId xmlns:a16="http://schemas.microsoft.com/office/drawing/2014/main" id="{1C12F1A4-2799-3DD9-47C6-2EB1A306663D}"/>
                </a:ext>
              </a:extLst>
            </p:cNvPr>
            <p:cNvSpPr/>
            <p:nvPr/>
          </p:nvSpPr>
          <p:spPr>
            <a:xfrm>
              <a:off x="982979" y="2838818"/>
              <a:ext cx="2363395" cy="276027"/>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Virtual Consultation</a:t>
              </a:r>
              <a:endParaRPr lang="en-GB" sz="1600" dirty="0"/>
            </a:p>
          </p:txBody>
        </p:sp>
        <p:sp>
          <p:nvSpPr>
            <p:cNvPr id="13" name="Rectangle: Rounded Corners 12">
              <a:extLst>
                <a:ext uri="{FF2B5EF4-FFF2-40B4-BE49-F238E27FC236}">
                  <a16:creationId xmlns:a16="http://schemas.microsoft.com/office/drawing/2014/main" id="{AB7E8B34-A505-38F5-ED66-580D9FE1A03A}"/>
                </a:ext>
              </a:extLst>
            </p:cNvPr>
            <p:cNvSpPr/>
            <p:nvPr/>
          </p:nvSpPr>
          <p:spPr>
            <a:xfrm>
              <a:off x="827708" y="3815443"/>
              <a:ext cx="2671500" cy="980382"/>
            </a:xfrm>
            <a:prstGeom prst="roundRect">
              <a:avLst>
                <a:gd name="adj" fmla="val 10058"/>
              </a:avLst>
            </a:prstGeom>
            <a:solidFill>
              <a:srgbClr val="00206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MY" dirty="0"/>
                <a:t>Personal Care</a:t>
              </a:r>
            </a:p>
          </p:txBody>
        </p:sp>
        <p:sp>
          <p:nvSpPr>
            <p:cNvPr id="14" name="Rectangle: Rounded Corners 13">
              <a:extLst>
                <a:ext uri="{FF2B5EF4-FFF2-40B4-BE49-F238E27FC236}">
                  <a16:creationId xmlns:a16="http://schemas.microsoft.com/office/drawing/2014/main" id="{2668F4D9-1986-0576-913F-2AC579AA6F57}"/>
                </a:ext>
              </a:extLst>
            </p:cNvPr>
            <p:cNvSpPr/>
            <p:nvPr/>
          </p:nvSpPr>
          <p:spPr>
            <a:xfrm>
              <a:off x="982979" y="4204997"/>
              <a:ext cx="2363395" cy="505812"/>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Personal Health Record</a:t>
              </a:r>
            </a:p>
            <a:p>
              <a:pPr algn="ctr"/>
              <a:r>
                <a:rPr lang="en-MY" sz="900" dirty="0" err="1"/>
                <a:t>RekodSaya</a:t>
              </a:r>
              <a:r>
                <a:rPr lang="en-MY" sz="900" dirty="0"/>
                <a:t>, </a:t>
              </a:r>
              <a:r>
                <a:rPr lang="en-MY" sz="900" dirty="0" err="1"/>
                <a:t>MySejahtera</a:t>
              </a:r>
              <a:endParaRPr lang="en-GB" sz="900" dirty="0"/>
            </a:p>
          </p:txBody>
        </p:sp>
        <p:cxnSp>
          <p:nvCxnSpPr>
            <p:cNvPr id="21" name="Connector: Elbow 20">
              <a:extLst>
                <a:ext uri="{FF2B5EF4-FFF2-40B4-BE49-F238E27FC236}">
                  <a16:creationId xmlns:a16="http://schemas.microsoft.com/office/drawing/2014/main" id="{457EFDF5-6681-7F38-15D4-F2D11D9047F1}"/>
                </a:ext>
              </a:extLst>
            </p:cNvPr>
            <p:cNvCxnSpPr>
              <a:cxnSpLocks/>
              <a:stCxn id="2" idx="1"/>
              <a:endCxn id="17" idx="3"/>
            </p:cNvCxnSpPr>
            <p:nvPr/>
          </p:nvCxnSpPr>
          <p:spPr>
            <a:xfrm rot="10800000">
              <a:off x="3499209" y="2845873"/>
              <a:ext cx="266776" cy="502881"/>
            </a:xfrm>
            <a:prstGeom prst="bentConnector3">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0971384-4D8D-BC7D-73A3-854A1139D585}"/>
                </a:ext>
              </a:extLst>
            </p:cNvPr>
            <p:cNvCxnSpPr>
              <a:cxnSpLocks/>
              <a:stCxn id="13" idx="0"/>
              <a:endCxn id="17" idx="2"/>
            </p:cNvCxnSpPr>
            <p:nvPr/>
          </p:nvCxnSpPr>
          <p:spPr>
            <a:xfrm flipV="1">
              <a:off x="2163458" y="3612038"/>
              <a:ext cx="1" cy="20340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03898AD8-5DD4-A624-FB96-56C8F8F63CA4}"/>
                </a:ext>
              </a:extLst>
            </p:cNvPr>
            <p:cNvCxnSpPr>
              <a:cxnSpLocks/>
              <a:stCxn id="2" idx="1"/>
              <a:endCxn id="13" idx="3"/>
            </p:cNvCxnSpPr>
            <p:nvPr/>
          </p:nvCxnSpPr>
          <p:spPr>
            <a:xfrm rot="10800000" flipV="1">
              <a:off x="3499209" y="3348752"/>
              <a:ext cx="266777" cy="956881"/>
            </a:xfrm>
            <a:prstGeom prst="bentConnector3">
              <a:avLst/>
            </a:prstGeom>
            <a:ln w="19050">
              <a:prstDash val="dash"/>
            </a:ln>
          </p:spPr>
          <p:style>
            <a:lnRef idx="1">
              <a:schemeClr val="accent1"/>
            </a:lnRef>
            <a:fillRef idx="0">
              <a:schemeClr val="accent1"/>
            </a:fillRef>
            <a:effectRef idx="0">
              <a:schemeClr val="accent1"/>
            </a:effectRef>
            <a:fontRef idx="minor">
              <a:schemeClr val="tx1"/>
            </a:fontRef>
          </p:style>
        </p:cxnSp>
        <p:sp>
          <p:nvSpPr>
            <p:cNvPr id="2" name="Rectangle: Rounded Corners 1">
              <a:extLst>
                <a:ext uri="{FF2B5EF4-FFF2-40B4-BE49-F238E27FC236}">
                  <a16:creationId xmlns:a16="http://schemas.microsoft.com/office/drawing/2014/main" id="{2CBEACFF-4CCD-A20B-BB7D-180D057E06A7}"/>
                </a:ext>
              </a:extLst>
            </p:cNvPr>
            <p:cNvSpPr/>
            <p:nvPr/>
          </p:nvSpPr>
          <p:spPr>
            <a:xfrm>
              <a:off x="3765985" y="1903872"/>
              <a:ext cx="2408283" cy="2889761"/>
            </a:xfrm>
            <a:prstGeom prst="roundRect">
              <a:avLst>
                <a:gd name="adj" fmla="val 10006"/>
              </a:avLst>
            </a:prstGeom>
            <a:solidFill>
              <a:srgbClr val="00206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MY" dirty="0"/>
                <a:t>Hospital</a:t>
              </a:r>
            </a:p>
          </p:txBody>
        </p:sp>
        <p:sp>
          <p:nvSpPr>
            <p:cNvPr id="27" name="Rectangle: Rounded Corners 26">
              <a:extLst>
                <a:ext uri="{FF2B5EF4-FFF2-40B4-BE49-F238E27FC236}">
                  <a16:creationId xmlns:a16="http://schemas.microsoft.com/office/drawing/2014/main" id="{2A45A275-3FAE-E617-49D1-62E19830EC02}"/>
                </a:ext>
              </a:extLst>
            </p:cNvPr>
            <p:cNvSpPr/>
            <p:nvPr/>
          </p:nvSpPr>
          <p:spPr>
            <a:xfrm>
              <a:off x="3932722" y="2395455"/>
              <a:ext cx="2074809" cy="713491"/>
            </a:xfrm>
            <a:prstGeom prst="roundRect">
              <a:avLst>
                <a:gd name="adj" fmla="val 14555"/>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dirty="0"/>
                <a:t>Clinical Services</a:t>
              </a:r>
            </a:p>
            <a:p>
              <a:pPr algn="ctr"/>
              <a:r>
                <a:rPr lang="en-MY" sz="900" dirty="0"/>
                <a:t>CD, LIS, RIS, </a:t>
              </a:r>
              <a:r>
                <a:rPr lang="en-MY" sz="900" dirty="0" err="1"/>
                <a:t>PhIS</a:t>
              </a:r>
              <a:r>
                <a:rPr lang="en-MY" sz="900" dirty="0"/>
                <a:t>, BBIS, CCIS, etc.</a:t>
              </a:r>
              <a:endParaRPr lang="en-GB" sz="900" dirty="0"/>
            </a:p>
          </p:txBody>
        </p:sp>
        <p:sp>
          <p:nvSpPr>
            <p:cNvPr id="28" name="Rectangle: Rounded Corners 27">
              <a:extLst>
                <a:ext uri="{FF2B5EF4-FFF2-40B4-BE49-F238E27FC236}">
                  <a16:creationId xmlns:a16="http://schemas.microsoft.com/office/drawing/2014/main" id="{2F3CF79D-7A8A-C732-17DD-5B890E3CB230}"/>
                </a:ext>
              </a:extLst>
            </p:cNvPr>
            <p:cNvSpPr/>
            <p:nvPr/>
          </p:nvSpPr>
          <p:spPr>
            <a:xfrm>
              <a:off x="3932720" y="3170240"/>
              <a:ext cx="2074812" cy="709716"/>
            </a:xfrm>
            <a:prstGeom prst="roundRect">
              <a:avLst>
                <a:gd name="adj" fmla="val 11914"/>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dirty="0"/>
                <a:t>Support Services</a:t>
              </a:r>
            </a:p>
            <a:p>
              <a:pPr algn="ctr"/>
              <a:r>
                <a:rPr lang="en-MY" sz="900" dirty="0"/>
                <a:t>Registration, Billing, Record, etc.</a:t>
              </a:r>
              <a:endParaRPr lang="en-GB" sz="900" dirty="0"/>
            </a:p>
          </p:txBody>
        </p:sp>
        <p:sp>
          <p:nvSpPr>
            <p:cNvPr id="29" name="Rectangle: Rounded Corners 28">
              <a:extLst>
                <a:ext uri="{FF2B5EF4-FFF2-40B4-BE49-F238E27FC236}">
                  <a16:creationId xmlns:a16="http://schemas.microsoft.com/office/drawing/2014/main" id="{7609F798-574D-F322-1868-AB12F87C2D85}"/>
                </a:ext>
              </a:extLst>
            </p:cNvPr>
            <p:cNvSpPr/>
            <p:nvPr/>
          </p:nvSpPr>
          <p:spPr>
            <a:xfrm>
              <a:off x="3932720" y="3956959"/>
              <a:ext cx="2074812" cy="676562"/>
            </a:xfrm>
            <a:prstGeom prst="roundRect">
              <a:avLst>
                <a:gd name="adj" fmla="val 14989"/>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Executive Services</a:t>
              </a:r>
            </a:p>
            <a:p>
              <a:pPr algn="ctr"/>
              <a:r>
                <a:rPr lang="en-MY" sz="900" dirty="0"/>
                <a:t>Management of HR, Asset, Quality</a:t>
              </a:r>
              <a:endParaRPr lang="en-MY" sz="1400" dirty="0"/>
            </a:p>
          </p:txBody>
        </p:sp>
        <p:sp>
          <p:nvSpPr>
            <p:cNvPr id="85" name="Rectangle: Rounded Corners 84">
              <a:extLst>
                <a:ext uri="{FF2B5EF4-FFF2-40B4-BE49-F238E27FC236}">
                  <a16:creationId xmlns:a16="http://schemas.microsoft.com/office/drawing/2014/main" id="{573496A5-9BDB-268A-868D-0D80A9A78F46}"/>
                </a:ext>
              </a:extLst>
            </p:cNvPr>
            <p:cNvSpPr/>
            <p:nvPr/>
          </p:nvSpPr>
          <p:spPr>
            <a:xfrm>
              <a:off x="9196394" y="1903827"/>
              <a:ext cx="2385616" cy="1387167"/>
            </a:xfrm>
            <a:prstGeom prst="roundRect">
              <a:avLst>
                <a:gd name="adj" fmla="val 16517"/>
              </a:avLst>
            </a:prstGeom>
            <a:solidFill>
              <a:srgbClr val="00206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MY" dirty="0"/>
                <a:t>Public Health</a:t>
              </a:r>
            </a:p>
          </p:txBody>
        </p:sp>
        <p:sp>
          <p:nvSpPr>
            <p:cNvPr id="86" name="Rectangle: Rounded Corners 85">
              <a:extLst>
                <a:ext uri="{FF2B5EF4-FFF2-40B4-BE49-F238E27FC236}">
                  <a16:creationId xmlns:a16="http://schemas.microsoft.com/office/drawing/2014/main" id="{7CED1B4F-E641-BAE6-C52F-E470C2024744}"/>
                </a:ext>
              </a:extLst>
            </p:cNvPr>
            <p:cNvSpPr/>
            <p:nvPr/>
          </p:nvSpPr>
          <p:spPr>
            <a:xfrm>
              <a:off x="9385275" y="2388011"/>
              <a:ext cx="2007854" cy="457569"/>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Disease Control</a:t>
              </a:r>
            </a:p>
            <a:p>
              <a:pPr algn="ctr"/>
              <a:r>
                <a:rPr lang="en-MY" sz="900" dirty="0" err="1"/>
                <a:t>eNCDC</a:t>
              </a:r>
              <a:r>
                <a:rPr lang="en-MY" sz="900" dirty="0"/>
                <a:t>, </a:t>
              </a:r>
              <a:r>
                <a:rPr lang="en-MY" sz="900" dirty="0" err="1"/>
                <a:t>eNotifikasi</a:t>
              </a:r>
              <a:r>
                <a:rPr lang="en-MY" sz="900" dirty="0"/>
                <a:t>, </a:t>
              </a:r>
              <a:r>
                <a:rPr lang="en-MY" sz="900" dirty="0" err="1"/>
                <a:t>eWabak</a:t>
              </a:r>
              <a:r>
                <a:rPr lang="en-MY" sz="900" dirty="0"/>
                <a:t>, etc.</a:t>
              </a:r>
              <a:endParaRPr lang="en-GB" sz="900" dirty="0"/>
            </a:p>
          </p:txBody>
        </p:sp>
        <p:sp>
          <p:nvSpPr>
            <p:cNvPr id="87" name="Rectangle: Rounded Corners 86">
              <a:extLst>
                <a:ext uri="{FF2B5EF4-FFF2-40B4-BE49-F238E27FC236}">
                  <a16:creationId xmlns:a16="http://schemas.microsoft.com/office/drawing/2014/main" id="{DCAC7443-100B-10FB-7F84-78BD23EFE2F4}"/>
                </a:ext>
              </a:extLst>
            </p:cNvPr>
            <p:cNvSpPr/>
            <p:nvPr/>
          </p:nvSpPr>
          <p:spPr>
            <a:xfrm>
              <a:off x="9393115" y="2890979"/>
              <a:ext cx="2007854" cy="317008"/>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400" dirty="0"/>
                <a:t>Outreach &amp; Screening</a:t>
              </a:r>
              <a:endParaRPr lang="en-GB" sz="1400" dirty="0"/>
            </a:p>
          </p:txBody>
        </p:sp>
        <p:sp>
          <p:nvSpPr>
            <p:cNvPr id="88" name="Rectangle: Rounded Corners 87">
              <a:extLst>
                <a:ext uri="{FF2B5EF4-FFF2-40B4-BE49-F238E27FC236}">
                  <a16:creationId xmlns:a16="http://schemas.microsoft.com/office/drawing/2014/main" id="{77A99182-8C0D-3F3F-A988-71CC4940F0CD}"/>
                </a:ext>
              </a:extLst>
            </p:cNvPr>
            <p:cNvSpPr/>
            <p:nvPr/>
          </p:nvSpPr>
          <p:spPr>
            <a:xfrm>
              <a:off x="9192778" y="3403925"/>
              <a:ext cx="2385616" cy="1388535"/>
            </a:xfrm>
            <a:prstGeom prst="roundRect">
              <a:avLst>
                <a:gd name="adj" fmla="val 16517"/>
              </a:avLst>
            </a:prstGeom>
            <a:solidFill>
              <a:srgbClr val="00206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MY" dirty="0"/>
                <a:t>Health Research</a:t>
              </a:r>
            </a:p>
          </p:txBody>
        </p:sp>
        <p:sp>
          <p:nvSpPr>
            <p:cNvPr id="89" name="Rectangle: Rounded Corners 88">
              <a:extLst>
                <a:ext uri="{FF2B5EF4-FFF2-40B4-BE49-F238E27FC236}">
                  <a16:creationId xmlns:a16="http://schemas.microsoft.com/office/drawing/2014/main" id="{6BB2821B-0E7B-97AE-3160-1C88470AB2DE}"/>
                </a:ext>
              </a:extLst>
            </p:cNvPr>
            <p:cNvSpPr/>
            <p:nvPr/>
          </p:nvSpPr>
          <p:spPr>
            <a:xfrm>
              <a:off x="9373942" y="3815443"/>
              <a:ext cx="2007854" cy="454378"/>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Registries</a:t>
              </a:r>
            </a:p>
            <a:p>
              <a:pPr algn="ctr"/>
              <a:r>
                <a:rPr lang="en-MY" sz="900" dirty="0"/>
                <a:t>PRIS, ARP, etc.</a:t>
              </a:r>
              <a:endParaRPr lang="en-GB" sz="900" dirty="0"/>
            </a:p>
          </p:txBody>
        </p:sp>
        <p:sp>
          <p:nvSpPr>
            <p:cNvPr id="90" name="Rectangle: Rounded Corners 89">
              <a:extLst>
                <a:ext uri="{FF2B5EF4-FFF2-40B4-BE49-F238E27FC236}">
                  <a16:creationId xmlns:a16="http://schemas.microsoft.com/office/drawing/2014/main" id="{EE2DD7F5-E961-1C43-9C26-A46D4E8C253E}"/>
                </a:ext>
              </a:extLst>
            </p:cNvPr>
            <p:cNvSpPr/>
            <p:nvPr/>
          </p:nvSpPr>
          <p:spPr>
            <a:xfrm>
              <a:off x="9373942" y="4320607"/>
              <a:ext cx="2007854" cy="358235"/>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80000"/>
                </a:lnSpc>
              </a:pPr>
              <a:r>
                <a:rPr lang="en-MY" sz="1400" dirty="0"/>
                <a:t>Research repositories</a:t>
              </a:r>
              <a:endParaRPr lang="en-GB" sz="1400" dirty="0"/>
            </a:p>
          </p:txBody>
        </p:sp>
        <p:sp>
          <p:nvSpPr>
            <p:cNvPr id="92" name="Rectangle: Rounded Corners 91">
              <a:extLst>
                <a:ext uri="{FF2B5EF4-FFF2-40B4-BE49-F238E27FC236}">
                  <a16:creationId xmlns:a16="http://schemas.microsoft.com/office/drawing/2014/main" id="{D3FCD81A-3A9D-B93F-7D2E-16E09E251BE0}"/>
                </a:ext>
              </a:extLst>
            </p:cNvPr>
            <p:cNvSpPr/>
            <p:nvPr/>
          </p:nvSpPr>
          <p:spPr>
            <a:xfrm>
              <a:off x="6438475" y="1903827"/>
              <a:ext cx="2503237" cy="2888633"/>
            </a:xfrm>
            <a:prstGeom prst="roundRect">
              <a:avLst>
                <a:gd name="adj" fmla="val 8913"/>
              </a:avLst>
            </a:prstGeom>
            <a:solidFill>
              <a:srgbClr val="00206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MY" dirty="0"/>
                <a:t>Policy &amp; Planning</a:t>
              </a:r>
            </a:p>
          </p:txBody>
        </p:sp>
        <p:sp>
          <p:nvSpPr>
            <p:cNvPr id="93" name="Rectangle: Rounded Corners 92">
              <a:extLst>
                <a:ext uri="{FF2B5EF4-FFF2-40B4-BE49-F238E27FC236}">
                  <a16:creationId xmlns:a16="http://schemas.microsoft.com/office/drawing/2014/main" id="{1BABCCAE-7A4B-17E5-E47A-AD6D96EB12E6}"/>
                </a:ext>
              </a:extLst>
            </p:cNvPr>
            <p:cNvSpPr/>
            <p:nvPr/>
          </p:nvSpPr>
          <p:spPr>
            <a:xfrm>
              <a:off x="6631898" y="2394895"/>
              <a:ext cx="2116390" cy="709363"/>
            </a:xfrm>
            <a:prstGeom prst="roundRect">
              <a:avLst/>
            </a:prstGeom>
            <a:solidFill>
              <a:srgbClr val="FFC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solidFill>
                    <a:schemeClr val="tx1"/>
                  </a:solidFill>
                </a:rPr>
                <a:t>Standards of Care</a:t>
              </a:r>
            </a:p>
            <a:p>
              <a:pPr algn="ctr"/>
              <a:r>
                <a:rPr lang="en-MY" sz="900" dirty="0">
                  <a:solidFill>
                    <a:schemeClr val="tx1"/>
                  </a:solidFill>
                </a:rPr>
                <a:t>MyHDW,</a:t>
              </a:r>
              <a:r>
                <a:rPr lang="en-MY" sz="900" dirty="0">
                  <a:solidFill>
                    <a:schemeClr val="bg1"/>
                  </a:solidFill>
                </a:rPr>
                <a:t> </a:t>
              </a:r>
              <a:r>
                <a:rPr lang="en-MY" sz="900" dirty="0" err="1">
                  <a:solidFill>
                    <a:schemeClr val="bg1"/>
                  </a:solidFill>
                </a:rPr>
                <a:t>CaseMix</a:t>
              </a:r>
              <a:r>
                <a:rPr lang="en-MY" sz="900" dirty="0">
                  <a:solidFill>
                    <a:schemeClr val="bg1"/>
                  </a:solidFill>
                </a:rPr>
                <a:t>, etc.</a:t>
              </a:r>
              <a:endParaRPr lang="en-GB" sz="900" dirty="0">
                <a:solidFill>
                  <a:schemeClr val="bg1"/>
                </a:solidFill>
              </a:endParaRPr>
            </a:p>
          </p:txBody>
        </p:sp>
        <p:sp>
          <p:nvSpPr>
            <p:cNvPr id="96" name="Rectangle: Rounded Corners 95">
              <a:extLst>
                <a:ext uri="{FF2B5EF4-FFF2-40B4-BE49-F238E27FC236}">
                  <a16:creationId xmlns:a16="http://schemas.microsoft.com/office/drawing/2014/main" id="{98319E37-D5BD-6B01-0CE4-C98B1C31B000}"/>
                </a:ext>
              </a:extLst>
            </p:cNvPr>
            <p:cNvSpPr/>
            <p:nvPr/>
          </p:nvSpPr>
          <p:spPr>
            <a:xfrm>
              <a:off x="6628861" y="3169949"/>
              <a:ext cx="2122465" cy="717460"/>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HR &amp; Assets</a:t>
              </a:r>
            </a:p>
            <a:p>
              <a:pPr algn="ctr"/>
              <a:r>
                <a:rPr lang="en-MY" sz="900" dirty="0"/>
                <a:t>HRMIS, ASIS, MNHA, etc.</a:t>
              </a:r>
              <a:endParaRPr lang="en-GB" sz="900" dirty="0"/>
            </a:p>
          </p:txBody>
        </p:sp>
        <p:sp>
          <p:nvSpPr>
            <p:cNvPr id="214" name="Rectangle: Rounded Corners 213">
              <a:extLst>
                <a:ext uri="{FF2B5EF4-FFF2-40B4-BE49-F238E27FC236}">
                  <a16:creationId xmlns:a16="http://schemas.microsoft.com/office/drawing/2014/main" id="{DC441A1D-4E22-5DEB-B840-7A4066FA7083}"/>
                </a:ext>
              </a:extLst>
            </p:cNvPr>
            <p:cNvSpPr/>
            <p:nvPr/>
          </p:nvSpPr>
          <p:spPr>
            <a:xfrm>
              <a:off x="810090" y="4874780"/>
              <a:ext cx="10771920" cy="453352"/>
            </a:xfrm>
            <a:prstGeom prst="roundRect">
              <a:avLst>
                <a:gd name="adj" fmla="val 50000"/>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15" name="Rectangle: Rounded Corners 214">
              <a:extLst>
                <a:ext uri="{FF2B5EF4-FFF2-40B4-BE49-F238E27FC236}">
                  <a16:creationId xmlns:a16="http://schemas.microsoft.com/office/drawing/2014/main" id="{BFC9FE08-DACF-9D0E-F9F3-E006AA30141A}"/>
                </a:ext>
              </a:extLst>
            </p:cNvPr>
            <p:cNvSpPr/>
            <p:nvPr/>
          </p:nvSpPr>
          <p:spPr>
            <a:xfrm>
              <a:off x="6575877" y="4952843"/>
              <a:ext cx="2112831" cy="297226"/>
            </a:xfrm>
            <a:prstGeom prst="roundRect">
              <a:avLst>
                <a:gd name="adj" fmla="val 50000"/>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Laws &amp; Regulations</a:t>
              </a:r>
            </a:p>
          </p:txBody>
        </p:sp>
        <p:sp>
          <p:nvSpPr>
            <p:cNvPr id="216" name="Rectangle: Rounded Corners 215">
              <a:extLst>
                <a:ext uri="{FF2B5EF4-FFF2-40B4-BE49-F238E27FC236}">
                  <a16:creationId xmlns:a16="http://schemas.microsoft.com/office/drawing/2014/main" id="{1BB918C2-1760-A842-E649-592A16E330CF}"/>
                </a:ext>
              </a:extLst>
            </p:cNvPr>
            <p:cNvSpPr/>
            <p:nvPr/>
          </p:nvSpPr>
          <p:spPr>
            <a:xfrm>
              <a:off x="988303" y="4954743"/>
              <a:ext cx="2698944" cy="293427"/>
            </a:xfrm>
            <a:prstGeom prst="roundRect">
              <a:avLst>
                <a:gd name="adj" fmla="val 50000"/>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Infrastructure &amp; Operations</a:t>
              </a:r>
            </a:p>
          </p:txBody>
        </p:sp>
        <p:sp>
          <p:nvSpPr>
            <p:cNvPr id="217" name="Rectangle: Rounded Corners 216">
              <a:extLst>
                <a:ext uri="{FF2B5EF4-FFF2-40B4-BE49-F238E27FC236}">
                  <a16:creationId xmlns:a16="http://schemas.microsoft.com/office/drawing/2014/main" id="{D9780EE3-B5A6-E8C2-ABD8-B0A37245222B}"/>
                </a:ext>
              </a:extLst>
            </p:cNvPr>
            <p:cNvSpPr/>
            <p:nvPr/>
          </p:nvSpPr>
          <p:spPr>
            <a:xfrm>
              <a:off x="4118991" y="4954743"/>
              <a:ext cx="2025142" cy="293426"/>
            </a:xfrm>
            <a:prstGeom prst="roundRect">
              <a:avLst>
                <a:gd name="adj" fmla="val 50000"/>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Security &amp; Privacy</a:t>
              </a:r>
            </a:p>
          </p:txBody>
        </p:sp>
        <p:sp>
          <p:nvSpPr>
            <p:cNvPr id="218" name="Rectangle: Rounded Corners 217">
              <a:extLst>
                <a:ext uri="{FF2B5EF4-FFF2-40B4-BE49-F238E27FC236}">
                  <a16:creationId xmlns:a16="http://schemas.microsoft.com/office/drawing/2014/main" id="{74DD2D25-5A7C-8D8D-8446-F4BE352BAA70}"/>
                </a:ext>
              </a:extLst>
            </p:cNvPr>
            <p:cNvSpPr/>
            <p:nvPr/>
          </p:nvSpPr>
          <p:spPr>
            <a:xfrm>
              <a:off x="9120453" y="4948371"/>
              <a:ext cx="2333864" cy="306171"/>
            </a:xfrm>
            <a:prstGeom prst="roundRect">
              <a:avLst>
                <a:gd name="adj" fmla="val 50000"/>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Informatics Standards</a:t>
              </a:r>
            </a:p>
          </p:txBody>
        </p:sp>
        <p:sp>
          <p:nvSpPr>
            <p:cNvPr id="55" name="Rectangle: Rounded Corners 54">
              <a:extLst>
                <a:ext uri="{FF2B5EF4-FFF2-40B4-BE49-F238E27FC236}">
                  <a16:creationId xmlns:a16="http://schemas.microsoft.com/office/drawing/2014/main" id="{6BD4B699-A9ED-5704-B704-56C8D1C06205}"/>
                </a:ext>
              </a:extLst>
            </p:cNvPr>
            <p:cNvSpPr/>
            <p:nvPr/>
          </p:nvSpPr>
          <p:spPr>
            <a:xfrm>
              <a:off x="973300" y="3181749"/>
              <a:ext cx="2363395" cy="276027"/>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Executive Services</a:t>
              </a:r>
              <a:endParaRPr lang="en-GB" sz="1600" dirty="0"/>
            </a:p>
          </p:txBody>
        </p:sp>
        <p:sp>
          <p:nvSpPr>
            <p:cNvPr id="56" name="Rectangle: Rounded Corners 55">
              <a:extLst>
                <a:ext uri="{FF2B5EF4-FFF2-40B4-BE49-F238E27FC236}">
                  <a16:creationId xmlns:a16="http://schemas.microsoft.com/office/drawing/2014/main" id="{C7CFC61C-0976-C454-3140-6FB6858249D1}"/>
                </a:ext>
              </a:extLst>
            </p:cNvPr>
            <p:cNvSpPr/>
            <p:nvPr/>
          </p:nvSpPr>
          <p:spPr>
            <a:xfrm>
              <a:off x="6634555" y="3960460"/>
              <a:ext cx="2111076" cy="669825"/>
            </a:xfrm>
            <a:prstGeom prst="roundRect">
              <a:avLst/>
            </a:prstGeom>
            <a:solidFill>
              <a:srgbClr val="C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MY" sz="1600" dirty="0"/>
                <a:t>Regulatory</a:t>
              </a:r>
            </a:p>
            <a:p>
              <a:pPr algn="ctr"/>
              <a:r>
                <a:rPr lang="en-MY" sz="900" dirty="0"/>
                <a:t>PRISMA, MMA, </a:t>
              </a:r>
              <a:r>
                <a:rPr lang="en-MY" sz="900" dirty="0" err="1"/>
                <a:t>MeRITS</a:t>
              </a:r>
              <a:r>
                <a:rPr lang="en-MY" sz="900" dirty="0"/>
                <a:t>, </a:t>
              </a:r>
              <a:r>
                <a:rPr lang="en-MY" sz="900" dirty="0" err="1"/>
                <a:t>MedPCs</a:t>
              </a:r>
              <a:r>
                <a:rPr lang="en-MY" sz="900" dirty="0"/>
                <a:t>, etc.</a:t>
              </a:r>
              <a:endParaRPr lang="en-GB" sz="900" dirty="0"/>
            </a:p>
          </p:txBody>
        </p:sp>
        <p:cxnSp>
          <p:nvCxnSpPr>
            <p:cNvPr id="59" name="Straight Connector 58">
              <a:extLst>
                <a:ext uri="{FF2B5EF4-FFF2-40B4-BE49-F238E27FC236}">
                  <a16:creationId xmlns:a16="http://schemas.microsoft.com/office/drawing/2014/main" id="{4EABBD09-24A7-4053-8659-3099DC4217CF}"/>
                </a:ext>
              </a:extLst>
            </p:cNvPr>
            <p:cNvCxnSpPr>
              <a:cxnSpLocks/>
              <a:stCxn id="92" idx="1"/>
              <a:endCxn id="2" idx="3"/>
            </p:cNvCxnSpPr>
            <p:nvPr/>
          </p:nvCxnSpPr>
          <p:spPr>
            <a:xfrm flipH="1">
              <a:off x="6174268" y="3348144"/>
              <a:ext cx="264207" cy="609"/>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6E55F5A9-8388-CE3A-EC46-63EE6C111E11}"/>
                </a:ext>
              </a:extLst>
            </p:cNvPr>
            <p:cNvCxnSpPr>
              <a:cxnSpLocks/>
              <a:stCxn id="92" idx="3"/>
              <a:endCxn id="85" idx="1"/>
            </p:cNvCxnSpPr>
            <p:nvPr/>
          </p:nvCxnSpPr>
          <p:spPr>
            <a:xfrm flipV="1">
              <a:off x="8941712" y="2597411"/>
              <a:ext cx="254682" cy="750733"/>
            </a:xfrm>
            <a:prstGeom prst="bentConnector3">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68" name="Connector: Elbow 67">
              <a:extLst>
                <a:ext uri="{FF2B5EF4-FFF2-40B4-BE49-F238E27FC236}">
                  <a16:creationId xmlns:a16="http://schemas.microsoft.com/office/drawing/2014/main" id="{17E4DBCC-E0BF-6324-3717-C311C276C985}"/>
                </a:ext>
              </a:extLst>
            </p:cNvPr>
            <p:cNvCxnSpPr>
              <a:cxnSpLocks/>
              <a:stCxn id="92" idx="3"/>
              <a:endCxn id="88" idx="1"/>
            </p:cNvCxnSpPr>
            <p:nvPr/>
          </p:nvCxnSpPr>
          <p:spPr>
            <a:xfrm>
              <a:off x="8941712" y="3348144"/>
              <a:ext cx="251066" cy="750049"/>
            </a:xfrm>
            <a:prstGeom prst="bentConnector3">
              <a:avLst>
                <a:gd name="adj1" fmla="val 50000"/>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72" name="Connector: Elbow 71">
              <a:extLst>
                <a:ext uri="{FF2B5EF4-FFF2-40B4-BE49-F238E27FC236}">
                  <a16:creationId xmlns:a16="http://schemas.microsoft.com/office/drawing/2014/main" id="{316975A0-7EDF-96AF-2687-3F99AA275B01}"/>
                </a:ext>
              </a:extLst>
            </p:cNvPr>
            <p:cNvCxnSpPr>
              <a:cxnSpLocks/>
              <a:stCxn id="92" idx="0"/>
              <a:endCxn id="17" idx="3"/>
            </p:cNvCxnSpPr>
            <p:nvPr/>
          </p:nvCxnSpPr>
          <p:spPr>
            <a:xfrm rot="16200000" flipH="1" flipV="1">
              <a:off x="5123629" y="279406"/>
              <a:ext cx="942045" cy="4190885"/>
            </a:xfrm>
            <a:prstGeom prst="bentConnector4">
              <a:avLst>
                <a:gd name="adj1" fmla="val -14155"/>
                <a:gd name="adj2" fmla="val 96752"/>
              </a:avLst>
            </a:prstGeom>
            <a:ln w="19050">
              <a:prstDash val="dash"/>
            </a:ln>
          </p:spPr>
          <p:style>
            <a:lnRef idx="1">
              <a:schemeClr val="accent1"/>
            </a:lnRef>
            <a:fillRef idx="0">
              <a:schemeClr val="accent1"/>
            </a:fillRef>
            <a:effectRef idx="0">
              <a:schemeClr val="accent1"/>
            </a:effectRef>
            <a:fontRef idx="minor">
              <a:schemeClr val="tx1"/>
            </a:fontRef>
          </p:style>
        </p:cxnSp>
      </p:grpSp>
      <p:sp>
        <p:nvSpPr>
          <p:cNvPr id="4" name="Rectangle: Rounded Corners 3">
            <a:extLst>
              <a:ext uri="{FF2B5EF4-FFF2-40B4-BE49-F238E27FC236}">
                <a16:creationId xmlns:a16="http://schemas.microsoft.com/office/drawing/2014/main" id="{8A057C7F-CBB1-20C4-AEEA-DD687936A97D}"/>
              </a:ext>
            </a:extLst>
          </p:cNvPr>
          <p:cNvSpPr/>
          <p:nvPr/>
        </p:nvSpPr>
        <p:spPr>
          <a:xfrm>
            <a:off x="1409853" y="5663145"/>
            <a:ext cx="997902" cy="1062394"/>
          </a:xfrm>
          <a:prstGeom prst="roundRect">
            <a:avLst/>
          </a:pr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kern="1200" dirty="0">
                <a:solidFill>
                  <a:schemeClr val="bg1"/>
                </a:solidFill>
              </a:rPr>
              <a:t>Patient Care</a:t>
            </a:r>
            <a:endParaRPr lang="en-GB" kern="1200" dirty="0">
              <a:solidFill>
                <a:schemeClr val="bg1"/>
              </a:solidFill>
            </a:endParaRPr>
          </a:p>
        </p:txBody>
      </p:sp>
      <p:sp>
        <p:nvSpPr>
          <p:cNvPr id="5" name="Rectangle: Rounded Corners 4">
            <a:extLst>
              <a:ext uri="{FF2B5EF4-FFF2-40B4-BE49-F238E27FC236}">
                <a16:creationId xmlns:a16="http://schemas.microsoft.com/office/drawing/2014/main" id="{BB13693F-9ED6-4835-A7C7-17C6F889344D}"/>
              </a:ext>
            </a:extLst>
          </p:cNvPr>
          <p:cNvSpPr/>
          <p:nvPr/>
        </p:nvSpPr>
        <p:spPr>
          <a:xfrm>
            <a:off x="2452269" y="5663145"/>
            <a:ext cx="1383949" cy="1062393"/>
          </a:xfrm>
          <a:prstGeom prst="roundRect">
            <a:avLst/>
          </a:pr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dirty="0">
                <a:solidFill>
                  <a:schemeClr val="bg1"/>
                </a:solidFill>
              </a:rPr>
              <a:t>Population</a:t>
            </a:r>
            <a:r>
              <a:rPr lang="en-MY" kern="1200" dirty="0">
                <a:solidFill>
                  <a:schemeClr val="bg1"/>
                </a:solidFill>
              </a:rPr>
              <a:t> Care</a:t>
            </a:r>
            <a:endParaRPr lang="en-GB" kern="1200" dirty="0">
              <a:solidFill>
                <a:schemeClr val="bg1"/>
              </a:solidFill>
            </a:endParaRPr>
          </a:p>
        </p:txBody>
      </p:sp>
      <p:sp>
        <p:nvSpPr>
          <p:cNvPr id="6" name="Rectangle: Rounded Corners 5">
            <a:extLst>
              <a:ext uri="{FF2B5EF4-FFF2-40B4-BE49-F238E27FC236}">
                <a16:creationId xmlns:a16="http://schemas.microsoft.com/office/drawing/2014/main" id="{A02BF708-53D2-1E22-F7EE-B5B906B6AC03}"/>
              </a:ext>
            </a:extLst>
          </p:cNvPr>
          <p:cNvSpPr/>
          <p:nvPr/>
        </p:nvSpPr>
        <p:spPr>
          <a:xfrm>
            <a:off x="3880732" y="5663145"/>
            <a:ext cx="1026169" cy="1062393"/>
          </a:xfrm>
          <a:prstGeom prst="roundRect">
            <a:avLst/>
          </a:pr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dirty="0">
                <a:solidFill>
                  <a:schemeClr val="bg1"/>
                </a:solidFill>
              </a:rPr>
              <a:t>System Care</a:t>
            </a:r>
            <a:endParaRPr lang="en-GB" kern="1200" dirty="0">
              <a:solidFill>
                <a:schemeClr val="bg1"/>
              </a:solidFill>
            </a:endParaRPr>
          </a:p>
        </p:txBody>
      </p:sp>
      <p:sp>
        <p:nvSpPr>
          <p:cNvPr id="7" name="Rectangle: Rounded Corners 6">
            <a:extLst>
              <a:ext uri="{FF2B5EF4-FFF2-40B4-BE49-F238E27FC236}">
                <a16:creationId xmlns:a16="http://schemas.microsoft.com/office/drawing/2014/main" id="{902D49CD-8AA6-2A25-D4B4-D79045F6D8A0}"/>
              </a:ext>
            </a:extLst>
          </p:cNvPr>
          <p:cNvSpPr/>
          <p:nvPr/>
        </p:nvSpPr>
        <p:spPr>
          <a:xfrm>
            <a:off x="473963" y="5654920"/>
            <a:ext cx="891375" cy="1062394"/>
          </a:xfrm>
          <a:prstGeom prst="roundRect">
            <a:avLst/>
          </a:pr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266700">
              <a:lnSpc>
                <a:spcPct val="90000"/>
              </a:lnSpc>
              <a:spcBef>
                <a:spcPct val="0"/>
              </a:spcBef>
              <a:spcAft>
                <a:spcPct val="35000"/>
              </a:spcAft>
              <a:buNone/>
            </a:pPr>
            <a:r>
              <a:rPr lang="en-MY" kern="1200" dirty="0">
                <a:solidFill>
                  <a:schemeClr val="bg1"/>
                </a:solidFill>
              </a:rPr>
              <a:t>Self Care</a:t>
            </a:r>
            <a:endParaRPr lang="en-GB" kern="1200" dirty="0">
              <a:solidFill>
                <a:schemeClr val="bg1"/>
              </a:solidFill>
            </a:endParaRPr>
          </a:p>
        </p:txBody>
      </p:sp>
    </p:spTree>
    <p:extLst>
      <p:ext uri="{BB962C8B-B14F-4D97-AF65-F5344CB8AC3E}">
        <p14:creationId xmlns:p14="http://schemas.microsoft.com/office/powerpoint/2010/main" val="1344405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estaltVTI">
  <a:themeElements>
    <a:clrScheme name="Custom 15">
      <a:dk1>
        <a:srgbClr val="000000"/>
      </a:dk1>
      <a:lt1>
        <a:sysClr val="window" lastClr="FFFFFF"/>
      </a:lt1>
      <a:dk2>
        <a:srgbClr val="262626"/>
      </a:dk2>
      <a:lt2>
        <a:srgbClr val="F7F7F7"/>
      </a:lt2>
      <a:accent1>
        <a:srgbClr val="000000"/>
      </a:accent1>
      <a:accent2>
        <a:srgbClr val="002060"/>
      </a:accent2>
      <a:accent3>
        <a:srgbClr val="237B4B"/>
      </a:accent3>
      <a:accent4>
        <a:srgbClr val="C00000"/>
      </a:accent4>
      <a:accent5>
        <a:srgbClr val="002060"/>
      </a:accent5>
      <a:accent6>
        <a:srgbClr val="000000"/>
      </a:accent6>
      <a:hlink>
        <a:srgbClr val="000000"/>
      </a:hlink>
      <a:folHlink>
        <a:srgbClr val="7F7F7F"/>
      </a:folHlink>
    </a:clrScheme>
    <a:fontScheme name="Bierstadt">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staltVTI" id="{4F87C71D-53D1-4B71-BF97-FD0EA4B25665}" vid="{A110AFC4-8D8A-4C02-8885-7BA370B379B5}"/>
    </a:ext>
  </a:extLst>
</a:theme>
</file>

<file path=ppt/theme/theme2.xml><?xml version="1.0" encoding="utf-8"?>
<a:theme xmlns:a="http://schemas.openxmlformats.org/drawingml/2006/main" name="1_Banded">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Gill Sans MT">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8144</TotalTime>
  <Words>2585</Words>
  <Application>Microsoft Office PowerPoint</Application>
  <PresentationFormat>Widescreen</PresentationFormat>
  <Paragraphs>394</Paragraphs>
  <Slides>25</Slides>
  <Notes>13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25</vt:i4>
      </vt:variant>
    </vt:vector>
  </HeadingPairs>
  <TitlesOfParts>
    <vt:vector size="35" baseType="lpstr">
      <vt:lpstr>Montserrat Classic Bold</vt:lpstr>
      <vt:lpstr>Wingdings</vt:lpstr>
      <vt:lpstr>Arial</vt:lpstr>
      <vt:lpstr>Bierstadt</vt:lpstr>
      <vt:lpstr>Roboto</vt:lpstr>
      <vt:lpstr>Calibri</vt:lpstr>
      <vt:lpstr>Montserrat Classic</vt:lpstr>
      <vt:lpstr>Gill Sans MT</vt:lpstr>
      <vt:lpstr>GestaltVTI</vt:lpstr>
      <vt:lpstr>1_Banded</vt:lpstr>
      <vt:lpstr>BEGIN WITH THE END IN MIND: MALAYSIA’S JOURNEY WITH SNOMED CT 20 Oct 2024 (Member Forum) | 21 Oct 2024 (Clinical Implementation in Asia)</vt:lpstr>
      <vt:lpstr>MALAYSIA  Health Facts(2022)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benefit of using MyHARMONY in generating reports from electronic discharge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BEGIN WITH THE END IN MIND: MALAYSIA’S JOURNEY WITH SNOMED CT 20 Oct 2024 (Member Forum) | 21 Oct 2024 (Clinical Implementation in Asia)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HEALTH INITIATIVES IN MALAYSIA</dc:title>
  <dc:creator>Ismat Mohd Sulaiman</dc:creator>
  <cp:lastModifiedBy>Ismat Mohd Sulaiman</cp:lastModifiedBy>
  <cp:revision>7</cp:revision>
  <dcterms:created xsi:type="dcterms:W3CDTF">2023-07-20T05:27:06Z</dcterms:created>
  <dcterms:modified xsi:type="dcterms:W3CDTF">2024-10-20T18:40:44Z</dcterms:modified>
</cp:coreProperties>
</file>