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7.xml" ContentType="application/vnd.openxmlformats-officedocument.presentationml.tags+xml"/>
  <Override PartName="/ppt/notesSlides/notesSlide1.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2.xml" ContentType="application/vnd.openxmlformats-officedocument.presentationml.notesSlide+xml"/>
  <Override PartName="/ppt/tags/tag11.xml" ContentType="application/vnd.openxmlformats-officedocument.presentationml.tags+xml"/>
  <Override PartName="/ppt/notesSlides/notesSlide3.xml" ContentType="application/vnd.openxmlformats-officedocument.presentationml.notesSlide+xml"/>
  <Override PartName="/ppt/tags/tag12.xml" ContentType="application/vnd.openxmlformats-officedocument.presentationml.tags+xml"/>
  <Override PartName="/ppt/notesSlides/notesSlide4.xml" ContentType="application/vnd.openxmlformats-officedocument.presentationml.notesSlide+xml"/>
  <Override PartName="/ppt/tags/tag13.xml" ContentType="application/vnd.openxmlformats-officedocument.presentationml.tags+xml"/>
  <Override PartName="/ppt/notesSlides/notesSlide5.xml" ContentType="application/vnd.openxmlformats-officedocument.presentationml.notesSlide+xml"/>
  <Override PartName="/ppt/tags/tag1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1"/>
  </p:sldMasterIdLst>
  <p:notesMasterIdLst>
    <p:notesMasterId r:id="rId9"/>
  </p:notesMasterIdLst>
  <p:handoutMasterIdLst>
    <p:handoutMasterId r:id="rId10"/>
  </p:handoutMasterIdLst>
  <p:sldIdLst>
    <p:sldId id="266" r:id="rId2"/>
    <p:sldId id="310" r:id="rId3"/>
    <p:sldId id="311" r:id="rId4"/>
    <p:sldId id="315" r:id="rId5"/>
    <p:sldId id="313" r:id="rId6"/>
    <p:sldId id="316" r:id="rId7"/>
    <p:sldId id="317" r:id="rId8"/>
  </p:sldIdLst>
  <p:sldSz cx="9144000" cy="6858000" type="screen4x3"/>
  <p:notesSz cx="9144000" cy="6858000"/>
  <p:custDataLst>
    <p:tags r:id="rId12"/>
  </p:custDataLst>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avid Markwell" initials="" lastIdx="1" clrIdx="0"/>
  <p:cmAuthor id="1" name="Linda Bird" initials="LB" lastIdx="2"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4" frameSlides="1"/>
  <p:showPr showNarration="1" useTimings="0">
    <p:browse/>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66"/>
    <a:srgbClr val="CCECFF"/>
    <a:srgbClr val="009999"/>
    <a:srgbClr val="66FFFF"/>
    <a:srgbClr val="0099CC"/>
    <a:srgbClr val="006699"/>
    <a:srgbClr val="006600"/>
    <a:srgbClr val="0000CC"/>
    <a:srgbClr val="EBF7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90651C3A-4460-11DB-9652-00E08161165F}">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7366" autoAdjust="0"/>
    <p:restoredTop sz="87309" autoAdjust="0"/>
  </p:normalViewPr>
  <p:slideViewPr>
    <p:cSldViewPr snapToGrid="0" snapToObjects="1">
      <p:cViewPr varScale="1">
        <p:scale>
          <a:sx n="96" d="100"/>
          <a:sy n="96" d="100"/>
        </p:scale>
        <p:origin x="-232" y="-112"/>
      </p:cViewPr>
      <p:guideLst>
        <p:guide orient="horz" pos="2160"/>
        <p:guide pos="2880"/>
      </p:guideLst>
    </p:cSldViewPr>
  </p:slideViewPr>
  <p:outlineViewPr>
    <p:cViewPr>
      <p:scale>
        <a:sx n="33" d="100"/>
        <a:sy n="33" d="100"/>
      </p:scale>
      <p:origin x="152" y="968"/>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67" d="100"/>
          <a:sy n="67" d="100"/>
        </p:scale>
        <p:origin x="2670" y="72"/>
      </p:cViewPr>
      <p:guideLst/>
    </p:cSldViewPr>
  </p:notes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tags" Target="tags/tag1.xml"/><Relationship Id="rId13" Type="http://schemas.openxmlformats.org/officeDocument/2006/relationships/commentAuthors" Target="commentAuthors.xml"/><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notesMaster" Target="notesMasters/notesMaster1.xml"/><Relationship Id="rId1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180013" y="0"/>
            <a:ext cx="3962400" cy="344488"/>
          </a:xfrm>
          <a:prstGeom prst="rect">
            <a:avLst/>
          </a:prstGeom>
        </p:spPr>
        <p:txBody>
          <a:bodyPr vert="horz" lIns="91440" tIns="45720" rIns="91440" bIns="45720" rtlCol="0"/>
          <a:lstStyle>
            <a:lvl1pPr algn="r">
              <a:defRPr sz="1200"/>
            </a:lvl1pPr>
          </a:lstStyle>
          <a:p>
            <a:fld id="{2466A310-754F-496F-B110-885967F94814}" type="datetimeFigureOut">
              <a:rPr lang="en-US" smtClean="0"/>
              <a:t>16/04/16</a:t>
            </a:fld>
            <a:endParaRPr lang="en-US"/>
          </a:p>
        </p:txBody>
      </p:sp>
      <p:sp>
        <p:nvSpPr>
          <p:cNvPr id="4" name="Footer Placeholder 3"/>
          <p:cNvSpPr>
            <a:spLocks noGrp="1"/>
          </p:cNvSpPr>
          <p:nvPr>
            <p:ph type="ftr" sz="quarter" idx="2"/>
          </p:nvPr>
        </p:nvSpPr>
        <p:spPr>
          <a:xfrm>
            <a:off x="0" y="6513514"/>
            <a:ext cx="7450667" cy="3444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8128000" y="6513514"/>
            <a:ext cx="846667" cy="344487"/>
          </a:xfrm>
          <a:prstGeom prst="rect">
            <a:avLst/>
          </a:prstGeom>
        </p:spPr>
        <p:txBody>
          <a:bodyPr vert="horz" lIns="91440" tIns="45720" rIns="91440" bIns="45720" rtlCol="0" anchor="b"/>
          <a:lstStyle>
            <a:lvl1pPr algn="r">
              <a:defRPr sz="1200"/>
            </a:lvl1pPr>
          </a:lstStyle>
          <a:p>
            <a:fld id="{BCC66D55-BEB9-4319-8C63-187DB51AFB3A}" type="slidenum">
              <a:rPr lang="en-US" smtClean="0"/>
              <a:t>‹#›</a:t>
            </a:fld>
            <a:endParaRPr lang="en-US"/>
          </a:p>
        </p:txBody>
      </p:sp>
    </p:spTree>
    <p:extLst>
      <p:ext uri="{BB962C8B-B14F-4D97-AF65-F5344CB8AC3E}">
        <p14:creationId xmlns:p14="http://schemas.microsoft.com/office/powerpoint/2010/main" val="19093532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
        <p:cNvGrpSpPr/>
        <p:nvPr/>
      </p:nvGrpSpPr>
      <p:grpSpPr>
        <a:xfrm>
          <a:off x="0" y="0"/>
          <a:ext cx="0" cy="0"/>
          <a:chOff x="0" y="0"/>
          <a:chExt cx="0" cy="0"/>
        </a:xfrm>
      </p:grpSpPr>
      <p:sp>
        <p:nvSpPr>
          <p:cNvPr id="2" name="Shape 2"/>
          <p:cNvSpPr txBox="1">
            <a:spLocks noGrp="1"/>
          </p:cNvSpPr>
          <p:nvPr>
            <p:ph type="hdr" idx="2"/>
          </p:nvPr>
        </p:nvSpPr>
        <p:spPr>
          <a:xfrm>
            <a:off x="2" y="1"/>
            <a:ext cx="3962399" cy="342899"/>
          </a:xfrm>
          <a:prstGeom prst="rect">
            <a:avLst/>
          </a:prstGeom>
          <a:noFill/>
          <a:ln>
            <a:noFill/>
          </a:ln>
        </p:spPr>
        <p:txBody>
          <a:bodyPr lIns="91425" tIns="91425" rIns="91425" bIns="91425" anchor="t" anchorCtr="0"/>
          <a:lstStyle>
            <a:lvl1pPr marL="0" marR="0" indent="0" algn="l"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3" name="Shape 3"/>
          <p:cNvSpPr txBox="1">
            <a:spLocks noGrp="1"/>
          </p:cNvSpPr>
          <p:nvPr>
            <p:ph type="dt" idx="10"/>
          </p:nvPr>
        </p:nvSpPr>
        <p:spPr>
          <a:xfrm>
            <a:off x="5179485" y="1"/>
            <a:ext cx="3962399" cy="342899"/>
          </a:xfrm>
          <a:prstGeom prst="rect">
            <a:avLst/>
          </a:prstGeom>
          <a:noFill/>
          <a:ln>
            <a:noFill/>
          </a:ln>
        </p:spPr>
        <p:txBody>
          <a:bodyPr lIns="91425" tIns="91425" rIns="91425" bIns="91425" anchor="t" anchorCtr="0"/>
          <a:lstStyle>
            <a:lvl1pPr marL="0" marR="0" indent="0" algn="r"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4" name="Shape 4"/>
          <p:cNvSpPr>
            <a:spLocks noGrp="1" noRot="1" noChangeAspect="1"/>
          </p:cNvSpPr>
          <p:nvPr>
            <p:ph type="sldImg" idx="3"/>
          </p:nvPr>
        </p:nvSpPr>
        <p:spPr>
          <a:xfrm>
            <a:off x="2857500" y="514350"/>
            <a:ext cx="3429000" cy="25717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5" name="Shape 5"/>
          <p:cNvSpPr txBox="1">
            <a:spLocks noGrp="1"/>
          </p:cNvSpPr>
          <p:nvPr>
            <p:ph type="body" idx="1"/>
          </p:nvPr>
        </p:nvSpPr>
        <p:spPr>
          <a:xfrm>
            <a:off x="914400" y="3257551"/>
            <a:ext cx="7315200" cy="3086099"/>
          </a:xfrm>
          <a:prstGeom prst="rect">
            <a:avLst/>
          </a:prstGeom>
          <a:noFill/>
          <a:ln>
            <a:noFill/>
          </a:ln>
        </p:spPr>
        <p:txBody>
          <a:bodyPr lIns="91425" tIns="91425" rIns="91425" bIns="91425" anchor="ctr"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6" name="Shape 6"/>
          <p:cNvSpPr txBox="1">
            <a:spLocks noGrp="1"/>
          </p:cNvSpPr>
          <p:nvPr>
            <p:ph type="ftr" idx="11"/>
          </p:nvPr>
        </p:nvSpPr>
        <p:spPr>
          <a:xfrm>
            <a:off x="2" y="6513911"/>
            <a:ext cx="3962399" cy="342899"/>
          </a:xfrm>
          <a:prstGeom prst="rect">
            <a:avLst/>
          </a:prstGeom>
          <a:noFill/>
          <a:ln>
            <a:noFill/>
          </a:ln>
        </p:spPr>
        <p:txBody>
          <a:bodyPr lIns="91425" tIns="91425" rIns="91425" bIns="91425" anchor="b" anchorCtr="0"/>
          <a:lstStyle>
            <a:lvl1pPr marL="0" marR="0" indent="0" algn="l"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7" name="Shape 7"/>
          <p:cNvSpPr txBox="1">
            <a:spLocks noGrp="1"/>
          </p:cNvSpPr>
          <p:nvPr>
            <p:ph type="sldNum" idx="12"/>
          </p:nvPr>
        </p:nvSpPr>
        <p:spPr>
          <a:xfrm>
            <a:off x="5179485" y="6513911"/>
            <a:ext cx="3962399" cy="342899"/>
          </a:xfrm>
          <a:prstGeom prst="rect">
            <a:avLst/>
          </a:prstGeom>
          <a:noFill/>
          <a:ln>
            <a:noFill/>
          </a:ln>
        </p:spPr>
        <p:txBody>
          <a:bodyPr lIns="91425" tIns="91425" rIns="91425" bIns="91425" anchor="b" anchorCtr="0"/>
          <a:lstStyle>
            <a:lvl1pPr marL="0" marR="0" indent="0" algn="r" rtl="0">
              <a:defRPr sz="1200" b="0" i="0" u="none" strike="noStrike" cap="none" baseline="0"/>
            </a:lvl1pPr>
            <a:lvl2pPr marL="0" marR="0" indent="0" algn="l" rtl="0">
              <a:defRPr/>
            </a:lvl2pPr>
            <a:lvl3pPr marL="0" marR="0" indent="0" algn="l" rtl="0">
              <a:defRPr/>
            </a:lvl3pPr>
            <a:lvl4pPr marL="0" marR="0" indent="0" algn="l" rtl="0">
              <a:defRPr/>
            </a:lvl4pPr>
            <a:lvl5pPr marL="0" marR="0" indent="0" algn="l" rtl="0">
              <a:defRPr/>
            </a:lvl5pPr>
            <a:lvl6pPr marL="0" marR="0" indent="0" algn="l" rtl="0">
              <a:defRPr/>
            </a:lvl6pPr>
            <a:lvl7pPr marL="0" marR="0" indent="0" algn="l" rtl="0">
              <a:defRPr/>
            </a:lvl7pPr>
            <a:lvl8pPr marL="0" marR="0" indent="0" algn="l" rtl="0">
              <a:defRPr/>
            </a:lvl8pPr>
            <a:lvl9pPr marL="0" marR="0" indent="0" algn="l" rtl="0">
              <a:defRPr/>
            </a:lvl9pPr>
          </a:lstStyle>
          <a:p>
            <a:endParaRPr/>
          </a:p>
        </p:txBody>
      </p:sp>
    </p:spTree>
    <p:extLst>
      <p:ext uri="{BB962C8B-B14F-4D97-AF65-F5344CB8AC3E}">
        <p14:creationId xmlns:p14="http://schemas.microsoft.com/office/powerpoint/2010/main" val="1257629482"/>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tags" Target="../tags/tag8.xml"/><Relationship Id="rId2" Type="http://schemas.openxmlformats.org/officeDocument/2006/relationships/notesMaster" Target="../notesMasters/notesMaster1.xml"/><Relationship Id="rId3"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custDataLst>
              <p:tags r:id="rId1"/>
            </p:custDataLst>
          </p:nvPr>
        </p:nvSpPr>
        <p:spPr/>
        <p:txBody>
          <a:bodyPr/>
          <a:lstStyle/>
          <a:p>
            <a:endParaRPr lang="en-AU" dirty="0"/>
          </a:p>
        </p:txBody>
      </p:sp>
      <p:sp>
        <p:nvSpPr>
          <p:cNvPr id="4" name="Slide Number Placeholder 3"/>
          <p:cNvSpPr>
            <a:spLocks noGrp="1"/>
          </p:cNvSpPr>
          <p:nvPr>
            <p:ph type="sldNum" idx="10"/>
          </p:nvPr>
        </p:nvSpPr>
        <p:spPr/>
        <p:txBody>
          <a:bodyPr/>
          <a:lstStyle/>
          <a:p>
            <a:endParaRPr lang="en-AU"/>
          </a:p>
        </p:txBody>
      </p:sp>
    </p:spTree>
    <p:extLst>
      <p:ext uri="{BB962C8B-B14F-4D97-AF65-F5344CB8AC3E}">
        <p14:creationId xmlns:p14="http://schemas.microsoft.com/office/powerpoint/2010/main" val="42125655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18230028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9709904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29765417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423544495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4.xml"/><Relationship Id="rId4" Type="http://schemas.openxmlformats.org/officeDocument/2006/relationships/tags" Target="../tags/tag5.xml"/><Relationship Id="rId5" Type="http://schemas.openxmlformats.org/officeDocument/2006/relationships/slideMaster" Target="../slideMasters/slideMaster1.xml"/><Relationship Id="rId6" Type="http://schemas.openxmlformats.org/officeDocument/2006/relationships/image" Target="../media/image2.png"/><Relationship Id="rId7" Type="http://schemas.openxmlformats.org/officeDocument/2006/relationships/image" Target="../media/image3.png"/><Relationship Id="rId8" Type="http://schemas.openxmlformats.org/officeDocument/2006/relationships/image" Target="../media/image4.jpeg"/><Relationship Id="rId9" Type="http://schemas.openxmlformats.org/officeDocument/2006/relationships/image" Target="../media/image5.jpeg"/><Relationship Id="rId10" Type="http://schemas.openxmlformats.org/officeDocument/2006/relationships/image" Target="../media/image6.jpeg"/><Relationship Id="rId11" Type="http://schemas.openxmlformats.org/officeDocument/2006/relationships/image" Target="../media/image7.jpeg"/><Relationship Id="rId1" Type="http://schemas.openxmlformats.org/officeDocument/2006/relationships/tags" Target="../tags/tag2.xml"/><Relationship Id="rId2" Type="http://schemas.openxmlformats.org/officeDocument/2006/relationships/tags" Target="../tags/tag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tags" Target="../tags/tag6.xml"/><Relationship Id="rId2"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p:spTree>
      <p:nvGrpSpPr>
        <p:cNvPr id="1" name="Shape 12"/>
        <p:cNvGrpSpPr/>
        <p:nvPr/>
      </p:nvGrpSpPr>
      <p:grpSpPr>
        <a:xfrm>
          <a:off x="0" y="0"/>
          <a:ext cx="0" cy="0"/>
          <a:chOff x="0" y="0"/>
          <a:chExt cx="0" cy="0"/>
        </a:xfrm>
      </p:grpSpPr>
      <p:cxnSp>
        <p:nvCxnSpPr>
          <p:cNvPr id="13" name="Shape 13"/>
          <p:cNvCxnSpPr/>
          <p:nvPr/>
        </p:nvCxnSpPr>
        <p:spPr>
          <a:xfrm>
            <a:off x="0" y="1613266"/>
            <a:ext cx="9144000" cy="0"/>
          </a:xfrm>
          <a:prstGeom prst="straightConnector1">
            <a:avLst/>
          </a:prstGeom>
          <a:noFill/>
          <a:ln w="9525" cap="flat">
            <a:solidFill>
              <a:srgbClr val="229BB8"/>
            </a:solidFill>
            <a:prstDash val="solid"/>
            <a:round/>
            <a:headEnd type="none" w="med" len="med"/>
            <a:tailEnd type="none" w="med" len="med"/>
          </a:ln>
        </p:spPr>
      </p:cxnSp>
      <p:sp>
        <p:nvSpPr>
          <p:cNvPr id="14" name="Shape 14"/>
          <p:cNvSpPr txBox="1">
            <a:spLocks noGrp="1"/>
          </p:cNvSpPr>
          <p:nvPr>
            <p:ph type="ctrTitle"/>
          </p:nvPr>
        </p:nvSpPr>
        <p:spPr>
          <a:xfrm>
            <a:off x="685800" y="1899478"/>
            <a:ext cx="7772400" cy="1713662"/>
          </a:xfrm>
          <a:prstGeom prst="rect">
            <a:avLst/>
          </a:prstGeom>
          <a:noFill/>
          <a:ln>
            <a:noFill/>
          </a:ln>
        </p:spPr>
        <p:txBody>
          <a:bodyPr lIns="91425" tIns="91425" rIns="91425" bIns="91425" anchor="ctr" anchorCtr="0"/>
          <a:lstStyle>
            <a:lvl1pPr marL="0" marR="0" indent="0" algn="l" rtl="0">
              <a:spcBef>
                <a:spcPts val="0"/>
              </a:spcBef>
              <a:spcAft>
                <a:spcPts val="0"/>
              </a:spcAft>
              <a:defRPr sz="3600" b="0" i="0" u="none" strike="noStrike" cap="none" baseline="0">
                <a:solidFill>
                  <a:srgbClr val="21218A"/>
                </a:solidFill>
                <a:latin typeface="Trebuchet MS Bold"/>
                <a:ea typeface="Arial"/>
                <a:cs typeface="Trebuchet MS Bold"/>
                <a:sym typeface="Arial"/>
              </a:defRPr>
            </a:lvl1pPr>
            <a:lvl2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2pPr>
            <a:lvl3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3pPr>
            <a:lvl4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4pPr>
            <a:lvl5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5pPr>
            <a:lvl6pPr marL="457200" marR="0" indent="0" algn="l" rtl="0">
              <a:spcBef>
                <a:spcPts val="0"/>
              </a:spcBef>
              <a:spcAft>
                <a:spcPts val="0"/>
              </a:spcAft>
              <a:defRPr sz="3200" b="0" i="0" u="none" strike="noStrike" cap="none" baseline="0">
                <a:solidFill>
                  <a:srgbClr val="666666"/>
                </a:solidFill>
                <a:latin typeface="Arial"/>
                <a:ea typeface="Arial"/>
                <a:cs typeface="Arial"/>
                <a:sym typeface="Arial"/>
              </a:defRPr>
            </a:lvl6pPr>
            <a:lvl7pPr marL="914400" marR="0" indent="0" algn="l" rtl="0">
              <a:spcBef>
                <a:spcPts val="0"/>
              </a:spcBef>
              <a:spcAft>
                <a:spcPts val="0"/>
              </a:spcAft>
              <a:defRPr sz="3200" b="0" i="0" u="none" strike="noStrike" cap="none" baseline="0">
                <a:solidFill>
                  <a:srgbClr val="666666"/>
                </a:solidFill>
                <a:latin typeface="Arial"/>
                <a:ea typeface="Arial"/>
                <a:cs typeface="Arial"/>
                <a:sym typeface="Arial"/>
              </a:defRPr>
            </a:lvl7pPr>
            <a:lvl8pPr marL="1371600" marR="0" indent="0" algn="l" rtl="0">
              <a:spcBef>
                <a:spcPts val="0"/>
              </a:spcBef>
              <a:spcAft>
                <a:spcPts val="0"/>
              </a:spcAft>
              <a:defRPr sz="3200" b="0" i="0" u="none" strike="noStrike" cap="none" baseline="0">
                <a:solidFill>
                  <a:srgbClr val="666666"/>
                </a:solidFill>
                <a:latin typeface="Arial"/>
                <a:ea typeface="Arial"/>
                <a:cs typeface="Arial"/>
                <a:sym typeface="Arial"/>
              </a:defRPr>
            </a:lvl8pPr>
            <a:lvl9pPr marL="1828800" marR="0" indent="0" algn="l" rtl="0">
              <a:spcBef>
                <a:spcPts val="0"/>
              </a:spcBef>
              <a:spcAft>
                <a:spcPts val="0"/>
              </a:spcAft>
              <a:defRPr sz="3200" b="0" i="0" u="none" strike="noStrike" cap="none" baseline="0">
                <a:solidFill>
                  <a:srgbClr val="666666"/>
                </a:solidFill>
                <a:latin typeface="Arial"/>
                <a:ea typeface="Arial"/>
                <a:cs typeface="Arial"/>
                <a:sym typeface="Arial"/>
              </a:defRPr>
            </a:lvl9pPr>
          </a:lstStyle>
          <a:p>
            <a:r>
              <a:rPr lang="en-US" smtClean="0"/>
              <a:t>Click to edit Master title style</a:t>
            </a:r>
            <a:endParaRPr dirty="0"/>
          </a:p>
        </p:txBody>
      </p:sp>
      <p:sp>
        <p:nvSpPr>
          <p:cNvPr id="15" name="Shape 15"/>
          <p:cNvSpPr txBox="1">
            <a:spLocks noGrp="1"/>
          </p:cNvSpPr>
          <p:nvPr>
            <p:ph type="subTitle" idx="1"/>
          </p:nvPr>
        </p:nvSpPr>
        <p:spPr>
          <a:xfrm>
            <a:off x="3355077" y="5621595"/>
            <a:ext cx="5431276" cy="1135182"/>
          </a:xfrm>
          <a:prstGeom prst="rect">
            <a:avLst/>
          </a:prstGeom>
          <a:noFill/>
          <a:ln>
            <a:noFill/>
          </a:ln>
        </p:spPr>
        <p:txBody>
          <a:bodyPr lIns="91425" tIns="91425" rIns="91425" bIns="91425" anchor="t" anchorCtr="0"/>
          <a:lstStyle>
            <a:lvl1pPr marL="0" marR="0" indent="0" algn="l" rtl="0">
              <a:spcBef>
                <a:spcPts val="100"/>
              </a:spcBef>
              <a:spcAft>
                <a:spcPts val="100"/>
              </a:spcAft>
              <a:buClr>
                <a:srgbClr val="0055B0"/>
              </a:buClr>
              <a:buFont typeface="Arial"/>
              <a:buNone/>
              <a:defRPr sz="2400" b="0" i="0" u="none" strike="noStrike" cap="none" baseline="0">
                <a:solidFill>
                  <a:srgbClr val="0070C0"/>
                </a:solidFill>
                <a:latin typeface="Trebuchet MS"/>
                <a:ea typeface="Arial"/>
                <a:cs typeface="Trebuchet MS"/>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r>
              <a:rPr lang="en-US" smtClean="0"/>
              <a:t>Click to edit Master subtitle style</a:t>
            </a:r>
            <a:endParaRPr dirty="0"/>
          </a:p>
        </p:txBody>
      </p:sp>
      <p:pic>
        <p:nvPicPr>
          <p:cNvPr id="2" name="Picture 1" descr="ihtsdo_brand_master_PMS.png"/>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5779275" y="64416"/>
            <a:ext cx="3238066" cy="1438019"/>
          </a:xfrm>
          <a:prstGeom prst="rect">
            <a:avLst/>
          </a:prstGeom>
          <a:solidFill>
            <a:schemeClr val="bg1"/>
          </a:solidFill>
        </p:spPr>
      </p:pic>
      <p:pic>
        <p:nvPicPr>
          <p:cNvPr id="3" name="Picture 2" descr="delivering_snomed_tagline_CMYK.png"/>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257675" y="5722818"/>
            <a:ext cx="2426053" cy="1033959"/>
          </a:xfrm>
          <a:prstGeom prst="rect">
            <a:avLst/>
          </a:prstGeom>
        </p:spPr>
      </p:pic>
      <p:grpSp>
        <p:nvGrpSpPr>
          <p:cNvPr id="7" name="Group 1"/>
          <p:cNvGrpSpPr>
            <a:grpSpLocks/>
          </p:cNvGrpSpPr>
          <p:nvPr userDrawn="1"/>
        </p:nvGrpSpPr>
        <p:grpSpPr bwMode="auto">
          <a:xfrm>
            <a:off x="0" y="3714253"/>
            <a:ext cx="9145588" cy="1728787"/>
            <a:chOff x="-1588" y="4221163"/>
            <a:chExt cx="9145588" cy="1728787"/>
          </a:xfrm>
        </p:grpSpPr>
        <p:pic>
          <p:nvPicPr>
            <p:cNvPr id="8" name="Picture 13" descr="MPj04388700000[1]"/>
            <p:cNvPicPr>
              <a:picLocks noChangeAspect="1" noChangeArrowheads="1"/>
            </p:cNvPicPr>
            <p:nvPr>
              <p:custDataLst>
                <p:tags r:id="rId1"/>
              </p:custDataLst>
            </p:nvPr>
          </p:nvPicPr>
          <p:blipFill>
            <a:blip r:embed="rId8">
              <a:extLst>
                <a:ext uri="{28A0092B-C50C-407E-A947-70E740481C1C}">
                  <a14:useLocalDpi xmlns:a14="http://schemas.microsoft.com/office/drawing/2010/main" val="0"/>
                </a:ext>
              </a:extLst>
            </a:blip>
            <a:srcRect/>
            <a:stretch>
              <a:fillRect/>
            </a:stretch>
          </p:blipFill>
          <p:spPr bwMode="auto">
            <a:xfrm>
              <a:off x="1692275" y="4229100"/>
              <a:ext cx="2555875" cy="172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28" descr="MPj04222600000[1]"/>
            <p:cNvPicPr>
              <a:picLocks noChangeAspect="1" noChangeArrowheads="1"/>
            </p:cNvPicPr>
            <p:nvPr>
              <p:custDataLst>
                <p:tags r:id="rId2"/>
              </p:custDataLst>
            </p:nvPr>
          </p:nvPicPr>
          <p:blipFill>
            <a:blip r:embed="rId9">
              <a:extLst>
                <a:ext uri="{28A0092B-C50C-407E-A947-70E740481C1C}">
                  <a14:useLocalDpi xmlns:a14="http://schemas.microsoft.com/office/drawing/2010/main" val="0"/>
                </a:ext>
              </a:extLst>
            </a:blip>
            <a:srcRect/>
            <a:stretch>
              <a:fillRect/>
            </a:stretch>
          </p:blipFill>
          <p:spPr bwMode="auto">
            <a:xfrm>
              <a:off x="4211638" y="4221163"/>
              <a:ext cx="2593975" cy="172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34" descr="MPj04424370000[1]"/>
            <p:cNvPicPr>
              <a:picLocks noChangeAspect="1" noChangeArrowheads="1"/>
            </p:cNvPicPr>
            <p:nvPr>
              <p:custDataLst>
                <p:tags r:id="rId3"/>
              </p:custDataLst>
            </p:nvPr>
          </p:nvPicPr>
          <p:blipFill>
            <a:blip r:embed="rId10">
              <a:extLst>
                <a:ext uri="{28A0092B-C50C-407E-A947-70E740481C1C}">
                  <a14:useLocalDpi xmlns:a14="http://schemas.microsoft.com/office/drawing/2010/main" val="0"/>
                </a:ext>
              </a:extLst>
            </a:blip>
            <a:srcRect/>
            <a:stretch>
              <a:fillRect/>
            </a:stretch>
          </p:blipFill>
          <p:spPr bwMode="auto">
            <a:xfrm>
              <a:off x="6551613" y="4221163"/>
              <a:ext cx="2592387" cy="172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37" descr="MPj04265570000[1]"/>
            <p:cNvPicPr>
              <a:picLocks noChangeAspect="1" noChangeArrowheads="1"/>
            </p:cNvPicPr>
            <p:nvPr>
              <p:custDataLst>
                <p:tags r:id="rId4"/>
              </p:custDataLst>
            </p:nvPr>
          </p:nvPicPr>
          <p:blipFill>
            <a:blip r:embed="rId11">
              <a:extLst>
                <a:ext uri="{28A0092B-C50C-407E-A947-70E740481C1C}">
                  <a14:useLocalDpi xmlns:a14="http://schemas.microsoft.com/office/drawing/2010/main" val="0"/>
                </a:ext>
              </a:extLst>
            </a:blip>
            <a:srcRect/>
            <a:stretch>
              <a:fillRect/>
            </a:stretch>
          </p:blipFill>
          <p:spPr bwMode="auto">
            <a:xfrm>
              <a:off x="-1588" y="4221163"/>
              <a:ext cx="1728788" cy="172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 no graphic">
    <p:spTree>
      <p:nvGrpSpPr>
        <p:cNvPr id="1" name="Shape 12"/>
        <p:cNvGrpSpPr/>
        <p:nvPr/>
      </p:nvGrpSpPr>
      <p:grpSpPr>
        <a:xfrm>
          <a:off x="0" y="0"/>
          <a:ext cx="0" cy="0"/>
          <a:chOff x="0" y="0"/>
          <a:chExt cx="0" cy="0"/>
        </a:xfrm>
      </p:grpSpPr>
      <p:cxnSp>
        <p:nvCxnSpPr>
          <p:cNvPr id="13" name="Shape 13"/>
          <p:cNvCxnSpPr/>
          <p:nvPr/>
        </p:nvCxnSpPr>
        <p:spPr>
          <a:xfrm>
            <a:off x="0" y="1613266"/>
            <a:ext cx="9144000" cy="0"/>
          </a:xfrm>
          <a:prstGeom prst="straightConnector1">
            <a:avLst/>
          </a:prstGeom>
          <a:noFill/>
          <a:ln w="9525" cap="flat">
            <a:solidFill>
              <a:srgbClr val="229BB8"/>
            </a:solidFill>
            <a:prstDash val="solid"/>
            <a:round/>
            <a:headEnd type="none" w="med" len="med"/>
            <a:tailEnd type="none" w="med" len="med"/>
          </a:ln>
        </p:spPr>
      </p:cxnSp>
      <p:sp>
        <p:nvSpPr>
          <p:cNvPr id="14" name="Shape 14"/>
          <p:cNvSpPr txBox="1">
            <a:spLocks noGrp="1"/>
          </p:cNvSpPr>
          <p:nvPr>
            <p:ph type="ctrTitle"/>
          </p:nvPr>
        </p:nvSpPr>
        <p:spPr>
          <a:xfrm>
            <a:off x="685800" y="2143116"/>
            <a:ext cx="7772400" cy="1470024"/>
          </a:xfrm>
          <a:prstGeom prst="rect">
            <a:avLst/>
          </a:prstGeom>
          <a:noFill/>
          <a:ln>
            <a:noFill/>
          </a:ln>
        </p:spPr>
        <p:txBody>
          <a:bodyPr lIns="91425" tIns="91425" rIns="91425" bIns="91425" anchor="ctr" anchorCtr="0"/>
          <a:lstStyle>
            <a:lvl1pPr marL="0" marR="0" indent="0" algn="l" rtl="0">
              <a:spcBef>
                <a:spcPts val="0"/>
              </a:spcBef>
              <a:spcAft>
                <a:spcPts val="0"/>
              </a:spcAft>
              <a:defRPr sz="3600" b="0" i="0" u="none" strike="noStrike" cap="none" baseline="0">
                <a:solidFill>
                  <a:srgbClr val="21218A"/>
                </a:solidFill>
                <a:latin typeface="Trebuchet MS Bold"/>
                <a:ea typeface="Arial"/>
                <a:cs typeface="Trebuchet MS Bold"/>
                <a:sym typeface="Arial"/>
              </a:defRPr>
            </a:lvl1pPr>
            <a:lvl2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2pPr>
            <a:lvl3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3pPr>
            <a:lvl4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4pPr>
            <a:lvl5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5pPr>
            <a:lvl6pPr marL="457200" marR="0" indent="0" algn="l" rtl="0">
              <a:spcBef>
                <a:spcPts val="0"/>
              </a:spcBef>
              <a:spcAft>
                <a:spcPts val="0"/>
              </a:spcAft>
              <a:defRPr sz="3200" b="0" i="0" u="none" strike="noStrike" cap="none" baseline="0">
                <a:solidFill>
                  <a:srgbClr val="666666"/>
                </a:solidFill>
                <a:latin typeface="Arial"/>
                <a:ea typeface="Arial"/>
                <a:cs typeface="Arial"/>
                <a:sym typeface="Arial"/>
              </a:defRPr>
            </a:lvl6pPr>
            <a:lvl7pPr marL="914400" marR="0" indent="0" algn="l" rtl="0">
              <a:spcBef>
                <a:spcPts val="0"/>
              </a:spcBef>
              <a:spcAft>
                <a:spcPts val="0"/>
              </a:spcAft>
              <a:defRPr sz="3200" b="0" i="0" u="none" strike="noStrike" cap="none" baseline="0">
                <a:solidFill>
                  <a:srgbClr val="666666"/>
                </a:solidFill>
                <a:latin typeface="Arial"/>
                <a:ea typeface="Arial"/>
                <a:cs typeface="Arial"/>
                <a:sym typeface="Arial"/>
              </a:defRPr>
            </a:lvl7pPr>
            <a:lvl8pPr marL="1371600" marR="0" indent="0" algn="l" rtl="0">
              <a:spcBef>
                <a:spcPts val="0"/>
              </a:spcBef>
              <a:spcAft>
                <a:spcPts val="0"/>
              </a:spcAft>
              <a:defRPr sz="3200" b="0" i="0" u="none" strike="noStrike" cap="none" baseline="0">
                <a:solidFill>
                  <a:srgbClr val="666666"/>
                </a:solidFill>
                <a:latin typeface="Arial"/>
                <a:ea typeface="Arial"/>
                <a:cs typeface="Arial"/>
                <a:sym typeface="Arial"/>
              </a:defRPr>
            </a:lvl8pPr>
            <a:lvl9pPr marL="1828800" marR="0" indent="0" algn="l" rtl="0">
              <a:spcBef>
                <a:spcPts val="0"/>
              </a:spcBef>
              <a:spcAft>
                <a:spcPts val="0"/>
              </a:spcAft>
              <a:defRPr sz="3200" b="0" i="0" u="none" strike="noStrike" cap="none" baseline="0">
                <a:solidFill>
                  <a:srgbClr val="666666"/>
                </a:solidFill>
                <a:latin typeface="Arial"/>
                <a:ea typeface="Arial"/>
                <a:cs typeface="Arial"/>
                <a:sym typeface="Arial"/>
              </a:defRPr>
            </a:lvl9pPr>
          </a:lstStyle>
          <a:p>
            <a:r>
              <a:rPr lang="en-US" smtClean="0"/>
              <a:t>Click to edit Master title style</a:t>
            </a:r>
            <a:endParaRPr dirty="0"/>
          </a:p>
        </p:txBody>
      </p:sp>
      <p:sp>
        <p:nvSpPr>
          <p:cNvPr id="15" name="Shape 15"/>
          <p:cNvSpPr txBox="1">
            <a:spLocks noGrp="1"/>
          </p:cNvSpPr>
          <p:nvPr>
            <p:ph type="subTitle" idx="1"/>
          </p:nvPr>
        </p:nvSpPr>
        <p:spPr>
          <a:xfrm>
            <a:off x="685800" y="3895402"/>
            <a:ext cx="6400799" cy="1469528"/>
          </a:xfrm>
          <a:prstGeom prst="rect">
            <a:avLst/>
          </a:prstGeom>
          <a:noFill/>
          <a:ln>
            <a:noFill/>
          </a:ln>
        </p:spPr>
        <p:txBody>
          <a:bodyPr lIns="91425" tIns="91425" rIns="91425" bIns="91425" anchor="t" anchorCtr="0"/>
          <a:lstStyle>
            <a:lvl1pPr marL="0" marR="0" indent="0" algn="l" rtl="0">
              <a:spcBef>
                <a:spcPts val="100"/>
              </a:spcBef>
              <a:spcAft>
                <a:spcPts val="100"/>
              </a:spcAft>
              <a:buClr>
                <a:srgbClr val="0055B0"/>
              </a:buClr>
              <a:buFont typeface="Arial"/>
              <a:buNone/>
              <a:defRPr sz="2400" b="0" i="0" u="none" strike="noStrike" cap="none" baseline="0">
                <a:solidFill>
                  <a:srgbClr val="0070C0"/>
                </a:solidFill>
                <a:latin typeface="Trebuchet MS"/>
                <a:ea typeface="Arial"/>
                <a:cs typeface="Trebuchet MS"/>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r>
              <a:rPr lang="en-US" smtClean="0"/>
              <a:t>Click to edit Master subtitle style</a:t>
            </a:r>
            <a:endParaRPr dirty="0"/>
          </a:p>
        </p:txBody>
      </p:sp>
      <p:pic>
        <p:nvPicPr>
          <p:cNvPr id="2" name="Picture 1" descr="ihtsdo_brand_master_PM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79275" y="64416"/>
            <a:ext cx="3238066" cy="1438019"/>
          </a:xfrm>
          <a:prstGeom prst="rect">
            <a:avLst/>
          </a:prstGeom>
          <a:solidFill>
            <a:schemeClr val="bg1"/>
          </a:solidFill>
        </p:spPr>
      </p:pic>
      <p:pic>
        <p:nvPicPr>
          <p:cNvPr id="3" name="Picture 2" descr="delivering_snomed_tagline_CMYK.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7675" y="5722818"/>
            <a:ext cx="2426053" cy="1033959"/>
          </a:xfrm>
          <a:prstGeom prst="rect">
            <a:avLst/>
          </a:prstGeom>
        </p:spPr>
      </p:pic>
    </p:spTree>
    <p:extLst>
      <p:ext uri="{BB962C8B-B14F-4D97-AF65-F5344CB8AC3E}">
        <p14:creationId xmlns:p14="http://schemas.microsoft.com/office/powerpoint/2010/main" val="28016409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p:spTree>
      <p:nvGrpSpPr>
        <p:cNvPr id="1" name=""/>
        <p:cNvGrpSpPr/>
        <p:nvPr/>
      </p:nvGrpSpPr>
      <p:grpSpPr>
        <a:xfrm>
          <a:off x="0" y="0"/>
          <a:ext cx="0" cy="0"/>
          <a:chOff x="0" y="0"/>
          <a:chExt cx="0" cy="0"/>
        </a:xfrm>
      </p:grpSpPr>
      <p:sp>
        <p:nvSpPr>
          <p:cNvPr id="2" name="Title 1"/>
          <p:cNvSpPr>
            <a:spLocks noGrp="1"/>
          </p:cNvSpPr>
          <p:nvPr>
            <p:ph type="title"/>
          </p:nvPr>
        </p:nvSpPr>
        <p:spPr>
          <a:xfrm>
            <a:off x="722312" y="3044825"/>
            <a:ext cx="7772400" cy="1362075"/>
          </a:xfrm>
        </p:spPr>
        <p:txBody>
          <a:bodyPr anchor="b"/>
          <a:lstStyle>
            <a:lvl1pPr algn="l">
              <a:defRPr sz="4000" b="0" i="0" cap="none">
                <a:latin typeface="Trebuchet MS Bold"/>
                <a:cs typeface="Trebuchet MS Bold"/>
              </a:defRPr>
            </a:lvl1pPr>
          </a:lstStyle>
          <a:p>
            <a:r>
              <a:rPr lang="en-US" smtClean="0"/>
              <a:t>Click to edit Master title style</a:t>
            </a:r>
            <a:endParaRPr lang="da-DK" dirty="0"/>
          </a:p>
        </p:txBody>
      </p:sp>
      <p:sp>
        <p:nvSpPr>
          <p:cNvPr id="3" name="Text Placeholder 2"/>
          <p:cNvSpPr>
            <a:spLocks noGrp="1"/>
          </p:cNvSpPr>
          <p:nvPr>
            <p:ph type="body" idx="1"/>
          </p:nvPr>
        </p:nvSpPr>
        <p:spPr>
          <a:xfrm>
            <a:off x="722312" y="4505739"/>
            <a:ext cx="7772400" cy="1401348"/>
          </a:xfrm>
        </p:spPr>
        <p:txBody>
          <a:bodyPr anchor="t"/>
          <a:lstStyle>
            <a:lvl1pPr marL="0" indent="0">
              <a:buNone/>
              <a:defRPr sz="2000" b="0" i="0">
                <a:latin typeface="Trebuchet MS"/>
                <a:cs typeface="Trebuchet MS"/>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pic>
        <p:nvPicPr>
          <p:cNvPr id="7" name="Picture 6" descr="ihtsdo_brand_master_PMS.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79275" y="64416"/>
            <a:ext cx="3238066" cy="1438019"/>
          </a:xfrm>
          <a:prstGeom prst="rect">
            <a:avLst/>
          </a:prstGeom>
          <a:solidFill>
            <a:schemeClr val="bg1"/>
          </a:solidFill>
        </p:spPr>
      </p:pic>
      <p:sp>
        <p:nvSpPr>
          <p:cNvPr id="8" name="Slide Number Placeholder 2"/>
          <p:cNvSpPr>
            <a:spLocks noGrp="1"/>
          </p:cNvSpPr>
          <p:nvPr>
            <p:ph type="sldNum" sz="quarter" idx="4"/>
          </p:nvPr>
        </p:nvSpPr>
        <p:spPr>
          <a:xfrm>
            <a:off x="7389741" y="6429396"/>
            <a:ext cx="1104971"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extLst>
      <p:ext uri="{BB962C8B-B14F-4D97-AF65-F5344CB8AC3E}">
        <p14:creationId xmlns:p14="http://schemas.microsoft.com/office/powerpoint/2010/main" val="2308484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lvl4pPr>
              <a:defRPr lang="en-US" sz="1800" dirty="0" smtClean="0">
                <a:solidFill>
                  <a:srgbClr val="3399FF"/>
                </a:solidFill>
                <a:latin typeface="+mn-lt"/>
              </a:defRPr>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Line 222"/>
          <p:cNvSpPr>
            <a:spLocks noChangeShapeType="1"/>
          </p:cNvSpPr>
          <p:nvPr userDrawn="1"/>
        </p:nvSpPr>
        <p:spPr bwMode="auto">
          <a:xfrm>
            <a:off x="468313" y="1349360"/>
            <a:ext cx="8207375" cy="0"/>
          </a:xfrm>
          <a:prstGeom prst="line">
            <a:avLst/>
          </a:prstGeom>
          <a:noFill/>
          <a:ln w="38100">
            <a:solidFill>
              <a:srgbClr val="229BB8"/>
            </a:solidFill>
            <a:round/>
            <a:headEnd/>
            <a:tailEnd/>
          </a:ln>
          <a:effectLst/>
        </p:spPr>
        <p:txBody>
          <a:bodyPr lIns="90000" tIns="46800" rIns="90000" bIns="46800" anchor="ctr">
            <a:spAutoFit/>
          </a:bodyPr>
          <a:lstStyle/>
          <a:p>
            <a:pPr algn="ctr" eaLnBrk="0" hangingPunct="0">
              <a:spcBef>
                <a:spcPct val="50000"/>
              </a:spcBef>
              <a:defRPr/>
            </a:pPr>
            <a:endParaRPr lang="da-DK"/>
          </a:p>
        </p:txBody>
      </p:sp>
      <p:sp>
        <p:nvSpPr>
          <p:cNvPr id="9" name="Slide Number Placeholder 2"/>
          <p:cNvSpPr>
            <a:spLocks noGrp="1"/>
          </p:cNvSpPr>
          <p:nvPr>
            <p:ph type="sldNum" sz="quarter" idx="4"/>
          </p:nvPr>
        </p:nvSpPr>
        <p:spPr>
          <a:xfrm>
            <a:off x="8150087" y="6429396"/>
            <a:ext cx="525602"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ustDataLst>
      <p:tags r:id="rId1"/>
    </p:custDataLst>
    <p:extLst>
      <p:ext uri="{BB962C8B-B14F-4D97-AF65-F5344CB8AC3E}">
        <p14:creationId xmlns:p14="http://schemas.microsoft.com/office/powerpoint/2010/main" val="2430429428"/>
      </p:ext>
    </p:extLst>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raphic with Title">
    <p:spTree>
      <p:nvGrpSpPr>
        <p:cNvPr id="1" name=""/>
        <p:cNvGrpSpPr/>
        <p:nvPr/>
      </p:nvGrpSpPr>
      <p:grpSpPr>
        <a:xfrm>
          <a:off x="0" y="0"/>
          <a:ext cx="0" cy="0"/>
          <a:chOff x="0" y="0"/>
          <a:chExt cx="0" cy="0"/>
        </a:xfrm>
      </p:grpSpPr>
      <p:sp>
        <p:nvSpPr>
          <p:cNvPr id="4" name="Shape 9"/>
          <p:cNvSpPr txBox="1">
            <a:spLocks noGrp="1"/>
          </p:cNvSpPr>
          <p:nvPr>
            <p:ph idx="1"/>
          </p:nvPr>
        </p:nvSpPr>
        <p:spPr>
          <a:xfrm>
            <a:off x="457200" y="1452308"/>
            <a:ext cx="8229600" cy="4658007"/>
          </a:xfrm>
          <a:prstGeom prst="rect">
            <a:avLst/>
          </a:prstGeom>
          <a:noFill/>
          <a:ln>
            <a:noFill/>
          </a:ln>
        </p:spPr>
        <p:txBody>
          <a:bodyPr lIns="91425" tIns="91425" rIns="91425" bIns="91425" anchor="t" anchorCtr="0"/>
          <a:lstStyle>
            <a:lvl1pPr marL="342900" marR="0" indent="-213359" algn="l" rtl="0">
              <a:spcBef>
                <a:spcPts val="100"/>
              </a:spcBef>
              <a:spcAft>
                <a:spcPts val="100"/>
              </a:spcAft>
              <a:buClr>
                <a:srgbClr val="0055B0"/>
              </a:buClr>
              <a:buFont typeface="Arial"/>
              <a:buChar char="▪"/>
              <a:defRPr sz="2400" b="0" i="0" u="none" strike="noStrike" cap="none" baseline="0">
                <a:solidFill>
                  <a:srgbClr val="0055B0"/>
                </a:solidFill>
                <a:latin typeface="Trebuchet MS"/>
                <a:ea typeface="Arial"/>
                <a:cs typeface="Trebuchet MS"/>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pPr lvl="0"/>
            <a:r>
              <a:rPr lang="en-US" smtClean="0"/>
              <a:t>Click to edit Master text styles</a:t>
            </a:r>
          </a:p>
        </p:txBody>
      </p:sp>
      <p:sp>
        <p:nvSpPr>
          <p:cNvPr id="8" name="Shape 29"/>
          <p:cNvSpPr txBox="1">
            <a:spLocks noGrp="1"/>
          </p:cNvSpPr>
          <p:nvPr>
            <p:ph type="title"/>
          </p:nvPr>
        </p:nvSpPr>
        <p:spPr>
          <a:xfrm>
            <a:off x="457200" y="766541"/>
            <a:ext cx="8229600" cy="507995"/>
          </a:xfrm>
          <a:prstGeom prst="rect">
            <a:avLst/>
          </a:prstGeom>
          <a:noFill/>
          <a:ln>
            <a:noFill/>
          </a:ln>
        </p:spPr>
        <p:txBody>
          <a:bodyPr lIns="91425" tIns="91425" rIns="91425" bIns="91425" anchor="b" anchorCtr="0"/>
          <a:lstStyle>
            <a:lvl1pPr algn="l" rtl="0">
              <a:spcBef>
                <a:spcPts val="0"/>
              </a:spcBef>
              <a:spcAft>
                <a:spcPts val="0"/>
              </a:spcAft>
              <a:defRPr sz="2800" b="0" i="0">
                <a:solidFill>
                  <a:srgbClr val="21218A"/>
                </a:solidFill>
                <a:latin typeface="Trebuchet MS Bold"/>
                <a:ea typeface="Arial"/>
                <a:cs typeface="Trebuchet MS Bold"/>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US" smtClean="0"/>
              <a:t>Click to edit Master title style</a:t>
            </a:r>
            <a:endParaRPr dirty="0"/>
          </a:p>
        </p:txBody>
      </p:sp>
      <p:cxnSp>
        <p:nvCxnSpPr>
          <p:cNvPr id="9" name="Shape 13"/>
          <p:cNvCxnSpPr/>
          <p:nvPr userDrawn="1"/>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
        <p:nvSpPr>
          <p:cNvPr id="6" name="Slide Number Placeholder 2"/>
          <p:cNvSpPr>
            <a:spLocks noGrp="1"/>
          </p:cNvSpPr>
          <p:nvPr>
            <p:ph type="sldNum" sz="quarter" idx="4"/>
          </p:nvPr>
        </p:nvSpPr>
        <p:spPr>
          <a:xfrm>
            <a:off x="8150087" y="6429396"/>
            <a:ext cx="525602"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extLst>
      <p:ext uri="{BB962C8B-B14F-4D97-AF65-F5344CB8AC3E}">
        <p14:creationId xmlns:p14="http://schemas.microsoft.com/office/powerpoint/2010/main" val="38100697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Shape 44"/>
        <p:cNvGrpSpPr/>
        <p:nvPr/>
      </p:nvGrpSpPr>
      <p:grpSpPr>
        <a:xfrm>
          <a:off x="0" y="0"/>
          <a:ext cx="0" cy="0"/>
          <a:chOff x="0" y="0"/>
          <a:chExt cx="0" cy="0"/>
        </a:xfrm>
      </p:grpSpPr>
      <p:cxnSp>
        <p:nvCxnSpPr>
          <p:cNvPr id="7" name="Shape 13"/>
          <p:cNvCxnSpPr/>
          <p:nvPr userDrawn="1"/>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
        <p:nvSpPr>
          <p:cNvPr id="5" name="Shape 18"/>
          <p:cNvSpPr txBox="1">
            <a:spLocks noGrp="1"/>
          </p:cNvSpPr>
          <p:nvPr>
            <p:ph type="title"/>
          </p:nvPr>
        </p:nvSpPr>
        <p:spPr>
          <a:xfrm>
            <a:off x="457200" y="739912"/>
            <a:ext cx="8229600" cy="540000"/>
          </a:xfrm>
          <a:prstGeom prst="rect">
            <a:avLst/>
          </a:prstGeom>
          <a:noFill/>
          <a:ln>
            <a:noFill/>
          </a:ln>
        </p:spPr>
        <p:txBody>
          <a:bodyPr lIns="91425" tIns="91425" rIns="91425" bIns="91425" anchor="b" anchorCtr="0"/>
          <a:lstStyle>
            <a:lvl1pPr algn="l" rtl="0">
              <a:spcBef>
                <a:spcPts val="0"/>
              </a:spcBef>
              <a:spcAft>
                <a:spcPts val="0"/>
              </a:spcAft>
              <a:defRPr sz="2800" b="0" i="0">
                <a:solidFill>
                  <a:srgbClr val="21218A"/>
                </a:solidFill>
                <a:latin typeface="Trebuchet MS Bold"/>
                <a:ea typeface="Arial"/>
                <a:cs typeface="Trebuchet MS Bold"/>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US" smtClean="0"/>
              <a:t>Click to edit Master title style</a:t>
            </a:r>
            <a:endParaRPr dirty="0"/>
          </a:p>
        </p:txBody>
      </p:sp>
      <p:sp>
        <p:nvSpPr>
          <p:cNvPr id="6" name="Slide Number Placeholder 2"/>
          <p:cNvSpPr>
            <a:spLocks noGrp="1"/>
          </p:cNvSpPr>
          <p:nvPr>
            <p:ph type="sldNum" sz="quarter" idx="4"/>
          </p:nvPr>
        </p:nvSpPr>
        <p:spPr>
          <a:xfrm>
            <a:off x="8150087" y="6429396"/>
            <a:ext cx="525602"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0"/>
        <p:cNvGrpSpPr/>
        <p:nvPr/>
      </p:nvGrpSpPr>
      <p:grpSpPr>
        <a:xfrm>
          <a:off x="0" y="0"/>
          <a:ext cx="0" cy="0"/>
          <a:chOff x="0" y="0"/>
          <a:chExt cx="0" cy="0"/>
        </a:xfrm>
      </p:grpSpPr>
      <p:sp>
        <p:nvSpPr>
          <p:cNvPr id="3" name="Slide Number Placeholder 2"/>
          <p:cNvSpPr>
            <a:spLocks noGrp="1"/>
          </p:cNvSpPr>
          <p:nvPr>
            <p:ph type="sldNum" sz="quarter" idx="4"/>
          </p:nvPr>
        </p:nvSpPr>
        <p:spPr>
          <a:xfrm>
            <a:off x="8150087" y="6429396"/>
            <a:ext cx="525602"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Left column and box">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457200" y="176696"/>
            <a:ext cx="3008313" cy="1258403"/>
          </a:xfrm>
          <a:prstGeom prst="rect">
            <a:avLst/>
          </a:prstGeom>
          <a:noFill/>
          <a:ln>
            <a:noFill/>
          </a:ln>
        </p:spPr>
        <p:txBody>
          <a:bodyPr lIns="91425" tIns="91425" rIns="91425" bIns="91425" anchor="b" anchorCtr="0"/>
          <a:lstStyle>
            <a:lvl1pPr algn="l" rtl="0">
              <a:defRPr sz="2000" b="0" i="0">
                <a:latin typeface="Trebuchet MS Bold"/>
                <a:cs typeface="Trebuchet MS Bold"/>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r>
              <a:rPr lang="en-US" smtClean="0"/>
              <a:t>Click to edit Master title style</a:t>
            </a:r>
            <a:endParaRPr dirty="0"/>
          </a:p>
        </p:txBody>
      </p:sp>
      <p:sp>
        <p:nvSpPr>
          <p:cNvPr id="56" name="Shape 56"/>
          <p:cNvSpPr txBox="1">
            <a:spLocks noGrp="1"/>
          </p:cNvSpPr>
          <p:nvPr>
            <p:ph type="body" idx="1"/>
          </p:nvPr>
        </p:nvSpPr>
        <p:spPr>
          <a:xfrm>
            <a:off x="3575050" y="892621"/>
            <a:ext cx="5111750" cy="5233540"/>
          </a:xfrm>
          <a:prstGeom prst="rect">
            <a:avLst/>
          </a:prstGeom>
          <a:noFill/>
          <a:ln>
            <a:noFill/>
          </a:ln>
        </p:spPr>
        <p:txBody>
          <a:bodyPr lIns="91425" tIns="91425" rIns="91425" bIns="91425" anchor="t" anchorCtr="0"/>
          <a:lstStyle>
            <a:lvl1pPr rtl="0">
              <a:defRPr sz="2000" b="0" i="0">
                <a:latin typeface="Trebuchet MS"/>
                <a:cs typeface="Trebuchet MS"/>
              </a:defRPr>
            </a:lvl1pPr>
            <a:lvl2pPr rtl="0">
              <a:defRPr sz="2400"/>
            </a:lvl2pPr>
            <a:lvl3pPr rtl="0">
              <a:defRPr sz="2000"/>
            </a:lvl3pPr>
            <a:lvl4pPr rtl="0">
              <a:defRPr sz="1800"/>
            </a:lvl4pPr>
            <a:lvl5pPr rtl="0">
              <a:defRPr sz="1800"/>
            </a:lvl5pPr>
            <a:lvl6pPr rtl="0">
              <a:defRPr sz="2000"/>
            </a:lvl6pPr>
            <a:lvl7pPr rtl="0">
              <a:defRPr sz="2000"/>
            </a:lvl7pPr>
            <a:lvl8pPr rtl="0">
              <a:defRPr sz="2000"/>
            </a:lvl8pPr>
            <a:lvl9pPr rtl="0">
              <a:defRPr sz="2000"/>
            </a:lvl9pPr>
          </a:lstStyle>
          <a:p>
            <a:pPr lvl="0"/>
            <a:r>
              <a:rPr lang="en-US" smtClean="0"/>
              <a:t>Click to edit Master text styles</a:t>
            </a:r>
          </a:p>
        </p:txBody>
      </p:sp>
      <p:sp>
        <p:nvSpPr>
          <p:cNvPr id="57" name="Shape 57"/>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indent="0" rtl="0">
              <a:buFont typeface="Arial"/>
              <a:buNone/>
              <a:defRPr sz="1400" b="0" i="0">
                <a:latin typeface="Trebuchet MS"/>
                <a:cs typeface="Trebuchet MS"/>
              </a:defRPr>
            </a:lvl1pPr>
            <a:lvl2pPr marL="457200" indent="0" rtl="0">
              <a:buFont typeface="Arial"/>
              <a:buNone/>
              <a:defRPr sz="1200"/>
            </a:lvl2pPr>
            <a:lvl3pPr marL="914400" indent="0" rtl="0">
              <a:buFont typeface="Arial"/>
              <a:buNone/>
              <a:defRPr sz="1000"/>
            </a:lvl3pPr>
            <a:lvl4pPr marL="1371600" indent="0" rtl="0">
              <a:buFont typeface="Arial"/>
              <a:buNone/>
              <a:defRPr sz="900"/>
            </a:lvl4pPr>
            <a:lvl5pPr marL="1828800" indent="0" rtl="0">
              <a:buFont typeface="Arial"/>
              <a:buNone/>
              <a:defRPr sz="900"/>
            </a:lvl5pPr>
            <a:lvl6pPr marL="2286000" indent="0" rtl="0">
              <a:buFont typeface="Arial"/>
              <a:buNone/>
              <a:defRPr sz="900"/>
            </a:lvl6pPr>
            <a:lvl7pPr marL="2743200" indent="0" rtl="0">
              <a:buFont typeface="Arial"/>
              <a:buNone/>
              <a:defRPr sz="900"/>
            </a:lvl7pPr>
            <a:lvl8pPr marL="3200400" indent="0" rtl="0">
              <a:buFont typeface="Arial"/>
              <a:buNone/>
              <a:defRPr sz="900"/>
            </a:lvl8pPr>
            <a:lvl9pPr marL="3657600" indent="0" rtl="0">
              <a:buFont typeface="Arial"/>
              <a:buNone/>
              <a:defRPr sz="900"/>
            </a:lvl9pPr>
          </a:lstStyle>
          <a:p>
            <a:pPr lvl="0"/>
            <a:r>
              <a:rPr lang="en-US" smtClean="0"/>
              <a:t>Click to edit Master text styles</a:t>
            </a:r>
          </a:p>
        </p:txBody>
      </p:sp>
      <p:cxnSp>
        <p:nvCxnSpPr>
          <p:cNvPr id="61" name="Shape 61"/>
          <p:cNvCxnSpPr/>
          <p:nvPr/>
        </p:nvCxnSpPr>
        <p:spPr>
          <a:xfrm>
            <a:off x="428597" y="1428736"/>
            <a:ext cx="3071833" cy="0"/>
          </a:xfrm>
          <a:prstGeom prst="straightConnector1">
            <a:avLst/>
          </a:prstGeom>
          <a:noFill/>
          <a:ln w="38100" cap="flat">
            <a:solidFill>
              <a:srgbClr val="229BB8"/>
            </a:solidFill>
            <a:prstDash val="solid"/>
            <a:round/>
            <a:headEnd type="none" w="med" len="med"/>
            <a:tailEnd type="none" w="med" len="med"/>
          </a:ln>
        </p:spPr>
      </p:cxnSp>
      <p:sp>
        <p:nvSpPr>
          <p:cNvPr id="7" name="Slide Number Placeholder 2"/>
          <p:cNvSpPr>
            <a:spLocks noGrp="1"/>
          </p:cNvSpPr>
          <p:nvPr>
            <p:ph type="sldNum" sz="quarter" idx="4"/>
          </p:nvPr>
        </p:nvSpPr>
        <p:spPr>
          <a:xfrm>
            <a:off x="8150087" y="6429396"/>
            <a:ext cx="525602"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note">
    <p:spTree>
      <p:nvGrpSpPr>
        <p:cNvPr id="1" name="Shape 62"/>
        <p:cNvGrpSpPr/>
        <p:nvPr/>
      </p:nvGrpSpPr>
      <p:grpSpPr>
        <a:xfrm>
          <a:off x="0" y="0"/>
          <a:ext cx="0" cy="0"/>
          <a:chOff x="0" y="0"/>
          <a:chExt cx="0" cy="0"/>
        </a:xfrm>
      </p:grpSpPr>
      <p:sp>
        <p:nvSpPr>
          <p:cNvPr id="63" name="Shape 63"/>
          <p:cNvSpPr txBox="1">
            <a:spLocks noGrp="1"/>
          </p:cNvSpPr>
          <p:nvPr>
            <p:ph type="title"/>
          </p:nvPr>
        </p:nvSpPr>
        <p:spPr>
          <a:xfrm>
            <a:off x="673652" y="199354"/>
            <a:ext cx="6327913" cy="566737"/>
          </a:xfrm>
          <a:prstGeom prst="rect">
            <a:avLst/>
          </a:prstGeom>
          <a:noFill/>
          <a:ln>
            <a:noFill/>
          </a:ln>
        </p:spPr>
        <p:txBody>
          <a:bodyPr lIns="91425" tIns="91425" rIns="91425" bIns="91425" anchor="b" anchorCtr="0"/>
          <a:lstStyle>
            <a:lvl1pPr algn="l" rtl="0">
              <a:defRPr sz="2000" b="0" i="0">
                <a:latin typeface="Trebuchet MS Bold"/>
                <a:cs typeface="Trebuchet MS Bold"/>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r>
              <a:rPr lang="en-US" smtClean="0"/>
              <a:t>Click to edit Master title style</a:t>
            </a:r>
            <a:endParaRPr dirty="0"/>
          </a:p>
        </p:txBody>
      </p:sp>
      <p:sp>
        <p:nvSpPr>
          <p:cNvPr id="64" name="Shape 64"/>
          <p:cNvSpPr>
            <a:spLocks noGrp="1"/>
          </p:cNvSpPr>
          <p:nvPr>
            <p:ph type="pic" idx="2"/>
          </p:nvPr>
        </p:nvSpPr>
        <p:spPr>
          <a:xfrm>
            <a:off x="673652" y="883418"/>
            <a:ext cx="7862957" cy="4439539"/>
          </a:xfrm>
          <a:prstGeom prst="rect">
            <a:avLst/>
          </a:prstGeom>
          <a:noFill/>
          <a:ln>
            <a:noFill/>
          </a:ln>
        </p:spPr>
        <p:txBody>
          <a:bodyPr lIns="91425" tIns="91425" rIns="91425" bIns="91425" anchor="t" anchorCtr="0"/>
          <a:lstStyle>
            <a:lvl1pPr marL="0" marR="0" indent="0" algn="l" rtl="0">
              <a:spcBef>
                <a:spcPts val="0"/>
              </a:spcBef>
              <a:buClr>
                <a:srgbClr val="150E53"/>
              </a:buClr>
              <a:buFont typeface="Arial"/>
              <a:buNone/>
              <a:defRPr sz="3200" b="0" i="0" u="none" strike="noStrike" cap="none" baseline="0">
                <a:solidFill>
                  <a:srgbClr val="150E53"/>
                </a:solidFill>
                <a:latin typeface="Arial"/>
                <a:ea typeface="Arial"/>
                <a:cs typeface="Arial"/>
                <a:sym typeface="Arial"/>
              </a:defRPr>
            </a:lvl1pPr>
            <a:lvl2pPr marL="457200" marR="0" indent="0" algn="l" rtl="0">
              <a:buClr>
                <a:schemeClr val="dk1"/>
              </a:buClr>
              <a:buFont typeface="Arial"/>
              <a:buNone/>
              <a:defRPr sz="2800" b="0" i="0" u="none" strike="noStrike" cap="none" baseline="0">
                <a:solidFill>
                  <a:schemeClr val="dk1"/>
                </a:solidFill>
                <a:latin typeface="Arial"/>
                <a:ea typeface="Arial"/>
                <a:cs typeface="Arial"/>
                <a:sym typeface="Arial"/>
              </a:defRPr>
            </a:lvl2pPr>
            <a:lvl3pPr marL="914400" marR="0" indent="0" algn="l" rtl="0">
              <a:buClr>
                <a:schemeClr val="dk1"/>
              </a:buClr>
              <a:buFont typeface="Arial"/>
              <a:buNone/>
              <a:defRPr sz="2400" b="0" i="0" u="none" strike="noStrike" cap="none" baseline="0">
                <a:solidFill>
                  <a:schemeClr val="dk1"/>
                </a:solidFill>
                <a:latin typeface="Arial"/>
                <a:ea typeface="Arial"/>
                <a:cs typeface="Arial"/>
                <a:sym typeface="Arial"/>
              </a:defRPr>
            </a:lvl3pPr>
            <a:lvl4pPr marL="1371600" marR="0" indent="0" algn="l" rtl="0">
              <a:buClr>
                <a:schemeClr val="dk1"/>
              </a:buClr>
              <a:buFont typeface="Arial"/>
              <a:buNone/>
              <a:defRPr sz="2000" b="0" i="0" u="none" strike="noStrike" cap="none" baseline="0">
                <a:solidFill>
                  <a:schemeClr val="dk1"/>
                </a:solidFill>
                <a:latin typeface="Arial"/>
                <a:ea typeface="Arial"/>
                <a:cs typeface="Arial"/>
                <a:sym typeface="Arial"/>
              </a:defRPr>
            </a:lvl4pPr>
            <a:lvl5pPr marL="1828800" marR="0" indent="0" algn="l" rtl="0">
              <a:buClr>
                <a:schemeClr val="dk1"/>
              </a:buClr>
              <a:buFont typeface="Arial"/>
              <a:buNone/>
              <a:defRPr sz="2000" b="0" i="0" u="none" strike="noStrike" cap="none" baseline="0">
                <a:solidFill>
                  <a:schemeClr val="dk1"/>
                </a:solidFill>
                <a:latin typeface="Arial"/>
                <a:ea typeface="Arial"/>
                <a:cs typeface="Arial"/>
                <a:sym typeface="Arial"/>
              </a:defRPr>
            </a:lvl5pPr>
            <a:lvl6pPr marL="2286000" marR="0" indent="0" algn="l" rtl="0">
              <a:buClr>
                <a:schemeClr val="dk1"/>
              </a:buClr>
              <a:buFont typeface="Arial"/>
              <a:buNone/>
              <a:defRPr sz="2000" b="0" i="0" u="none" strike="noStrike" cap="none" baseline="0">
                <a:solidFill>
                  <a:schemeClr val="dk1"/>
                </a:solidFill>
                <a:latin typeface="Arial"/>
                <a:ea typeface="Arial"/>
                <a:cs typeface="Arial"/>
                <a:sym typeface="Arial"/>
              </a:defRPr>
            </a:lvl6pPr>
            <a:lvl7pPr marL="2743200" marR="0" indent="0" algn="l" rtl="0">
              <a:buClr>
                <a:schemeClr val="dk1"/>
              </a:buClr>
              <a:buFont typeface="Arial"/>
              <a:buNone/>
              <a:defRPr sz="2000" b="0" i="0" u="none" strike="noStrike" cap="none" baseline="0">
                <a:solidFill>
                  <a:schemeClr val="dk1"/>
                </a:solidFill>
                <a:latin typeface="Arial"/>
                <a:ea typeface="Arial"/>
                <a:cs typeface="Arial"/>
                <a:sym typeface="Arial"/>
              </a:defRPr>
            </a:lvl7pPr>
            <a:lvl8pPr marL="3200400" marR="0" indent="0" algn="l" rtl="0">
              <a:buClr>
                <a:schemeClr val="dk1"/>
              </a:buClr>
              <a:buFont typeface="Arial"/>
              <a:buNone/>
              <a:defRPr sz="2000" b="0" i="0" u="none" strike="noStrike" cap="none" baseline="0">
                <a:solidFill>
                  <a:schemeClr val="dk1"/>
                </a:solidFill>
                <a:latin typeface="Arial"/>
                <a:ea typeface="Arial"/>
                <a:cs typeface="Arial"/>
                <a:sym typeface="Arial"/>
              </a:defRPr>
            </a:lvl8pPr>
            <a:lvl9pPr marL="3657600" marR="0" indent="0" algn="l" rtl="0">
              <a:buClr>
                <a:schemeClr val="dk1"/>
              </a:buClr>
              <a:buFont typeface="Arial"/>
              <a:buNone/>
              <a:defRPr sz="2000" b="0" i="0" u="none" strike="noStrike" cap="none" baseline="0">
                <a:solidFill>
                  <a:schemeClr val="dk1"/>
                </a:solidFill>
                <a:latin typeface="Arial"/>
                <a:ea typeface="Arial"/>
                <a:cs typeface="Arial"/>
                <a:sym typeface="Arial"/>
              </a:defRPr>
            </a:lvl9pPr>
          </a:lstStyle>
          <a:p>
            <a:r>
              <a:rPr lang="en-US" smtClean="0"/>
              <a:t>Click icon to add picture</a:t>
            </a:r>
            <a:endParaRPr/>
          </a:p>
        </p:txBody>
      </p:sp>
      <p:sp>
        <p:nvSpPr>
          <p:cNvPr id="65" name="Shape 65"/>
          <p:cNvSpPr txBox="1">
            <a:spLocks noGrp="1"/>
          </p:cNvSpPr>
          <p:nvPr>
            <p:ph type="body" idx="1"/>
          </p:nvPr>
        </p:nvSpPr>
        <p:spPr>
          <a:xfrm>
            <a:off x="1258956" y="5481657"/>
            <a:ext cx="6703391" cy="1239818"/>
          </a:xfrm>
          <a:prstGeom prst="rect">
            <a:avLst/>
          </a:prstGeom>
          <a:noFill/>
          <a:ln>
            <a:noFill/>
          </a:ln>
        </p:spPr>
        <p:txBody>
          <a:bodyPr lIns="91425" tIns="91425" rIns="91425" bIns="91425" anchor="t" anchorCtr="0"/>
          <a:lstStyle>
            <a:lvl1pPr marL="0" indent="0" rtl="0">
              <a:buFont typeface="Arial"/>
              <a:buNone/>
              <a:defRPr sz="1400" b="0" i="0">
                <a:latin typeface="Trebuchet MS"/>
                <a:cs typeface="Trebuchet MS"/>
              </a:defRPr>
            </a:lvl1pPr>
            <a:lvl2pPr marL="457200" indent="0" rtl="0">
              <a:buFont typeface="Arial"/>
              <a:buNone/>
              <a:defRPr sz="1200"/>
            </a:lvl2pPr>
            <a:lvl3pPr marL="914400" indent="0" rtl="0">
              <a:buFont typeface="Arial"/>
              <a:buNone/>
              <a:defRPr sz="1000"/>
            </a:lvl3pPr>
            <a:lvl4pPr marL="1371600" indent="0" rtl="0">
              <a:buFont typeface="Arial"/>
              <a:buNone/>
              <a:defRPr sz="900"/>
            </a:lvl4pPr>
            <a:lvl5pPr marL="1828800" indent="0" rtl="0">
              <a:buFont typeface="Arial"/>
              <a:buNone/>
              <a:defRPr sz="900"/>
            </a:lvl5pPr>
            <a:lvl6pPr marL="2286000" indent="0" rtl="0">
              <a:buFont typeface="Arial"/>
              <a:buNone/>
              <a:defRPr sz="900"/>
            </a:lvl6pPr>
            <a:lvl7pPr marL="2743200" indent="0" rtl="0">
              <a:buFont typeface="Arial"/>
              <a:buNone/>
              <a:defRPr sz="900"/>
            </a:lvl7pPr>
            <a:lvl8pPr marL="3200400" indent="0" rtl="0">
              <a:buFont typeface="Arial"/>
              <a:buNone/>
              <a:defRPr sz="900"/>
            </a:lvl8pPr>
            <a:lvl9pPr marL="3657600" indent="0" rtl="0">
              <a:buFont typeface="Arial"/>
              <a:buNone/>
              <a:defRPr sz="900"/>
            </a:lvl9pPr>
          </a:lstStyle>
          <a:p>
            <a:pPr lvl="0"/>
            <a:r>
              <a:rPr lang="en-US" smtClean="0"/>
              <a:t>Click to edit Master text styles</a:t>
            </a:r>
          </a:p>
        </p:txBody>
      </p:sp>
      <p:sp>
        <p:nvSpPr>
          <p:cNvPr id="6" name="Slide Number Placeholder 2"/>
          <p:cNvSpPr>
            <a:spLocks noGrp="1"/>
          </p:cNvSpPr>
          <p:nvPr>
            <p:ph type="sldNum" sz="quarter" idx="4"/>
          </p:nvPr>
        </p:nvSpPr>
        <p:spPr>
          <a:xfrm>
            <a:off x="8150087" y="6429396"/>
            <a:ext cx="525602"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 Id="rId11"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
        <p:cNvGrpSpPr/>
        <p:nvPr/>
      </p:nvGrpSpPr>
      <p:grpSpPr>
        <a:xfrm>
          <a:off x="0" y="0"/>
          <a:ext cx="0" cy="0"/>
          <a:chOff x="0" y="0"/>
          <a:chExt cx="0" cy="0"/>
        </a:xfrm>
      </p:grpSpPr>
      <p:sp>
        <p:nvSpPr>
          <p:cNvPr id="9" name="Shape 9"/>
          <p:cNvSpPr txBox="1">
            <a:spLocks noGrp="1"/>
          </p:cNvSpPr>
          <p:nvPr>
            <p:ph type="body" idx="1"/>
          </p:nvPr>
        </p:nvSpPr>
        <p:spPr>
          <a:xfrm>
            <a:off x="457200" y="1428736"/>
            <a:ext cx="8229600" cy="4828815"/>
          </a:xfrm>
          <a:prstGeom prst="rect">
            <a:avLst/>
          </a:prstGeom>
          <a:noFill/>
          <a:ln>
            <a:noFill/>
          </a:ln>
        </p:spPr>
        <p:txBody>
          <a:bodyPr lIns="91425" tIns="91425" rIns="91425" bIns="91425" anchor="t" anchorCtr="0"/>
          <a:lstStyle>
            <a:lvl1pPr marL="342900" marR="0" indent="-213359" algn="l" rtl="0">
              <a:spcBef>
                <a:spcPts val="100"/>
              </a:spcBef>
              <a:spcAft>
                <a:spcPts val="100"/>
              </a:spcAft>
              <a:buClr>
                <a:srgbClr val="0055B0"/>
              </a:buClr>
              <a:buFont typeface="Arial"/>
              <a:buChar char="▪"/>
              <a:defRPr sz="2400" b="0" i="0" u="none" strike="noStrike" cap="none" baseline="0">
                <a:solidFill>
                  <a:srgbClr val="0055B0"/>
                </a:solidFill>
                <a:latin typeface="Arial"/>
                <a:ea typeface="Arial"/>
                <a:cs typeface="Arial"/>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endParaRPr dirty="0"/>
          </a:p>
        </p:txBody>
      </p:sp>
      <p:sp>
        <p:nvSpPr>
          <p:cNvPr id="11" name="Shape 11"/>
          <p:cNvSpPr txBox="1">
            <a:spLocks noGrp="1"/>
          </p:cNvSpPr>
          <p:nvPr>
            <p:ph type="title"/>
          </p:nvPr>
        </p:nvSpPr>
        <p:spPr>
          <a:xfrm>
            <a:off x="457200" y="744212"/>
            <a:ext cx="8229600" cy="547719"/>
          </a:xfrm>
          <a:prstGeom prst="rect">
            <a:avLst/>
          </a:prstGeom>
          <a:noFill/>
          <a:ln>
            <a:noFill/>
          </a:ln>
        </p:spPr>
        <p:txBody>
          <a:bodyPr lIns="91425" tIns="91425" rIns="91425" bIns="91425" anchor="b" anchorCtr="0"/>
          <a:lstStyle>
            <a:lvl1pPr marL="0" marR="0" indent="0" algn="l" rtl="0">
              <a:spcBef>
                <a:spcPts val="0"/>
              </a:spcBef>
              <a:spcAft>
                <a:spcPts val="0"/>
              </a:spcAft>
              <a:defRPr sz="2800" b="0" i="0" u="none" strike="noStrike" cap="none" baseline="0">
                <a:solidFill>
                  <a:srgbClr val="21218A"/>
                </a:solidFill>
                <a:latin typeface="Arial"/>
                <a:ea typeface="Arial"/>
                <a:cs typeface="Arial"/>
                <a:sym typeface="Arial"/>
              </a:defRPr>
            </a:lvl1pPr>
            <a:lvl2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2pPr>
            <a:lvl3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3pPr>
            <a:lvl4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4pPr>
            <a:lvl5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5pPr>
            <a:lvl6pPr marL="457200" marR="0" indent="0" algn="l" rtl="0">
              <a:spcBef>
                <a:spcPts val="0"/>
              </a:spcBef>
              <a:spcAft>
                <a:spcPts val="0"/>
              </a:spcAft>
              <a:defRPr sz="3200" b="0" i="0" u="none" strike="noStrike" cap="none" baseline="0">
                <a:solidFill>
                  <a:srgbClr val="666666"/>
                </a:solidFill>
                <a:latin typeface="Arial"/>
                <a:ea typeface="Arial"/>
                <a:cs typeface="Arial"/>
                <a:sym typeface="Arial"/>
              </a:defRPr>
            </a:lvl6pPr>
            <a:lvl7pPr marL="914400" marR="0" indent="0" algn="l" rtl="0">
              <a:spcBef>
                <a:spcPts val="0"/>
              </a:spcBef>
              <a:spcAft>
                <a:spcPts val="0"/>
              </a:spcAft>
              <a:defRPr sz="3200" b="0" i="0" u="none" strike="noStrike" cap="none" baseline="0">
                <a:solidFill>
                  <a:srgbClr val="666666"/>
                </a:solidFill>
                <a:latin typeface="Arial"/>
                <a:ea typeface="Arial"/>
                <a:cs typeface="Arial"/>
                <a:sym typeface="Arial"/>
              </a:defRPr>
            </a:lvl7pPr>
            <a:lvl8pPr marL="1371600" marR="0" indent="0" algn="l" rtl="0">
              <a:spcBef>
                <a:spcPts val="0"/>
              </a:spcBef>
              <a:spcAft>
                <a:spcPts val="0"/>
              </a:spcAft>
              <a:defRPr sz="3200" b="0" i="0" u="none" strike="noStrike" cap="none" baseline="0">
                <a:solidFill>
                  <a:srgbClr val="666666"/>
                </a:solidFill>
                <a:latin typeface="Arial"/>
                <a:ea typeface="Arial"/>
                <a:cs typeface="Arial"/>
                <a:sym typeface="Arial"/>
              </a:defRPr>
            </a:lvl8pPr>
            <a:lvl9pPr marL="1828800" marR="0" indent="0" algn="l" rtl="0">
              <a:spcBef>
                <a:spcPts val="0"/>
              </a:spcBef>
              <a:spcAft>
                <a:spcPts val="0"/>
              </a:spcAft>
              <a:defRPr sz="3200" b="0" i="0" u="none" strike="noStrike" cap="none" baseline="0">
                <a:solidFill>
                  <a:srgbClr val="666666"/>
                </a:solidFill>
                <a:latin typeface="Arial"/>
                <a:ea typeface="Arial"/>
                <a:cs typeface="Arial"/>
                <a:sym typeface="Arial"/>
              </a:defRPr>
            </a:lvl9pPr>
          </a:lstStyle>
          <a:p>
            <a:endParaRPr dirty="0"/>
          </a:p>
        </p:txBody>
      </p:sp>
      <p:pic>
        <p:nvPicPr>
          <p:cNvPr id="2" name="Picture 1" descr="ihtsdo_snomed_combined_b_PMS.pn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168873" y="114249"/>
            <a:ext cx="1735851" cy="629964"/>
          </a:xfrm>
          <a:prstGeom prst="rect">
            <a:avLst/>
          </a:prstGeom>
        </p:spPr>
      </p:pic>
      <p:sp>
        <p:nvSpPr>
          <p:cNvPr id="3"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 bg1="lt1" tx1="dk1" bg2="dk2" tx2="lt2" accent1="accent1" accent2="accent2" accent3="accent3" accent4="accent4" accent5="accent5" accent6="accent6" hlink="hlink" folHlink="folHlink"/>
  <p:sldLayoutIdLst>
    <p:sldLayoutId id="2147483648" r:id="rId1"/>
    <p:sldLayoutId id="2147483681" r:id="rId2"/>
    <p:sldLayoutId id="2147483679" r:id="rId3"/>
    <p:sldLayoutId id="2147483682" r:id="rId4"/>
    <p:sldLayoutId id="2147483680" r:id="rId5"/>
    <p:sldLayoutId id="2147483653" r:id="rId6"/>
    <p:sldLayoutId id="2147483654" r:id="rId7"/>
    <p:sldLayoutId id="2147483655" r:id="rId8"/>
    <p:sldLayoutId id="2147483656" r:id="rId9"/>
  </p:sldLayoutIdLst>
  <p:txStyles>
    <p:title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1" i="1" u="none" strike="noStrike" cap="none" baseline="0">
          <a:solidFill>
            <a:srgbClr val="000000"/>
          </a:solidFill>
          <a:latin typeface="Trebuchet MS Bold"/>
          <a:ea typeface="Arial"/>
          <a:cs typeface="Trebuchet MS Bold"/>
          <a:sym typeface="Arial"/>
          <a:rtl val="0"/>
        </a:defRPr>
      </a:lvl1pPr>
      <a:lvl2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1" i="1" u="none" strike="noStrike" cap="none" baseline="0">
          <a:solidFill>
            <a:srgbClr val="000000"/>
          </a:solidFill>
          <a:latin typeface="Trebuchet MS"/>
          <a:ea typeface="Arial"/>
          <a:cs typeface="Trebuchet MS"/>
          <a:sym typeface="Arial"/>
          <a:rtl val="0"/>
        </a:defRPr>
      </a:lvl1pPr>
      <a:lvl2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2pPr>
      <a:lvl3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3pPr>
      <a:lvl4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4pPr>
      <a:lvl5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5pPr>
      <a:lvl6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tags" Target="../tags/tag7.xml"/><Relationship Id="rId2" Type="http://schemas.openxmlformats.org/officeDocument/2006/relationships/slideLayout" Target="../slideLayouts/slideLayout1.xml"/><Relationship Id="rId3"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tags" Target="../tags/tag9.xml"/><Relationship Id="rId2" Type="http://schemas.openxmlformats.org/officeDocument/2006/relationships/slideLayout" Target="../slideLayouts/slideLayout4.xml"/><Relationship Id="rId3"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tags" Target="../tags/tag10.xml"/><Relationship Id="rId2" Type="http://schemas.openxmlformats.org/officeDocument/2006/relationships/slideLayout" Target="../slideLayouts/slideLayout4.xml"/><Relationship Id="rId3"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tags" Target="../tags/tag11.xml"/><Relationship Id="rId2" Type="http://schemas.openxmlformats.org/officeDocument/2006/relationships/slideLayout" Target="../slideLayouts/slideLayout4.xml"/><Relationship Id="rId3"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tags" Target="../tags/tag12.xml"/><Relationship Id="rId2" Type="http://schemas.openxmlformats.org/officeDocument/2006/relationships/slideLayout" Target="../slideLayouts/slideLayout4.xml"/><Relationship Id="rId3"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tags" Target="../tags/tag13.xml"/><Relationship Id="rId2" Type="http://schemas.openxmlformats.org/officeDocument/2006/relationships/slideLayout" Target="../slideLayouts/slideLayout4.xml"/><Relationship Id="rId3"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tags" Target="../tags/tag14.xml"/><Relationship Id="rId2" Type="http://schemas.openxmlformats.org/officeDocument/2006/relationships/slideLayout" Target="../slideLayouts/slideLayout4.xml"/><Relationship Id="rId3"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noProof="0" dirty="0" smtClean="0"/>
              <a:t>E-Learning Advisory Group</a:t>
            </a:r>
            <a:br>
              <a:rPr lang="en-US" noProof="0" dirty="0" smtClean="0"/>
            </a:br>
            <a:r>
              <a:rPr lang="en-US" dirty="0" smtClean="0"/>
              <a:t>Preparing for the Breakout</a:t>
            </a:r>
            <a:endParaRPr lang="en-US" noProof="0" dirty="0"/>
          </a:p>
        </p:txBody>
      </p:sp>
      <p:sp>
        <p:nvSpPr>
          <p:cNvPr id="3" name="Subtitle 2"/>
          <p:cNvSpPr>
            <a:spLocks noGrp="1"/>
          </p:cNvSpPr>
          <p:nvPr>
            <p:ph type="subTitle" idx="1"/>
          </p:nvPr>
        </p:nvSpPr>
        <p:spPr/>
        <p:txBody>
          <a:bodyPr/>
          <a:lstStyle/>
          <a:p>
            <a:pPr algn="r"/>
            <a:r>
              <a:rPr lang="en-US" dirty="0" smtClean="0"/>
              <a:t>Linda Bird</a:t>
            </a:r>
          </a:p>
          <a:p>
            <a:pPr algn="r"/>
            <a:r>
              <a:rPr lang="en-AU" dirty="0" smtClean="0"/>
              <a:t>IHTSDO</a:t>
            </a:r>
            <a:endParaRPr lang="en-US" dirty="0"/>
          </a:p>
        </p:txBody>
      </p:sp>
    </p:spTree>
    <p:custDataLst>
      <p:tags r:id="rId1"/>
    </p:custDataLst>
    <p:extLst>
      <p:ext uri="{BB962C8B-B14F-4D97-AF65-F5344CB8AC3E}">
        <p14:creationId xmlns:p14="http://schemas.microsoft.com/office/powerpoint/2010/main" val="152459887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Breakout Activity</a:t>
            </a:r>
            <a:endParaRPr lang="en-US" dirty="0"/>
          </a:p>
        </p:txBody>
      </p:sp>
      <p:sp>
        <p:nvSpPr>
          <p:cNvPr id="3" name="Content Placeholder 2"/>
          <p:cNvSpPr>
            <a:spLocks noGrp="1"/>
          </p:cNvSpPr>
          <p:nvPr>
            <p:ph idx="1"/>
          </p:nvPr>
        </p:nvSpPr>
        <p:spPr>
          <a:xfrm>
            <a:off x="457199" y="1893536"/>
            <a:ext cx="8144635" cy="4364016"/>
          </a:xfrm>
        </p:spPr>
        <p:txBody>
          <a:bodyPr/>
          <a:lstStyle/>
          <a:p>
            <a:pPr marL="129541" indent="0" algn="ctr">
              <a:buNone/>
            </a:pPr>
            <a:r>
              <a:rPr lang="en-AU" sz="3200" dirty="0" smtClean="0"/>
              <a:t>Design some customized course outlines that are each targeted to a given audience.</a:t>
            </a:r>
          </a:p>
          <a:p>
            <a:pPr lvl="1"/>
            <a:endParaRPr lang="en-US" sz="2800" dirty="0"/>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7696" y="3382471"/>
            <a:ext cx="4142645" cy="2848068"/>
          </a:xfrm>
          <a:prstGeom prst="rect">
            <a:avLst/>
          </a:prstGeom>
        </p:spPr>
      </p:pic>
    </p:spTree>
    <p:custDataLst>
      <p:tags r:id="rId1"/>
    </p:custDataLst>
    <p:extLst>
      <p:ext uri="{BB962C8B-B14F-4D97-AF65-F5344CB8AC3E}">
        <p14:creationId xmlns:p14="http://schemas.microsoft.com/office/powerpoint/2010/main" val="132177850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Breakout Groups – David’s Group</a:t>
            </a:r>
            <a:endParaRPr lang="en-US" dirty="0"/>
          </a:p>
        </p:txBody>
      </p:sp>
      <p:sp>
        <p:nvSpPr>
          <p:cNvPr id="6" name="Content Placeholder 2"/>
          <p:cNvSpPr txBox="1">
            <a:spLocks/>
          </p:cNvSpPr>
          <p:nvPr/>
        </p:nvSpPr>
        <p:spPr>
          <a:xfrm>
            <a:off x="457200" y="1428736"/>
            <a:ext cx="4329914" cy="4828815"/>
          </a:xfrm>
          <a:prstGeom prst="rect">
            <a:avLst/>
          </a:prstGeom>
          <a:noFill/>
          <a:ln>
            <a:noFill/>
          </a:ln>
        </p:spPr>
        <p:txBody>
          <a:bodyPr lIns="91425" tIns="91425" rIns="91425" bIns="91425" anchor="t" anchorCtr="0"/>
          <a:lstStyle>
            <a:defPPr marR="0" algn="l" rtl="0">
              <a:lnSpc>
                <a:spcPct val="100000"/>
              </a:lnSpc>
              <a:spcBef>
                <a:spcPts val="0"/>
              </a:spcBef>
              <a:spcAft>
                <a:spcPts val="0"/>
              </a:spcAft>
            </a:defPPr>
            <a:lvl1pPr marL="342900" marR="0" indent="-213359" algn="l" rtl="0" eaLnBrk="1" hangingPunct="1">
              <a:lnSpc>
                <a:spcPct val="100000"/>
              </a:lnSpc>
              <a:spcBef>
                <a:spcPts val="100"/>
              </a:spcBef>
              <a:spcAft>
                <a:spcPts val="100"/>
              </a:spcAft>
              <a:buClr>
                <a:srgbClr val="0055B0"/>
              </a:buClr>
              <a:buFont typeface="Arial"/>
              <a:buChar char="▪"/>
              <a:defRPr sz="2400" b="0" i="0" u="none" strike="noStrike" cap="none" baseline="0">
                <a:solidFill>
                  <a:srgbClr val="0055B0"/>
                </a:solidFill>
                <a:latin typeface="Arial"/>
                <a:ea typeface="Arial"/>
                <a:cs typeface="Arial"/>
                <a:sym typeface="Arial"/>
                <a:rtl val="0"/>
              </a:defRPr>
            </a:lvl1pPr>
            <a:lvl2pPr marL="742950" marR="0" indent="-177800" algn="l" rtl="0" eaLnBrk="1" hangingPunct="1">
              <a:lnSpc>
                <a:spcPct val="100000"/>
              </a:lnSpc>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rtl val="0"/>
              </a:defRPr>
            </a:lvl2pPr>
            <a:lvl3pPr marL="1143000" marR="0" indent="-165100" algn="l" rtl="0" eaLnBrk="1" hangingPunct="1">
              <a:lnSpc>
                <a:spcPct val="100000"/>
              </a:lnSpc>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rtl val="0"/>
              </a:defRPr>
            </a:lvl3pPr>
            <a:lvl4pPr marL="1600200" marR="0" indent="-127000" algn="l" rtl="0" eaLnBrk="1" hangingPunct="1">
              <a:lnSpc>
                <a:spcPct val="100000"/>
              </a:lnSpc>
              <a:spcBef>
                <a:spcPts val="100"/>
              </a:spcBef>
              <a:spcAft>
                <a:spcPts val="100"/>
              </a:spcAft>
              <a:buClr>
                <a:srgbClr val="606060"/>
              </a:buClr>
              <a:buFont typeface="Arial"/>
              <a:buChar char="–"/>
              <a:defRPr lang="en-US" sz="1800" b="0" i="0" u="none" strike="noStrike" cap="none" baseline="0" dirty="0" smtClean="0">
                <a:solidFill>
                  <a:srgbClr val="3399FF"/>
                </a:solidFill>
                <a:latin typeface="+mn-lt"/>
                <a:ea typeface="Arial"/>
                <a:cs typeface="Arial"/>
                <a:sym typeface="Arial"/>
                <a:rtl val="0"/>
              </a:defRPr>
            </a:lvl4pPr>
            <a:lvl5pPr marL="2057400" marR="0" indent="-127000" algn="l" rtl="0" eaLnBrk="1" hangingPunct="1">
              <a:lnSpc>
                <a:spcPct val="100000"/>
              </a:lnSpc>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rtl val="0"/>
              </a:defRPr>
            </a:lvl5pPr>
            <a:lvl6pPr marL="2514600" marR="0" indent="-101600" algn="l" rtl="0" eaLnBrk="1" hangingPunct="1">
              <a:lnSpc>
                <a:spcPct val="100000"/>
              </a:lnSpc>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rtl val="0"/>
              </a:defRPr>
            </a:lvl6pPr>
            <a:lvl7pPr marL="2971800" marR="0" indent="-101600" algn="l" rtl="0" eaLnBrk="1" hangingPunct="1">
              <a:lnSpc>
                <a:spcPct val="100000"/>
              </a:lnSpc>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rtl val="0"/>
              </a:defRPr>
            </a:lvl7pPr>
            <a:lvl8pPr marL="3429000" marR="0" indent="-101600" algn="l" rtl="0" eaLnBrk="1" hangingPunct="1">
              <a:lnSpc>
                <a:spcPct val="100000"/>
              </a:lnSpc>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rtl val="0"/>
              </a:defRPr>
            </a:lvl8pPr>
            <a:lvl9pPr marL="3886200" marR="0" indent="-101600" algn="l" rtl="0" eaLnBrk="1" hangingPunct="1">
              <a:lnSpc>
                <a:spcPct val="100000"/>
              </a:lnSpc>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rtl val="0"/>
              </a:defRPr>
            </a:lvl9pPr>
          </a:lstStyle>
          <a:p>
            <a:pPr marL="129541" indent="0">
              <a:buNone/>
            </a:pPr>
            <a:r>
              <a:rPr lang="en-AU" b="1" dirty="0" smtClean="0">
                <a:solidFill>
                  <a:srgbClr val="006666"/>
                </a:solidFill>
              </a:rPr>
              <a:t>Staff</a:t>
            </a:r>
          </a:p>
          <a:p>
            <a:r>
              <a:rPr lang="en-AU" sz="2000" dirty="0" smtClean="0"/>
              <a:t>David Markwell</a:t>
            </a:r>
          </a:p>
          <a:p>
            <a:r>
              <a:rPr lang="en-AU" sz="2000" dirty="0" smtClean="0"/>
              <a:t>Anne </a:t>
            </a:r>
            <a:r>
              <a:rPr lang="en-AU" sz="2000" dirty="0" smtClean="0"/>
              <a:t>H</a:t>
            </a:r>
            <a:r>
              <a:rPr lang="en-AU" sz="2000" dirty="0" smtClean="0"/>
              <a:t>ø</a:t>
            </a:r>
            <a:r>
              <a:rPr lang="en-AU" sz="2000" dirty="0" smtClean="0"/>
              <a:t>jen </a:t>
            </a:r>
            <a:endParaRPr lang="en-AU" sz="2000" dirty="0" smtClean="0"/>
          </a:p>
          <a:p>
            <a:r>
              <a:rPr lang="en-AU" sz="2000" dirty="0" smtClean="0"/>
              <a:t>Kathy Giannangelo </a:t>
            </a:r>
          </a:p>
          <a:p>
            <a:pPr marL="129541" indent="0">
              <a:buNone/>
            </a:pPr>
            <a:r>
              <a:rPr lang="en-AU" b="1" dirty="0" smtClean="0">
                <a:solidFill>
                  <a:srgbClr val="006666"/>
                </a:solidFill>
              </a:rPr>
              <a:t>Nominated AG Expert</a:t>
            </a:r>
          </a:p>
          <a:p>
            <a:r>
              <a:rPr lang="en-AU" sz="2000" dirty="0"/>
              <a:t>Heather Grain </a:t>
            </a:r>
            <a:endParaRPr lang="en-AU" sz="2000" b="1" dirty="0" smtClean="0">
              <a:solidFill>
                <a:srgbClr val="006666"/>
              </a:solidFill>
            </a:endParaRPr>
          </a:p>
          <a:p>
            <a:pPr marL="129541" indent="0">
              <a:buNone/>
            </a:pPr>
            <a:r>
              <a:rPr lang="en-AU" b="1" dirty="0" smtClean="0">
                <a:solidFill>
                  <a:srgbClr val="006666"/>
                </a:solidFill>
              </a:rPr>
              <a:t>AG Member Reps</a:t>
            </a:r>
            <a:endParaRPr lang="en-AU" b="1" dirty="0" smtClean="0">
              <a:solidFill>
                <a:srgbClr val="006666"/>
              </a:solidFill>
            </a:endParaRPr>
          </a:p>
          <a:p>
            <a:r>
              <a:rPr lang="en-AU" sz="2000" dirty="0" err="1" smtClean="0"/>
              <a:t>Arabella</a:t>
            </a:r>
            <a:r>
              <a:rPr lang="en-AU" sz="2000" dirty="0" smtClean="0"/>
              <a:t> </a:t>
            </a:r>
            <a:r>
              <a:rPr lang="en-AU" sz="2000" dirty="0" err="1"/>
              <a:t>D’Have</a:t>
            </a:r>
            <a:r>
              <a:rPr lang="en-AU" sz="2000" dirty="0"/>
              <a:t> (Belgium)</a:t>
            </a:r>
          </a:p>
          <a:p>
            <a:r>
              <a:rPr lang="en-AU" sz="2000" dirty="0" smtClean="0"/>
              <a:t>Erika </a:t>
            </a:r>
            <a:r>
              <a:rPr lang="en-AU" sz="2000" dirty="0"/>
              <a:t>Ericsson (Sweden)</a:t>
            </a:r>
          </a:p>
          <a:p>
            <a:r>
              <a:rPr lang="en-AU" sz="2000" dirty="0" smtClean="0"/>
              <a:t>Linda </a:t>
            </a:r>
            <a:r>
              <a:rPr lang="en-AU" sz="2000" dirty="0" err="1"/>
              <a:t>Parisien</a:t>
            </a:r>
            <a:r>
              <a:rPr lang="en-AU" sz="2000" dirty="0"/>
              <a:t> (Canada)</a:t>
            </a:r>
          </a:p>
          <a:p>
            <a:r>
              <a:rPr lang="en-AU" sz="2000" dirty="0" err="1" smtClean="0"/>
              <a:t>Md</a:t>
            </a:r>
            <a:r>
              <a:rPr lang="en-AU" sz="2000" dirty="0" smtClean="0"/>
              <a:t> </a:t>
            </a:r>
            <a:r>
              <a:rPr lang="en-AU" sz="2000" dirty="0" err="1" smtClean="0"/>
              <a:t>Khadzir</a:t>
            </a:r>
            <a:r>
              <a:rPr lang="en-AU" sz="2000" dirty="0" smtClean="0"/>
              <a:t> Sheikh Ahmad (Malaysia</a:t>
            </a:r>
            <a:r>
              <a:rPr lang="en-AU" sz="2000" dirty="0" smtClean="0"/>
              <a:t>)</a:t>
            </a:r>
          </a:p>
          <a:p>
            <a:r>
              <a:rPr lang="en-AU" sz="2000" dirty="0" err="1"/>
              <a:t>Rossana</a:t>
            </a:r>
            <a:r>
              <a:rPr lang="en-AU" sz="2000" dirty="0"/>
              <a:t> </a:t>
            </a:r>
            <a:r>
              <a:rPr lang="en-AU" sz="2000" dirty="0" err="1"/>
              <a:t>Occhiuzzi</a:t>
            </a:r>
            <a:r>
              <a:rPr lang="en-AU" sz="2000" dirty="0"/>
              <a:t> (Uruguay</a:t>
            </a:r>
            <a:r>
              <a:rPr lang="en-AU" sz="2000" dirty="0" smtClean="0"/>
              <a:t>)</a:t>
            </a:r>
            <a:endParaRPr lang="en-AU" sz="2000" dirty="0" smtClean="0"/>
          </a:p>
          <a:p>
            <a:endParaRPr lang="en-AU" dirty="0" smtClean="0"/>
          </a:p>
        </p:txBody>
      </p:sp>
      <p:sp>
        <p:nvSpPr>
          <p:cNvPr id="7" name="Content Placeholder 2"/>
          <p:cNvSpPr txBox="1">
            <a:spLocks/>
          </p:cNvSpPr>
          <p:nvPr/>
        </p:nvSpPr>
        <p:spPr>
          <a:xfrm>
            <a:off x="4787113" y="1597909"/>
            <a:ext cx="4356888" cy="4828815"/>
          </a:xfrm>
          <a:prstGeom prst="rect">
            <a:avLst/>
          </a:prstGeom>
          <a:noFill/>
          <a:ln>
            <a:noFill/>
          </a:ln>
        </p:spPr>
        <p:txBody>
          <a:bodyPr lIns="91425" tIns="91425" rIns="91425" bIns="91425" anchor="t" anchorCtr="0"/>
          <a:lstStyle>
            <a:defPPr marR="0" algn="l" rtl="0">
              <a:lnSpc>
                <a:spcPct val="100000"/>
              </a:lnSpc>
              <a:spcBef>
                <a:spcPts val="0"/>
              </a:spcBef>
              <a:spcAft>
                <a:spcPts val="0"/>
              </a:spcAft>
            </a:defPPr>
            <a:lvl1pPr marL="342900" marR="0" indent="-213359" algn="l" rtl="0" eaLnBrk="1" hangingPunct="1">
              <a:lnSpc>
                <a:spcPct val="100000"/>
              </a:lnSpc>
              <a:spcBef>
                <a:spcPts val="100"/>
              </a:spcBef>
              <a:spcAft>
                <a:spcPts val="100"/>
              </a:spcAft>
              <a:buClr>
                <a:srgbClr val="0055B0"/>
              </a:buClr>
              <a:buFont typeface="Arial"/>
              <a:buChar char="▪"/>
              <a:defRPr sz="2400" b="0" i="0" u="none" strike="noStrike" cap="none" baseline="0">
                <a:solidFill>
                  <a:srgbClr val="0055B0"/>
                </a:solidFill>
                <a:latin typeface="Arial"/>
                <a:ea typeface="Arial"/>
                <a:cs typeface="Arial"/>
                <a:sym typeface="Arial"/>
                <a:rtl val="0"/>
              </a:defRPr>
            </a:lvl1pPr>
            <a:lvl2pPr marL="742950" marR="0" indent="-177800" algn="l" rtl="0" eaLnBrk="1" hangingPunct="1">
              <a:lnSpc>
                <a:spcPct val="100000"/>
              </a:lnSpc>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rtl val="0"/>
              </a:defRPr>
            </a:lvl2pPr>
            <a:lvl3pPr marL="1143000" marR="0" indent="-165100" algn="l" rtl="0" eaLnBrk="1" hangingPunct="1">
              <a:lnSpc>
                <a:spcPct val="100000"/>
              </a:lnSpc>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rtl val="0"/>
              </a:defRPr>
            </a:lvl3pPr>
            <a:lvl4pPr marL="1600200" marR="0" indent="-127000" algn="l" rtl="0" eaLnBrk="1" hangingPunct="1">
              <a:lnSpc>
                <a:spcPct val="100000"/>
              </a:lnSpc>
              <a:spcBef>
                <a:spcPts val="100"/>
              </a:spcBef>
              <a:spcAft>
                <a:spcPts val="100"/>
              </a:spcAft>
              <a:buClr>
                <a:srgbClr val="606060"/>
              </a:buClr>
              <a:buFont typeface="Arial"/>
              <a:buChar char="–"/>
              <a:defRPr lang="en-US" sz="1800" b="0" i="0" u="none" strike="noStrike" cap="none" baseline="0" dirty="0" smtClean="0">
                <a:solidFill>
                  <a:srgbClr val="3399FF"/>
                </a:solidFill>
                <a:latin typeface="+mn-lt"/>
                <a:ea typeface="Arial"/>
                <a:cs typeface="Arial"/>
                <a:sym typeface="Arial"/>
                <a:rtl val="0"/>
              </a:defRPr>
            </a:lvl4pPr>
            <a:lvl5pPr marL="2057400" marR="0" indent="-127000" algn="l" rtl="0" eaLnBrk="1" hangingPunct="1">
              <a:lnSpc>
                <a:spcPct val="100000"/>
              </a:lnSpc>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rtl val="0"/>
              </a:defRPr>
            </a:lvl5pPr>
            <a:lvl6pPr marL="2514600" marR="0" indent="-101600" algn="l" rtl="0" eaLnBrk="1" hangingPunct="1">
              <a:lnSpc>
                <a:spcPct val="100000"/>
              </a:lnSpc>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rtl val="0"/>
              </a:defRPr>
            </a:lvl6pPr>
            <a:lvl7pPr marL="2971800" marR="0" indent="-101600" algn="l" rtl="0" eaLnBrk="1" hangingPunct="1">
              <a:lnSpc>
                <a:spcPct val="100000"/>
              </a:lnSpc>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rtl val="0"/>
              </a:defRPr>
            </a:lvl7pPr>
            <a:lvl8pPr marL="3429000" marR="0" indent="-101600" algn="l" rtl="0" eaLnBrk="1" hangingPunct="1">
              <a:lnSpc>
                <a:spcPct val="100000"/>
              </a:lnSpc>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rtl val="0"/>
              </a:defRPr>
            </a:lvl8pPr>
            <a:lvl9pPr marL="3886200" marR="0" indent="-101600" algn="l" rtl="0" eaLnBrk="1" hangingPunct="1">
              <a:lnSpc>
                <a:spcPct val="100000"/>
              </a:lnSpc>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rtl val="0"/>
              </a:defRPr>
            </a:lvl9pPr>
          </a:lstStyle>
          <a:p>
            <a:pPr marL="129541" indent="0">
              <a:buNone/>
            </a:pPr>
            <a:r>
              <a:rPr lang="en-AU" b="1" dirty="0" smtClean="0">
                <a:solidFill>
                  <a:srgbClr val="006666"/>
                </a:solidFill>
              </a:rPr>
              <a:t>Observers</a:t>
            </a:r>
            <a:endParaRPr lang="en-AU" b="1" dirty="0">
              <a:solidFill>
                <a:srgbClr val="006666"/>
              </a:solidFill>
            </a:endParaRPr>
          </a:p>
          <a:p>
            <a:r>
              <a:rPr lang="en-AU" sz="2000" dirty="0"/>
              <a:t>Angie Quinn (UK)</a:t>
            </a:r>
          </a:p>
          <a:p>
            <a:r>
              <a:rPr lang="en-AU" sz="2000" dirty="0" smtClean="0"/>
              <a:t>Avanti </a:t>
            </a:r>
            <a:r>
              <a:rPr lang="en-AU" sz="2000" dirty="0"/>
              <a:t>Joshi (India)</a:t>
            </a:r>
          </a:p>
          <a:p>
            <a:r>
              <a:rPr lang="en-AU" sz="2000" dirty="0"/>
              <a:t>Brandon Ulrich (Germany)</a:t>
            </a:r>
          </a:p>
          <a:p>
            <a:r>
              <a:rPr lang="en-AU" sz="2000" dirty="0" err="1" smtClean="0"/>
              <a:t>Mayank</a:t>
            </a:r>
            <a:r>
              <a:rPr lang="en-AU" sz="2000" dirty="0" smtClean="0"/>
              <a:t> </a:t>
            </a:r>
            <a:r>
              <a:rPr lang="en-AU" sz="2000" dirty="0"/>
              <a:t>Agarwal (India</a:t>
            </a:r>
            <a:r>
              <a:rPr lang="en-AU" sz="2000" dirty="0" smtClean="0"/>
              <a:t>)</a:t>
            </a:r>
            <a:endParaRPr lang="en-AU" sz="2000" dirty="0"/>
          </a:p>
          <a:p>
            <a:r>
              <a:rPr lang="en-AU" sz="2000" dirty="0" smtClean="0"/>
              <a:t>Phillip Wilford (Australia)</a:t>
            </a:r>
          </a:p>
          <a:p>
            <a:r>
              <a:rPr lang="en-AU" sz="2000" dirty="0" smtClean="0"/>
              <a:t>Sunil </a:t>
            </a:r>
            <a:r>
              <a:rPr lang="en-AU" sz="2000" dirty="0"/>
              <a:t>Sharma (India)</a:t>
            </a:r>
          </a:p>
          <a:p>
            <a:r>
              <a:rPr lang="en-AU" sz="2000" dirty="0" smtClean="0"/>
              <a:t>Vivian Auld (US)</a:t>
            </a:r>
          </a:p>
          <a:p>
            <a:pPr marL="129541" indent="0">
              <a:buNone/>
            </a:pPr>
            <a:endParaRPr lang="en-AU" dirty="0" smtClean="0"/>
          </a:p>
          <a:p>
            <a:endParaRPr lang="en-US" dirty="0"/>
          </a:p>
        </p:txBody>
      </p:sp>
    </p:spTree>
    <p:custDataLst>
      <p:tags r:id="rId1"/>
    </p:custDataLst>
    <p:extLst>
      <p:ext uri="{BB962C8B-B14F-4D97-AF65-F5344CB8AC3E}">
        <p14:creationId xmlns:p14="http://schemas.microsoft.com/office/powerpoint/2010/main" val="12318586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Breakout Groups – David’s Group</a:t>
            </a:r>
            <a:endParaRPr lang="en-US" dirty="0"/>
          </a:p>
        </p:txBody>
      </p:sp>
      <p:sp>
        <p:nvSpPr>
          <p:cNvPr id="6" name="Content Placeholder 2"/>
          <p:cNvSpPr txBox="1">
            <a:spLocks/>
          </p:cNvSpPr>
          <p:nvPr/>
        </p:nvSpPr>
        <p:spPr>
          <a:xfrm>
            <a:off x="457200" y="1428736"/>
            <a:ext cx="8229600" cy="4828815"/>
          </a:xfrm>
          <a:prstGeom prst="rect">
            <a:avLst/>
          </a:prstGeom>
          <a:noFill/>
          <a:ln>
            <a:noFill/>
          </a:ln>
        </p:spPr>
        <p:txBody>
          <a:bodyPr lIns="91425" tIns="91425" rIns="91425" bIns="91425" anchor="t" anchorCtr="0"/>
          <a:lstStyle>
            <a:defPPr marR="0" algn="l" rtl="0">
              <a:lnSpc>
                <a:spcPct val="100000"/>
              </a:lnSpc>
              <a:spcBef>
                <a:spcPts val="0"/>
              </a:spcBef>
              <a:spcAft>
                <a:spcPts val="0"/>
              </a:spcAft>
            </a:defPPr>
            <a:lvl1pPr marL="342900" marR="0" indent="-213359" algn="l" rtl="0" eaLnBrk="1" hangingPunct="1">
              <a:lnSpc>
                <a:spcPct val="100000"/>
              </a:lnSpc>
              <a:spcBef>
                <a:spcPts val="100"/>
              </a:spcBef>
              <a:spcAft>
                <a:spcPts val="100"/>
              </a:spcAft>
              <a:buClr>
                <a:srgbClr val="0055B0"/>
              </a:buClr>
              <a:buFont typeface="Arial"/>
              <a:buChar char="▪"/>
              <a:defRPr sz="2400" b="0" i="0" u="none" strike="noStrike" cap="none" baseline="0">
                <a:solidFill>
                  <a:srgbClr val="0055B0"/>
                </a:solidFill>
                <a:latin typeface="Arial"/>
                <a:ea typeface="Arial"/>
                <a:cs typeface="Arial"/>
                <a:sym typeface="Arial"/>
                <a:rtl val="0"/>
              </a:defRPr>
            </a:lvl1pPr>
            <a:lvl2pPr marL="742950" marR="0" indent="-177800" algn="l" rtl="0" eaLnBrk="1" hangingPunct="1">
              <a:lnSpc>
                <a:spcPct val="100000"/>
              </a:lnSpc>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rtl val="0"/>
              </a:defRPr>
            </a:lvl2pPr>
            <a:lvl3pPr marL="1143000" marR="0" indent="-165100" algn="l" rtl="0" eaLnBrk="1" hangingPunct="1">
              <a:lnSpc>
                <a:spcPct val="100000"/>
              </a:lnSpc>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rtl val="0"/>
              </a:defRPr>
            </a:lvl3pPr>
            <a:lvl4pPr marL="1600200" marR="0" indent="-127000" algn="l" rtl="0" eaLnBrk="1" hangingPunct="1">
              <a:lnSpc>
                <a:spcPct val="100000"/>
              </a:lnSpc>
              <a:spcBef>
                <a:spcPts val="100"/>
              </a:spcBef>
              <a:spcAft>
                <a:spcPts val="100"/>
              </a:spcAft>
              <a:buClr>
                <a:srgbClr val="606060"/>
              </a:buClr>
              <a:buFont typeface="Arial"/>
              <a:buChar char="–"/>
              <a:defRPr lang="en-US" sz="1800" b="0" i="0" u="none" strike="noStrike" cap="none" baseline="0" dirty="0" smtClean="0">
                <a:solidFill>
                  <a:srgbClr val="3399FF"/>
                </a:solidFill>
                <a:latin typeface="+mn-lt"/>
                <a:ea typeface="Arial"/>
                <a:cs typeface="Arial"/>
                <a:sym typeface="Arial"/>
                <a:rtl val="0"/>
              </a:defRPr>
            </a:lvl4pPr>
            <a:lvl5pPr marL="2057400" marR="0" indent="-127000" algn="l" rtl="0" eaLnBrk="1" hangingPunct="1">
              <a:lnSpc>
                <a:spcPct val="100000"/>
              </a:lnSpc>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rtl val="0"/>
              </a:defRPr>
            </a:lvl5pPr>
            <a:lvl6pPr marL="2514600" marR="0" indent="-101600" algn="l" rtl="0" eaLnBrk="1" hangingPunct="1">
              <a:lnSpc>
                <a:spcPct val="100000"/>
              </a:lnSpc>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rtl val="0"/>
              </a:defRPr>
            </a:lvl6pPr>
            <a:lvl7pPr marL="2971800" marR="0" indent="-101600" algn="l" rtl="0" eaLnBrk="1" hangingPunct="1">
              <a:lnSpc>
                <a:spcPct val="100000"/>
              </a:lnSpc>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rtl val="0"/>
              </a:defRPr>
            </a:lvl7pPr>
            <a:lvl8pPr marL="3429000" marR="0" indent="-101600" algn="l" rtl="0" eaLnBrk="1" hangingPunct="1">
              <a:lnSpc>
                <a:spcPct val="100000"/>
              </a:lnSpc>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rtl val="0"/>
              </a:defRPr>
            </a:lvl8pPr>
            <a:lvl9pPr marL="3886200" marR="0" indent="-101600" algn="l" rtl="0" eaLnBrk="1" hangingPunct="1">
              <a:lnSpc>
                <a:spcPct val="100000"/>
              </a:lnSpc>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rtl val="0"/>
              </a:defRPr>
            </a:lvl9pPr>
          </a:lstStyle>
          <a:p>
            <a:pPr marL="129541" indent="0" algn="ctr">
              <a:spcAft>
                <a:spcPts val="1200"/>
              </a:spcAft>
              <a:buNone/>
            </a:pPr>
            <a:r>
              <a:rPr lang="en-AU" sz="3200" b="1" dirty="0" smtClean="0">
                <a:solidFill>
                  <a:srgbClr val="006666"/>
                </a:solidFill>
              </a:rPr>
              <a:t>Target Audiences</a:t>
            </a:r>
            <a:r>
              <a:rPr lang="en-AU" sz="2000" b="1" dirty="0" smtClean="0">
                <a:solidFill>
                  <a:srgbClr val="006666"/>
                </a:solidFill>
              </a:rPr>
              <a:t>             </a:t>
            </a:r>
            <a:r>
              <a:rPr lang="en-AU" b="1" dirty="0" smtClean="0">
                <a:solidFill>
                  <a:schemeClr val="bg1"/>
                </a:solidFill>
              </a:rPr>
              <a:t>_</a:t>
            </a:r>
          </a:p>
          <a:p>
            <a:pPr marL="586741" indent="-457200">
              <a:buFont typeface="+mj-lt"/>
              <a:buAutoNum type="arabicPeriod"/>
            </a:pPr>
            <a:r>
              <a:rPr lang="en-AU" b="1" dirty="0"/>
              <a:t>Clinical professional leaders and users</a:t>
            </a:r>
            <a:r>
              <a:rPr lang="en-AU" dirty="0"/>
              <a:t> approaching SNOMED CT from the perspective of how effective implementation can assist their work in delivering high quality care to individual patients and groups with particular health </a:t>
            </a:r>
            <a:r>
              <a:rPr lang="en-AU" dirty="0" smtClean="0"/>
              <a:t>needs.</a:t>
            </a:r>
          </a:p>
          <a:p>
            <a:pPr marL="586741" indent="-457200">
              <a:spcBef>
                <a:spcPts val="600"/>
              </a:spcBef>
              <a:buFont typeface="+mj-lt"/>
              <a:buAutoNum type="arabicPeriod"/>
            </a:pPr>
            <a:r>
              <a:rPr lang="en-AU" b="1" dirty="0" smtClean="0"/>
              <a:t>System </a:t>
            </a:r>
            <a:r>
              <a:rPr lang="en-AU" b="1" dirty="0"/>
              <a:t>designers and </a:t>
            </a:r>
            <a:r>
              <a:rPr lang="en-AU" b="1" dirty="0" smtClean="0"/>
              <a:t>software developers</a:t>
            </a:r>
            <a:r>
              <a:rPr lang="en-AU" dirty="0" smtClean="0"/>
              <a:t> engaged in development of clinical or related systems that would benefit from effective use of SNOMED CT as part of those systems.</a:t>
            </a:r>
            <a:endParaRPr lang="en-AU" dirty="0"/>
          </a:p>
          <a:p>
            <a:pPr marL="129541" indent="0">
              <a:buNone/>
            </a:pPr>
            <a:endParaRPr lang="en-AU" b="1" dirty="0" smtClean="0">
              <a:solidFill>
                <a:srgbClr val="006666"/>
              </a:solidFill>
            </a:endParaRPr>
          </a:p>
        </p:txBody>
      </p:sp>
    </p:spTree>
    <p:custDataLst>
      <p:tags r:id="rId1"/>
    </p:custDataLst>
    <p:extLst>
      <p:ext uri="{BB962C8B-B14F-4D97-AF65-F5344CB8AC3E}">
        <p14:creationId xmlns:p14="http://schemas.microsoft.com/office/powerpoint/2010/main" val="35415866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Breakout Groups – Linda’s Group</a:t>
            </a:r>
            <a:endParaRPr lang="en-US" dirty="0"/>
          </a:p>
        </p:txBody>
      </p:sp>
      <p:sp>
        <p:nvSpPr>
          <p:cNvPr id="6" name="Content Placeholder 2"/>
          <p:cNvSpPr txBox="1">
            <a:spLocks/>
          </p:cNvSpPr>
          <p:nvPr/>
        </p:nvSpPr>
        <p:spPr>
          <a:xfrm>
            <a:off x="457200" y="1428736"/>
            <a:ext cx="4182234" cy="4828815"/>
          </a:xfrm>
          <a:prstGeom prst="rect">
            <a:avLst/>
          </a:prstGeom>
          <a:noFill/>
          <a:ln>
            <a:noFill/>
          </a:ln>
        </p:spPr>
        <p:txBody>
          <a:bodyPr lIns="91425" tIns="91425" rIns="91425" bIns="91425" anchor="t" anchorCtr="0"/>
          <a:lstStyle>
            <a:defPPr marR="0" algn="l" rtl="0">
              <a:lnSpc>
                <a:spcPct val="100000"/>
              </a:lnSpc>
              <a:spcBef>
                <a:spcPts val="0"/>
              </a:spcBef>
              <a:spcAft>
                <a:spcPts val="0"/>
              </a:spcAft>
            </a:defPPr>
            <a:lvl1pPr marL="342900" marR="0" indent="-213359" algn="l" rtl="0" eaLnBrk="1" hangingPunct="1">
              <a:lnSpc>
                <a:spcPct val="100000"/>
              </a:lnSpc>
              <a:spcBef>
                <a:spcPts val="100"/>
              </a:spcBef>
              <a:spcAft>
                <a:spcPts val="100"/>
              </a:spcAft>
              <a:buClr>
                <a:srgbClr val="0055B0"/>
              </a:buClr>
              <a:buFont typeface="Arial"/>
              <a:buChar char="▪"/>
              <a:defRPr sz="2400" b="0" i="0" u="none" strike="noStrike" cap="none" baseline="0">
                <a:solidFill>
                  <a:srgbClr val="0055B0"/>
                </a:solidFill>
                <a:latin typeface="Arial"/>
                <a:ea typeface="Arial"/>
                <a:cs typeface="Arial"/>
                <a:sym typeface="Arial"/>
                <a:rtl val="0"/>
              </a:defRPr>
            </a:lvl1pPr>
            <a:lvl2pPr marL="742950" marR="0" indent="-177800" algn="l" rtl="0" eaLnBrk="1" hangingPunct="1">
              <a:lnSpc>
                <a:spcPct val="100000"/>
              </a:lnSpc>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rtl val="0"/>
              </a:defRPr>
            </a:lvl2pPr>
            <a:lvl3pPr marL="1143000" marR="0" indent="-165100" algn="l" rtl="0" eaLnBrk="1" hangingPunct="1">
              <a:lnSpc>
                <a:spcPct val="100000"/>
              </a:lnSpc>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rtl val="0"/>
              </a:defRPr>
            </a:lvl3pPr>
            <a:lvl4pPr marL="1600200" marR="0" indent="-127000" algn="l" rtl="0" eaLnBrk="1" hangingPunct="1">
              <a:lnSpc>
                <a:spcPct val="100000"/>
              </a:lnSpc>
              <a:spcBef>
                <a:spcPts val="100"/>
              </a:spcBef>
              <a:spcAft>
                <a:spcPts val="100"/>
              </a:spcAft>
              <a:buClr>
                <a:srgbClr val="606060"/>
              </a:buClr>
              <a:buFont typeface="Arial"/>
              <a:buChar char="–"/>
              <a:defRPr lang="en-US" sz="1800" b="0" i="0" u="none" strike="noStrike" cap="none" baseline="0" dirty="0" smtClean="0">
                <a:solidFill>
                  <a:srgbClr val="3399FF"/>
                </a:solidFill>
                <a:latin typeface="+mn-lt"/>
                <a:ea typeface="Arial"/>
                <a:cs typeface="Arial"/>
                <a:sym typeface="Arial"/>
                <a:rtl val="0"/>
              </a:defRPr>
            </a:lvl4pPr>
            <a:lvl5pPr marL="2057400" marR="0" indent="-127000" algn="l" rtl="0" eaLnBrk="1" hangingPunct="1">
              <a:lnSpc>
                <a:spcPct val="100000"/>
              </a:lnSpc>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rtl val="0"/>
              </a:defRPr>
            </a:lvl5pPr>
            <a:lvl6pPr marL="2514600" marR="0" indent="-101600" algn="l" rtl="0" eaLnBrk="1" hangingPunct="1">
              <a:lnSpc>
                <a:spcPct val="100000"/>
              </a:lnSpc>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rtl val="0"/>
              </a:defRPr>
            </a:lvl6pPr>
            <a:lvl7pPr marL="2971800" marR="0" indent="-101600" algn="l" rtl="0" eaLnBrk="1" hangingPunct="1">
              <a:lnSpc>
                <a:spcPct val="100000"/>
              </a:lnSpc>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rtl val="0"/>
              </a:defRPr>
            </a:lvl7pPr>
            <a:lvl8pPr marL="3429000" marR="0" indent="-101600" algn="l" rtl="0" eaLnBrk="1" hangingPunct="1">
              <a:lnSpc>
                <a:spcPct val="100000"/>
              </a:lnSpc>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rtl val="0"/>
              </a:defRPr>
            </a:lvl8pPr>
            <a:lvl9pPr marL="3886200" marR="0" indent="-101600" algn="l" rtl="0" eaLnBrk="1" hangingPunct="1">
              <a:lnSpc>
                <a:spcPct val="100000"/>
              </a:lnSpc>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rtl val="0"/>
              </a:defRPr>
            </a:lvl9pPr>
          </a:lstStyle>
          <a:p>
            <a:pPr marL="129541" indent="0">
              <a:buNone/>
            </a:pPr>
            <a:r>
              <a:rPr lang="en-AU" b="1" dirty="0" smtClean="0">
                <a:solidFill>
                  <a:srgbClr val="006666"/>
                </a:solidFill>
              </a:rPr>
              <a:t>Staff</a:t>
            </a:r>
          </a:p>
          <a:p>
            <a:r>
              <a:rPr lang="en-AU" sz="2000" dirty="0" smtClean="0"/>
              <a:t> Linda Bird</a:t>
            </a:r>
          </a:p>
          <a:p>
            <a:r>
              <a:rPr lang="en-AU" sz="2000" dirty="0" smtClean="0"/>
              <a:t>Jon </a:t>
            </a:r>
            <a:r>
              <a:rPr lang="en-AU" sz="2000" dirty="0" err="1" smtClean="0"/>
              <a:t>Zammit</a:t>
            </a:r>
            <a:endParaRPr lang="en-AU" sz="2000" dirty="0" smtClean="0"/>
          </a:p>
          <a:p>
            <a:r>
              <a:rPr lang="en-AU" sz="2000" dirty="0" smtClean="0"/>
              <a:t>Cathy Richardson</a:t>
            </a:r>
          </a:p>
          <a:p>
            <a:pPr marL="129541" indent="0">
              <a:buNone/>
            </a:pPr>
            <a:r>
              <a:rPr lang="en-AU" b="1" dirty="0">
                <a:solidFill>
                  <a:srgbClr val="006666"/>
                </a:solidFill>
              </a:rPr>
              <a:t>Nominated AG Expert</a:t>
            </a:r>
          </a:p>
          <a:p>
            <a:r>
              <a:rPr lang="en-AU" sz="2000" dirty="0" err="1" smtClean="0"/>
              <a:t>Supten</a:t>
            </a:r>
            <a:r>
              <a:rPr lang="en-AU" sz="2000" dirty="0" smtClean="0"/>
              <a:t> </a:t>
            </a:r>
            <a:r>
              <a:rPr lang="en-AU" sz="2000" dirty="0" err="1"/>
              <a:t>Sarbadhikari</a:t>
            </a:r>
            <a:r>
              <a:rPr lang="en-AU" sz="2000" dirty="0"/>
              <a:t> </a:t>
            </a:r>
            <a:endParaRPr lang="en-AU" sz="2000" dirty="0" smtClean="0"/>
          </a:p>
          <a:p>
            <a:pPr marL="129541" indent="0">
              <a:buNone/>
            </a:pPr>
            <a:r>
              <a:rPr lang="en-AU" b="1" dirty="0" smtClean="0">
                <a:solidFill>
                  <a:srgbClr val="006666"/>
                </a:solidFill>
              </a:rPr>
              <a:t>AG </a:t>
            </a:r>
            <a:r>
              <a:rPr lang="en-AU" b="1" dirty="0">
                <a:solidFill>
                  <a:srgbClr val="006666"/>
                </a:solidFill>
              </a:rPr>
              <a:t>Member Reps</a:t>
            </a:r>
          </a:p>
          <a:p>
            <a:r>
              <a:rPr lang="en-AU" sz="2000" dirty="0" smtClean="0"/>
              <a:t>Camilla </a:t>
            </a:r>
            <a:r>
              <a:rPr lang="en-AU" sz="2000" dirty="0" err="1"/>
              <a:t>Danielsen</a:t>
            </a:r>
            <a:r>
              <a:rPr lang="en-AU" sz="2000" dirty="0"/>
              <a:t> (Denmark)</a:t>
            </a:r>
          </a:p>
          <a:p>
            <a:r>
              <a:rPr lang="en-AU" sz="2000" dirty="0" smtClean="0"/>
              <a:t>Ian Spiers (UK)</a:t>
            </a:r>
          </a:p>
          <a:p>
            <a:r>
              <a:rPr lang="en-AU" sz="2000" dirty="0"/>
              <a:t>Pim Volkert (The Netherlands</a:t>
            </a:r>
            <a:r>
              <a:rPr lang="en-AU" sz="2000" dirty="0" smtClean="0"/>
              <a:t>)</a:t>
            </a:r>
            <a:endParaRPr lang="en-AU" sz="2000" dirty="0" smtClean="0"/>
          </a:p>
          <a:p>
            <a:r>
              <a:rPr lang="en-AU" sz="2000" dirty="0" smtClean="0"/>
              <a:t>Susan Roy (US)</a:t>
            </a:r>
          </a:p>
        </p:txBody>
      </p:sp>
      <p:sp>
        <p:nvSpPr>
          <p:cNvPr id="8" name="Content Placeholder 2"/>
          <p:cNvSpPr txBox="1">
            <a:spLocks/>
          </p:cNvSpPr>
          <p:nvPr/>
        </p:nvSpPr>
        <p:spPr>
          <a:xfrm>
            <a:off x="4639433" y="1428736"/>
            <a:ext cx="4047367" cy="3452110"/>
          </a:xfrm>
          <a:prstGeom prst="rect">
            <a:avLst/>
          </a:prstGeom>
          <a:noFill/>
          <a:ln>
            <a:noFill/>
          </a:ln>
        </p:spPr>
        <p:txBody>
          <a:bodyPr lIns="91425" tIns="91425" rIns="91425" bIns="91425" anchor="t" anchorCtr="0"/>
          <a:lstStyle>
            <a:defPPr marR="0" algn="l" rtl="0">
              <a:lnSpc>
                <a:spcPct val="100000"/>
              </a:lnSpc>
              <a:spcBef>
                <a:spcPts val="0"/>
              </a:spcBef>
              <a:spcAft>
                <a:spcPts val="0"/>
              </a:spcAft>
            </a:defPPr>
            <a:lvl1pPr marL="342900" marR="0" indent="-213359" algn="l" rtl="0" eaLnBrk="1" hangingPunct="1">
              <a:lnSpc>
                <a:spcPct val="100000"/>
              </a:lnSpc>
              <a:spcBef>
                <a:spcPts val="100"/>
              </a:spcBef>
              <a:spcAft>
                <a:spcPts val="100"/>
              </a:spcAft>
              <a:buClr>
                <a:srgbClr val="0055B0"/>
              </a:buClr>
              <a:buFont typeface="Arial"/>
              <a:buChar char="▪"/>
              <a:defRPr sz="2400" b="0" i="0" u="none" strike="noStrike" cap="none" baseline="0">
                <a:solidFill>
                  <a:srgbClr val="0055B0"/>
                </a:solidFill>
                <a:latin typeface="Arial"/>
                <a:ea typeface="Arial"/>
                <a:cs typeface="Arial"/>
                <a:sym typeface="Arial"/>
                <a:rtl val="0"/>
              </a:defRPr>
            </a:lvl1pPr>
            <a:lvl2pPr marL="742950" marR="0" indent="-177800" algn="l" rtl="0" eaLnBrk="1" hangingPunct="1">
              <a:lnSpc>
                <a:spcPct val="100000"/>
              </a:lnSpc>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rtl val="0"/>
              </a:defRPr>
            </a:lvl2pPr>
            <a:lvl3pPr marL="1143000" marR="0" indent="-165100" algn="l" rtl="0" eaLnBrk="1" hangingPunct="1">
              <a:lnSpc>
                <a:spcPct val="100000"/>
              </a:lnSpc>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rtl val="0"/>
              </a:defRPr>
            </a:lvl3pPr>
            <a:lvl4pPr marL="1600200" marR="0" indent="-127000" algn="l" rtl="0" eaLnBrk="1" hangingPunct="1">
              <a:lnSpc>
                <a:spcPct val="100000"/>
              </a:lnSpc>
              <a:spcBef>
                <a:spcPts val="100"/>
              </a:spcBef>
              <a:spcAft>
                <a:spcPts val="100"/>
              </a:spcAft>
              <a:buClr>
                <a:srgbClr val="606060"/>
              </a:buClr>
              <a:buFont typeface="Arial"/>
              <a:buChar char="–"/>
              <a:defRPr lang="en-US" sz="1800" b="0" i="0" u="none" strike="noStrike" cap="none" baseline="0" dirty="0" smtClean="0">
                <a:solidFill>
                  <a:srgbClr val="3399FF"/>
                </a:solidFill>
                <a:latin typeface="+mn-lt"/>
                <a:ea typeface="Arial"/>
                <a:cs typeface="Arial"/>
                <a:sym typeface="Arial"/>
                <a:rtl val="0"/>
              </a:defRPr>
            </a:lvl4pPr>
            <a:lvl5pPr marL="2057400" marR="0" indent="-127000" algn="l" rtl="0" eaLnBrk="1" hangingPunct="1">
              <a:lnSpc>
                <a:spcPct val="100000"/>
              </a:lnSpc>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rtl val="0"/>
              </a:defRPr>
            </a:lvl5pPr>
            <a:lvl6pPr marL="2514600" marR="0" indent="-101600" algn="l" rtl="0" eaLnBrk="1" hangingPunct="1">
              <a:lnSpc>
                <a:spcPct val="100000"/>
              </a:lnSpc>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rtl val="0"/>
              </a:defRPr>
            </a:lvl6pPr>
            <a:lvl7pPr marL="2971800" marR="0" indent="-101600" algn="l" rtl="0" eaLnBrk="1" hangingPunct="1">
              <a:lnSpc>
                <a:spcPct val="100000"/>
              </a:lnSpc>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rtl val="0"/>
              </a:defRPr>
            </a:lvl7pPr>
            <a:lvl8pPr marL="3429000" marR="0" indent="-101600" algn="l" rtl="0" eaLnBrk="1" hangingPunct="1">
              <a:lnSpc>
                <a:spcPct val="100000"/>
              </a:lnSpc>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rtl val="0"/>
              </a:defRPr>
            </a:lvl8pPr>
            <a:lvl9pPr marL="3886200" marR="0" indent="-101600" algn="l" rtl="0" eaLnBrk="1" hangingPunct="1">
              <a:lnSpc>
                <a:spcPct val="100000"/>
              </a:lnSpc>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rtl val="0"/>
              </a:defRPr>
            </a:lvl9pPr>
          </a:lstStyle>
          <a:p>
            <a:pPr marL="129541" indent="0">
              <a:buNone/>
            </a:pPr>
            <a:r>
              <a:rPr lang="en-AU" b="1" dirty="0" smtClean="0">
                <a:solidFill>
                  <a:srgbClr val="006666"/>
                </a:solidFill>
              </a:rPr>
              <a:t>Observers</a:t>
            </a:r>
          </a:p>
          <a:p>
            <a:r>
              <a:rPr lang="en-AU" sz="2000" dirty="0"/>
              <a:t>Andrew Perry (UK)</a:t>
            </a:r>
          </a:p>
          <a:p>
            <a:r>
              <a:rPr lang="en-AU" sz="2000" dirty="0" smtClean="0"/>
              <a:t>Anil </a:t>
            </a:r>
            <a:r>
              <a:rPr lang="en-AU" sz="2000" dirty="0"/>
              <a:t>Patel (Canada)</a:t>
            </a:r>
          </a:p>
          <a:p>
            <a:r>
              <a:rPr lang="en-AU" sz="2000" dirty="0"/>
              <a:t>Bruce Goldberg (US)</a:t>
            </a:r>
          </a:p>
          <a:p>
            <a:r>
              <a:rPr lang="en-AU" sz="2000" dirty="0"/>
              <a:t>Erik Robertson </a:t>
            </a:r>
            <a:r>
              <a:rPr lang="en-AU" sz="2000" dirty="0" smtClean="0"/>
              <a:t>(NZ)</a:t>
            </a:r>
            <a:endParaRPr lang="en-AU" sz="2000" dirty="0"/>
          </a:p>
          <a:p>
            <a:r>
              <a:rPr lang="en-AU" sz="2000" dirty="0" smtClean="0"/>
              <a:t>Gaur </a:t>
            </a:r>
            <a:r>
              <a:rPr lang="en-AU" sz="2000" dirty="0"/>
              <a:t>Sunder (India)</a:t>
            </a:r>
          </a:p>
          <a:p>
            <a:r>
              <a:rPr lang="en-AU" sz="2000" dirty="0" smtClean="0"/>
              <a:t>Ingrid </a:t>
            </a:r>
            <a:r>
              <a:rPr lang="en-AU" sz="2000" dirty="0" err="1" smtClean="0"/>
              <a:t>Mertens</a:t>
            </a:r>
            <a:r>
              <a:rPr lang="en-AU" sz="2000" dirty="0" smtClean="0"/>
              <a:t> (Belgium)</a:t>
            </a:r>
          </a:p>
          <a:p>
            <a:r>
              <a:rPr lang="en-AU" sz="2000" dirty="0" smtClean="0"/>
              <a:t>Sonja Ulrich </a:t>
            </a:r>
            <a:r>
              <a:rPr lang="en-AU" sz="2000" dirty="0" smtClean="0"/>
              <a:t>(Germany</a:t>
            </a:r>
            <a:r>
              <a:rPr lang="en-AU" sz="2000" dirty="0" smtClean="0"/>
              <a:t>)</a:t>
            </a:r>
          </a:p>
          <a:p>
            <a:endParaRPr lang="en-US" dirty="0"/>
          </a:p>
        </p:txBody>
      </p:sp>
    </p:spTree>
    <p:custDataLst>
      <p:tags r:id="rId1"/>
    </p:custDataLst>
    <p:extLst>
      <p:ext uri="{BB962C8B-B14F-4D97-AF65-F5344CB8AC3E}">
        <p14:creationId xmlns:p14="http://schemas.microsoft.com/office/powerpoint/2010/main" val="22285717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Breakout Groups – Linda’s Group</a:t>
            </a:r>
            <a:endParaRPr lang="en-US" dirty="0"/>
          </a:p>
        </p:txBody>
      </p:sp>
      <p:sp>
        <p:nvSpPr>
          <p:cNvPr id="6" name="Content Placeholder 2"/>
          <p:cNvSpPr txBox="1">
            <a:spLocks/>
          </p:cNvSpPr>
          <p:nvPr/>
        </p:nvSpPr>
        <p:spPr>
          <a:xfrm>
            <a:off x="457200" y="1428736"/>
            <a:ext cx="8229600" cy="4828815"/>
          </a:xfrm>
          <a:prstGeom prst="rect">
            <a:avLst/>
          </a:prstGeom>
          <a:noFill/>
          <a:ln>
            <a:noFill/>
          </a:ln>
        </p:spPr>
        <p:txBody>
          <a:bodyPr lIns="91425" tIns="91425" rIns="91425" bIns="91425" anchor="t" anchorCtr="0"/>
          <a:lstStyle>
            <a:defPPr marR="0" algn="l" rtl="0">
              <a:lnSpc>
                <a:spcPct val="100000"/>
              </a:lnSpc>
              <a:spcBef>
                <a:spcPts val="0"/>
              </a:spcBef>
              <a:spcAft>
                <a:spcPts val="0"/>
              </a:spcAft>
            </a:defPPr>
            <a:lvl1pPr marL="342900" marR="0" indent="-213359" algn="l" rtl="0" eaLnBrk="1" hangingPunct="1">
              <a:lnSpc>
                <a:spcPct val="100000"/>
              </a:lnSpc>
              <a:spcBef>
                <a:spcPts val="100"/>
              </a:spcBef>
              <a:spcAft>
                <a:spcPts val="100"/>
              </a:spcAft>
              <a:buClr>
                <a:srgbClr val="0055B0"/>
              </a:buClr>
              <a:buFont typeface="Arial"/>
              <a:buChar char="▪"/>
              <a:defRPr sz="2400" b="0" i="0" u="none" strike="noStrike" cap="none" baseline="0">
                <a:solidFill>
                  <a:srgbClr val="0055B0"/>
                </a:solidFill>
                <a:latin typeface="Arial"/>
                <a:ea typeface="Arial"/>
                <a:cs typeface="Arial"/>
                <a:sym typeface="Arial"/>
                <a:rtl val="0"/>
              </a:defRPr>
            </a:lvl1pPr>
            <a:lvl2pPr marL="742950" marR="0" indent="-177800" algn="l" rtl="0" eaLnBrk="1" hangingPunct="1">
              <a:lnSpc>
                <a:spcPct val="100000"/>
              </a:lnSpc>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rtl val="0"/>
              </a:defRPr>
            </a:lvl2pPr>
            <a:lvl3pPr marL="1143000" marR="0" indent="-165100" algn="l" rtl="0" eaLnBrk="1" hangingPunct="1">
              <a:lnSpc>
                <a:spcPct val="100000"/>
              </a:lnSpc>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rtl val="0"/>
              </a:defRPr>
            </a:lvl3pPr>
            <a:lvl4pPr marL="1600200" marR="0" indent="-127000" algn="l" rtl="0" eaLnBrk="1" hangingPunct="1">
              <a:lnSpc>
                <a:spcPct val="100000"/>
              </a:lnSpc>
              <a:spcBef>
                <a:spcPts val="100"/>
              </a:spcBef>
              <a:spcAft>
                <a:spcPts val="100"/>
              </a:spcAft>
              <a:buClr>
                <a:srgbClr val="606060"/>
              </a:buClr>
              <a:buFont typeface="Arial"/>
              <a:buChar char="–"/>
              <a:defRPr lang="en-US" sz="1800" b="0" i="0" u="none" strike="noStrike" cap="none" baseline="0" dirty="0" smtClean="0">
                <a:solidFill>
                  <a:srgbClr val="3399FF"/>
                </a:solidFill>
                <a:latin typeface="+mn-lt"/>
                <a:ea typeface="Arial"/>
                <a:cs typeface="Arial"/>
                <a:sym typeface="Arial"/>
                <a:rtl val="0"/>
              </a:defRPr>
            </a:lvl4pPr>
            <a:lvl5pPr marL="2057400" marR="0" indent="-127000" algn="l" rtl="0" eaLnBrk="1" hangingPunct="1">
              <a:lnSpc>
                <a:spcPct val="100000"/>
              </a:lnSpc>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rtl val="0"/>
              </a:defRPr>
            </a:lvl5pPr>
            <a:lvl6pPr marL="2514600" marR="0" indent="-101600" algn="l" rtl="0" eaLnBrk="1" hangingPunct="1">
              <a:lnSpc>
                <a:spcPct val="100000"/>
              </a:lnSpc>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rtl val="0"/>
              </a:defRPr>
            </a:lvl6pPr>
            <a:lvl7pPr marL="2971800" marR="0" indent="-101600" algn="l" rtl="0" eaLnBrk="1" hangingPunct="1">
              <a:lnSpc>
                <a:spcPct val="100000"/>
              </a:lnSpc>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rtl val="0"/>
              </a:defRPr>
            </a:lvl7pPr>
            <a:lvl8pPr marL="3429000" marR="0" indent="-101600" algn="l" rtl="0" eaLnBrk="1" hangingPunct="1">
              <a:lnSpc>
                <a:spcPct val="100000"/>
              </a:lnSpc>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rtl val="0"/>
              </a:defRPr>
            </a:lvl8pPr>
            <a:lvl9pPr marL="3886200" marR="0" indent="-101600" algn="l" rtl="0" eaLnBrk="1" hangingPunct="1">
              <a:lnSpc>
                <a:spcPct val="100000"/>
              </a:lnSpc>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rtl val="0"/>
              </a:defRPr>
            </a:lvl9pPr>
          </a:lstStyle>
          <a:p>
            <a:pPr marL="129541" indent="0" algn="ctr">
              <a:spcAft>
                <a:spcPts val="1200"/>
              </a:spcAft>
              <a:buNone/>
            </a:pPr>
            <a:r>
              <a:rPr lang="en-AU" sz="3200" b="1" dirty="0" smtClean="0">
                <a:solidFill>
                  <a:srgbClr val="006666"/>
                </a:solidFill>
              </a:rPr>
              <a:t>Target Audiences</a:t>
            </a:r>
            <a:r>
              <a:rPr lang="en-AU" sz="2000" b="1" dirty="0" smtClean="0">
                <a:solidFill>
                  <a:srgbClr val="006666"/>
                </a:solidFill>
              </a:rPr>
              <a:t>             </a:t>
            </a:r>
            <a:r>
              <a:rPr lang="en-AU" b="1" dirty="0" smtClean="0">
                <a:solidFill>
                  <a:schemeClr val="bg1"/>
                </a:solidFill>
              </a:rPr>
              <a:t>_</a:t>
            </a:r>
          </a:p>
          <a:p>
            <a:pPr marL="586741" indent="-457200">
              <a:buFont typeface="+mj-lt"/>
              <a:buAutoNum type="arabicPeriod" startAt="3"/>
            </a:pPr>
            <a:r>
              <a:rPr lang="en-AU" b="1" dirty="0"/>
              <a:t>Managers and advisors engaged in adoption and/or procurement</a:t>
            </a:r>
            <a:r>
              <a:rPr lang="en-AU" dirty="0"/>
              <a:t> of applications and information systems that would benefit from making effective use of SNOMED CT</a:t>
            </a:r>
            <a:r>
              <a:rPr lang="en-AU" dirty="0" smtClean="0"/>
              <a:t>.</a:t>
            </a:r>
            <a:endParaRPr lang="en-AU" dirty="0"/>
          </a:p>
          <a:p>
            <a:pPr marL="586741" indent="-457200">
              <a:spcBef>
                <a:spcPts val="600"/>
              </a:spcBef>
              <a:buFont typeface="+mj-lt"/>
              <a:buAutoNum type="arabicPeriod" startAt="3"/>
            </a:pPr>
            <a:r>
              <a:rPr lang="en-AU" b="1" dirty="0" smtClean="0"/>
              <a:t>Information </a:t>
            </a:r>
            <a:r>
              <a:rPr lang="en-AU" b="1" dirty="0"/>
              <a:t>analysts</a:t>
            </a:r>
            <a:r>
              <a:rPr lang="en-AU" dirty="0"/>
              <a:t> </a:t>
            </a:r>
            <a:r>
              <a:rPr lang="en-AU" dirty="0" smtClean="0"/>
              <a:t>and </a:t>
            </a:r>
            <a:r>
              <a:rPr lang="en-AU" dirty="0"/>
              <a:t>others engaged in designing and using systems that could make use of SNOMED CT to deliver more comprehensive and consistent data that enhances understanding of patterns or disease, population health needs and treatment outcomes. Thus enabling planning and cost-effective delivery of high-quality health services.</a:t>
            </a:r>
          </a:p>
          <a:p>
            <a:pPr marL="129541" indent="0">
              <a:buNone/>
            </a:pPr>
            <a:endParaRPr lang="en-AU" b="1" dirty="0" smtClean="0">
              <a:solidFill>
                <a:srgbClr val="006666"/>
              </a:solidFill>
            </a:endParaRPr>
          </a:p>
        </p:txBody>
      </p:sp>
    </p:spTree>
    <p:custDataLst>
      <p:tags r:id="rId1"/>
    </p:custDataLst>
    <p:extLst>
      <p:ext uri="{BB962C8B-B14F-4D97-AF65-F5344CB8AC3E}">
        <p14:creationId xmlns:p14="http://schemas.microsoft.com/office/powerpoint/2010/main" val="31109520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Build a Customized Course for Target Audiences</a:t>
            </a:r>
            <a:endParaRPr lang="en-US" dirty="0"/>
          </a:p>
        </p:txBody>
      </p:sp>
      <p:sp>
        <p:nvSpPr>
          <p:cNvPr id="3" name="Content Placeholder 2"/>
          <p:cNvSpPr>
            <a:spLocks noGrp="1"/>
          </p:cNvSpPr>
          <p:nvPr>
            <p:ph idx="1"/>
          </p:nvPr>
        </p:nvSpPr>
        <p:spPr>
          <a:xfrm>
            <a:off x="457199" y="1428736"/>
            <a:ext cx="8516867" cy="4828815"/>
          </a:xfrm>
        </p:spPr>
        <p:txBody>
          <a:bodyPr/>
          <a:lstStyle/>
          <a:p>
            <a:r>
              <a:rPr lang="en-AU" dirty="0" smtClean="0"/>
              <a:t>Consider the audience and skills/competencies required</a:t>
            </a:r>
          </a:p>
          <a:p>
            <a:r>
              <a:rPr lang="en-AU" dirty="0" smtClean="0"/>
              <a:t>Consider the topics that should be taught</a:t>
            </a:r>
          </a:p>
          <a:p>
            <a:r>
              <a:rPr lang="en-AU" dirty="0" smtClean="0"/>
              <a:t>Use existing presentation material where possible</a:t>
            </a:r>
          </a:p>
          <a:p>
            <a:r>
              <a:rPr lang="en-AU" dirty="0" smtClean="0"/>
              <a:t>Recommend new material where gaps exist</a:t>
            </a:r>
          </a:p>
          <a:p>
            <a:r>
              <a:rPr lang="en-AU" dirty="0" smtClean="0"/>
              <a:t>Organize into modules</a:t>
            </a:r>
          </a:p>
          <a:p>
            <a:r>
              <a:rPr lang="en-AU" dirty="0" smtClean="0"/>
              <a:t>Suggest relevant and </a:t>
            </a:r>
            <a:br>
              <a:rPr lang="en-AU" dirty="0" smtClean="0"/>
            </a:br>
            <a:r>
              <a:rPr lang="en-AU" dirty="0" smtClean="0"/>
              <a:t>practical assignment and </a:t>
            </a:r>
            <a:br>
              <a:rPr lang="en-AU" dirty="0" smtClean="0"/>
            </a:br>
            <a:r>
              <a:rPr lang="en-AU" dirty="0" smtClean="0"/>
              <a:t>assessment ideas</a:t>
            </a:r>
          </a:p>
          <a:p>
            <a:pPr lvl="1"/>
            <a:endParaRPr lang="en-AU" dirty="0" smtClean="0"/>
          </a:p>
          <a:p>
            <a:pPr lvl="1"/>
            <a:endParaRPr lang="en-US" dirty="0"/>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01719" y="3414839"/>
            <a:ext cx="4871564" cy="3349200"/>
          </a:xfrm>
          <a:prstGeom prst="rect">
            <a:avLst/>
          </a:prstGeom>
        </p:spPr>
      </p:pic>
    </p:spTree>
    <p:custDataLst>
      <p:tags r:id="rId1"/>
    </p:custDataLst>
    <p:extLst>
      <p:ext uri="{BB962C8B-B14F-4D97-AF65-F5344CB8AC3E}">
        <p14:creationId xmlns:p14="http://schemas.microsoft.com/office/powerpoint/2010/main" val="2993207220"/>
      </p:ext>
    </p:extLst>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REFERENCE_ID" val="46d0acec-0342-43fa-9213-e23129ee6aaf"/>
  <p:tag name="ARTICULATE_REFERENCE_TYPE_1" val="0"/>
  <p:tag name="ARTICULATE_REFERENCE_1" val="https://docs.google.com/forms/d/1w3Z9BHbIilC35237IJmWgKwWTsso_Ds8FuC2m7HQjSk/viewform?entry.1709364241=FC06)+Introduction+to+Implementation&amp;entry.1127985862=Comment+about+an+E-Learning+presentation+or+related+materials"/>
  <p:tag name="ARTICULATE_REFERENCE_TITLE_1" val="Submit a comment about this presentation"/>
  <p:tag name="ARTICULATE_REFERENCE_ID_1" val="297894e8-92a4-489b-9c9e-2075c8bd0b29"/>
  <p:tag name="ARTICULATE_REFERENCE_COUNT" val="1"/>
  <p:tag name="ARTICULATE_PLAYER_GLOSSARY_XML" val="&lt;?xml version=&quot;1.0&quot; encoding=&quot;utf-16&quot;?&gt;&lt;glossary xmlns:xsi=&quot;http://www.w3.org/2001/XMLSchema-instance&quot; xmlns:xsd=&quot;http://www.w3.org/2001/XMLSchema&quot;&gt;&lt;terms /&gt;&lt;/glossary&gt;"/>
  <p:tag name="TAG_BACKING_FORM_KEY" val="987020-c:\users\linda\documents\ihtsdo\presentations\elearning\f08_implementation\elsp_fc06_implementation.pptx"/>
  <p:tag name="ARTICULATE_PRESENTER_VERSION" val="7"/>
  <p:tag name="ARTICULATE_USED_PAGE_ORIENTATION" val="1"/>
  <p:tag name="ARTICULATE_USED_PAGE_SIZE" val="1"/>
  <p:tag name="ARTICULATE_META_DESCRIPTION" val="A Foundation Course tutorial which introduces SNOMED CT implementation."/>
  <p:tag name="ARTICULATE_PROJECT_OPEN" val="0"/>
  <p:tag name="ARTICULATE_SLIDE_COUNT" val="7"/>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DUPLICATEID" val="582f6a5a08c64e1faea428d32dbf5de4"/>
</p:tagLst>
</file>

<file path=ppt/tags/tag3.xml><?xml version="1.0" encoding="utf-8"?>
<p:tagLst xmlns:a="http://schemas.openxmlformats.org/drawingml/2006/main" xmlns:r="http://schemas.openxmlformats.org/officeDocument/2006/relationships" xmlns:p="http://schemas.openxmlformats.org/presentationml/2006/main">
  <p:tag name="DUPLICATEID" val="479d7443ab1241c28438621980f536bb"/>
</p:tagLst>
</file>

<file path=ppt/tags/tag4.xml><?xml version="1.0" encoding="utf-8"?>
<p:tagLst xmlns:a="http://schemas.openxmlformats.org/drawingml/2006/main" xmlns:r="http://schemas.openxmlformats.org/officeDocument/2006/relationships" xmlns:p="http://schemas.openxmlformats.org/presentationml/2006/main">
  <p:tag name="DUPLICATEID" val="c374570883f5422dac52d778d35b5374"/>
</p:tagLst>
</file>

<file path=ppt/tags/tag5.xml><?xml version="1.0" encoding="utf-8"?>
<p:tagLst xmlns:a="http://schemas.openxmlformats.org/drawingml/2006/main" xmlns:r="http://schemas.openxmlformats.org/officeDocument/2006/relationships" xmlns:p="http://schemas.openxmlformats.org/presentationml/2006/main">
  <p:tag name="DUPLICATEID" val="c1ebd683bab148969f2c1fe3e7aaa435"/>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UDIO_ID" val="266"/>
  <p:tag name="ARTICULATE_AUDIO_RECORDED" val="1"/>
  <p:tag name="ELAPSEDTIME" val="11.6"/>
  <p:tag name="ARTICULATE_NAV_LEVEL" val="1"/>
  <p:tag name="ARTICULATE_SLIDE_PRESENTER_GUID" val="767ddda5-b147-4b33-893a-e1f7af63ce94"/>
  <p:tag name="ARTICULATE_SLIDE_PAUSE" val="0"/>
  <p:tag name="ARTICULATE_LOCK_SLIDE" val="0"/>
  <p:tag name="ARTICULATE_HIDE_SLIDE" val="0"/>
  <p:tag name="ARTICULATE_PLAYER_CONTROL_PREVIOUS" val="True"/>
  <p:tag name="ARTICULATE_PLAYER_CONTROL_NEXT" val="True"/>
  <p:tag name="ARTICULATE_USED_LAYOUT" val="1"/>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BULLET_1" val="8226"/>
  <p:tag name="MARGIN_1" val="0"/>
  <p:tag name="MARGIN_2" val="36"/>
  <p:tag name="MARGIN_3" val="72"/>
  <p:tag name="MARGIN_4" val="108"/>
  <p:tag name="MARGIN_5" val="144"/>
  <p:tag name="FONT_SIZE" val="12"/>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IHTSDO E-Learning Master">
  <a:themeElements>
    <a:clrScheme name="IHTSDO CIIO">
      <a:dk1>
        <a:srgbClr val="000000"/>
      </a:dk1>
      <a:lt1>
        <a:srgbClr val="FFFFFF"/>
      </a:lt1>
      <a:dk2>
        <a:srgbClr val="000000"/>
      </a:dk2>
      <a:lt2>
        <a:srgbClr val="808080"/>
      </a:lt2>
      <a:accent1>
        <a:srgbClr val="009972"/>
      </a:accent1>
      <a:accent2>
        <a:srgbClr val="3333CC"/>
      </a:accent2>
      <a:accent3>
        <a:srgbClr val="FFFFFF"/>
      </a:accent3>
      <a:accent4>
        <a:srgbClr val="000000"/>
      </a:accent4>
      <a:accent5>
        <a:srgbClr val="00CC99"/>
      </a:accent5>
      <a:accent6>
        <a:srgbClr val="2D2DB9"/>
      </a:accent6>
      <a:hlink>
        <a:srgbClr val="0000E5"/>
      </a:hlink>
      <a:folHlink>
        <a:srgbClr val="2D2DB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SnomedCT_ELearning_Template</Template>
  <TotalTime>50143</TotalTime>
  <Words>256</Words>
  <Application>Microsoft Macintosh PowerPoint</Application>
  <PresentationFormat>On-screen Show (4:3)</PresentationFormat>
  <Paragraphs>61</Paragraphs>
  <Slides>7</Slides>
  <Notes>5</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IHTSDO E-Learning Master</vt:lpstr>
      <vt:lpstr>E-Learning Advisory Group Preparing for the Breakout</vt:lpstr>
      <vt:lpstr>Breakout Activity</vt:lpstr>
      <vt:lpstr>Breakout Groups – David’s Group</vt:lpstr>
      <vt:lpstr>Breakout Groups – David’s Group</vt:lpstr>
      <vt:lpstr>Breakout Groups – Linda’s Group</vt:lpstr>
      <vt:lpstr>Breakout Groups – Linda’s Group</vt:lpstr>
      <vt:lpstr>Build a Customized Course for Target Audiences</vt:lpstr>
    </vt:vector>
  </TitlesOfParts>
  <Manager/>
  <Company>IHTSDO</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Linda Bird</dc:creator>
  <cp:keywords/>
  <dc:description/>
  <cp:lastModifiedBy>David Markwell</cp:lastModifiedBy>
  <cp:revision>805</cp:revision>
  <cp:lastPrinted>2016-01-24T16:27:53Z</cp:lastPrinted>
  <dcterms:created xsi:type="dcterms:W3CDTF">2014-11-10T09:40:20Z</dcterms:created>
  <dcterms:modified xsi:type="dcterms:W3CDTF">2016-04-16T06:19:03Z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Path">
    <vt:lpwstr>Presentation1</vt:lpwstr>
  </property>
  <property fmtid="{D5CDD505-2E9C-101B-9397-08002B2CF9AE}" pid="3" name="ArticulateUseProject">
    <vt:lpwstr>1</vt:lpwstr>
  </property>
  <property fmtid="{D5CDD505-2E9C-101B-9397-08002B2CF9AE}" pid="4" name="ArticulateProjectVersion">
    <vt:lpwstr>7</vt:lpwstr>
  </property>
  <property fmtid="{D5CDD505-2E9C-101B-9397-08002B2CF9AE}" pid="5" name="ArticulateGUID">
    <vt:lpwstr>08961429-526A-4A04-BEF3-D96F3EDD2A77</vt:lpwstr>
  </property>
  <property fmtid="{D5CDD505-2E9C-101B-9397-08002B2CF9AE}" pid="6" name="ArticulateProjectFull">
    <vt:lpwstr>D:\IHTSDO\Presentations\201604_IHTSDO_London\Modelling Guidelines (MAG - 20160418) v0.01.ppta</vt:lpwstr>
  </property>
</Properties>
</file>