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48" r:id="rId1"/>
  </p:sldMasterIdLst>
  <p:notesMasterIdLst>
    <p:notesMasterId r:id="rId8"/>
  </p:notesMasterIdLst>
  <p:sldIdLst>
    <p:sldId id="364" r:id="rId2"/>
    <p:sldId id="350" r:id="rId3"/>
    <p:sldId id="366" r:id="rId4"/>
    <p:sldId id="367" r:id="rId5"/>
    <p:sldId id="368" r:id="rId6"/>
    <p:sldId id="354" r:id="rId7"/>
  </p:sldIdLst>
  <p:sldSz cx="9144000" cy="5143500" type="screen16x9"/>
  <p:notesSz cx="6858000" cy="9144000"/>
  <p:embeddedFontLst>
    <p:embeddedFont>
      <p:font typeface="Georgia" panose="02040502050405020303" pitchFamily="18" charset="0"/>
      <p:regular r:id="rId9"/>
      <p:bold r:id="rId10"/>
      <p:italic r:id="rId11"/>
      <p:boldItalic r:id="rId12"/>
    </p:embeddedFont>
    <p:embeddedFont>
      <p:font typeface="Helvetica Neue" panose="020B0604020202020204" charset="0"/>
      <p:regular r:id="rId13"/>
      <p:bold r:id="rId14"/>
      <p:italic r:id="rId15"/>
      <p:boldItalic r:id="rId16"/>
    </p:embeddedFont>
    <p:embeddedFont>
      <p:font typeface="Helvetica Neue Light" panose="020B0604020202020204" charset="0"/>
      <p:regular r:id="rId17"/>
      <p:bold r:id="rId18"/>
      <p:italic r:id="rId19"/>
      <p:boldItalic r:id="rId20"/>
    </p:embeddedFont>
  </p:embeddedFontLst>
  <p:defaultTex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238" b="1" i="0" u="none" strike="noStrike" cap="all" spc="0" normalizeH="0" baseline="0">
        <a:ln>
          <a:noFill/>
        </a:ln>
        <a:solidFill>
          <a:srgbClr val="515252"/>
        </a:solidFill>
        <a:effectLst/>
        <a:uFillTx/>
        <a:latin typeface="+mn-lt"/>
        <a:ea typeface="+mn-ea"/>
        <a:cs typeface="+mn-cs"/>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238" b="1" i="0" u="none" strike="noStrike" cap="all" spc="0" normalizeH="0" baseline="0">
        <a:ln>
          <a:noFill/>
        </a:ln>
        <a:solidFill>
          <a:srgbClr val="515252"/>
        </a:solidFill>
        <a:effectLst/>
        <a:uFillTx/>
        <a:latin typeface="+mn-lt"/>
        <a:ea typeface="+mn-ea"/>
        <a:cs typeface="+mn-cs"/>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238" b="1" i="0" u="none" strike="noStrike" cap="all" spc="0" normalizeH="0" baseline="0">
        <a:ln>
          <a:noFill/>
        </a:ln>
        <a:solidFill>
          <a:srgbClr val="515252"/>
        </a:solidFill>
        <a:effectLst/>
        <a:uFillTx/>
        <a:latin typeface="+mn-lt"/>
        <a:ea typeface="+mn-ea"/>
        <a:cs typeface="+mn-cs"/>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238" b="1" i="0" u="none" strike="noStrike" cap="all" spc="0" normalizeH="0" baseline="0">
        <a:ln>
          <a:noFill/>
        </a:ln>
        <a:solidFill>
          <a:srgbClr val="515252"/>
        </a:solidFill>
        <a:effectLst/>
        <a:uFillTx/>
        <a:latin typeface="+mn-lt"/>
        <a:ea typeface="+mn-ea"/>
        <a:cs typeface="+mn-cs"/>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238" b="1" i="0" u="none" strike="noStrike" cap="all" spc="0" normalizeH="0" baseline="0">
        <a:ln>
          <a:noFill/>
        </a:ln>
        <a:solidFill>
          <a:srgbClr val="515252"/>
        </a:solidFill>
        <a:effectLst/>
        <a:uFillTx/>
        <a:latin typeface="+mn-lt"/>
        <a:ea typeface="+mn-ea"/>
        <a:cs typeface="+mn-cs"/>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238" b="1" i="0" u="none" strike="noStrike" cap="all" spc="0" normalizeH="0" baseline="0">
        <a:ln>
          <a:noFill/>
        </a:ln>
        <a:solidFill>
          <a:srgbClr val="515252"/>
        </a:solidFill>
        <a:effectLst/>
        <a:uFillTx/>
        <a:latin typeface="+mn-lt"/>
        <a:ea typeface="+mn-ea"/>
        <a:cs typeface="+mn-cs"/>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238" b="1" i="0" u="none" strike="noStrike" cap="all" spc="0" normalizeH="0" baseline="0">
        <a:ln>
          <a:noFill/>
        </a:ln>
        <a:solidFill>
          <a:srgbClr val="515252"/>
        </a:solidFill>
        <a:effectLst/>
        <a:uFillTx/>
        <a:latin typeface="+mn-lt"/>
        <a:ea typeface="+mn-ea"/>
        <a:cs typeface="+mn-cs"/>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238" b="1" i="0" u="none" strike="noStrike" cap="all" spc="0" normalizeH="0" baseline="0">
        <a:ln>
          <a:noFill/>
        </a:ln>
        <a:solidFill>
          <a:srgbClr val="515252"/>
        </a:solidFill>
        <a:effectLst/>
        <a:uFillTx/>
        <a:latin typeface="+mn-lt"/>
        <a:ea typeface="+mn-ea"/>
        <a:cs typeface="+mn-cs"/>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238" b="1" i="0" u="none" strike="noStrike" cap="all" spc="0" normalizeH="0" baseline="0">
        <a:ln>
          <a:noFill/>
        </a:ln>
        <a:solidFill>
          <a:srgbClr val="515252"/>
        </a:solidFill>
        <a:effectLst/>
        <a:uFillTx/>
        <a:latin typeface="+mn-lt"/>
        <a:ea typeface="+mn-ea"/>
        <a:cs typeface="+mn-cs"/>
        <a:sym typeface="Helvetica Neue"/>
      </a:defRPr>
    </a:lvl9pPr>
  </p:defaultTextStyle>
  <p:extLst>
    <p:ext uri="{521415D9-36F7-43E2-AB2F-B90AF26B5E84}">
      <p14:sectionLst xmlns:p14="http://schemas.microsoft.com/office/powerpoint/2010/main">
        <p14:section name="Canada Health Infoway" id="{30BADA36-A467-4704-BBDC-6B182C540F4B}">
          <p14:sldIdLst>
            <p14:sldId id="364"/>
            <p14:sldId id="350"/>
            <p14:sldId id="366"/>
            <p14:sldId id="367"/>
            <p14:sldId id="368"/>
            <p14:sldId id="354"/>
          </p14:sldIdLst>
        </p14:section>
      </p14:sectionLst>
    </p:ex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736C47A2-8B03-BD33-52DE-09E78F720487}" name="Boutin , Julie" initials="B,J" userId="S::jboutin@infoway-inforoute.ca::603e4d5f-1feb-48b7-82ae-5a95221f58ac"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181F2D"/>
    <a:srgbClr val="E02E3B"/>
    <a:srgbClr val="E1E1E1"/>
    <a:srgbClr val="171717"/>
    <a:srgbClr val="1A1919"/>
    <a:srgbClr val="515151"/>
    <a:srgbClr val="2B2C2B"/>
    <a:srgbClr val="555655"/>
    <a:srgbClr val="E02D3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073A0DAA-6AF3-43AB-8588-CEC1D06C72B9}">
  <a:tblStyle styleId="{4C3C2611-4C71-4FC5-86AE-919BDF0F9419}" styleName="">
    <a:tblBg/>
    <a:wholeTbl>
      <a:tcTxStyle b="off" i="off">
        <a:font>
          <a:latin typeface="Helvetica Neue Light"/>
          <a:ea typeface="Helvetica Neue Light"/>
          <a:cs typeface="Helvetica Neue Light"/>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
          <a:latin typeface="Helvetica Neue Light"/>
          <a:ea typeface="Helvetica Neue Light"/>
          <a:cs typeface="Helvetica Neue Light"/>
        </a:font>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
          <a:latin typeface="Helvetica Neue Light"/>
          <a:ea typeface="Helvetica Neue Light"/>
          <a:cs typeface="Helvetica Neue Light"/>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Ref idx="minor">
          <a:srgbClr val="FFFFFF"/>
        </a:fontRef>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
          <a:latin typeface="Helvetica Neue Light"/>
          <a:ea typeface="Helvetica Neue Light"/>
          <a:cs typeface="Helvetica Neue Light"/>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Ref idx="minor">
          <a:srgbClr val="FFFFFF"/>
        </a:fontRef>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
          <a:latin typeface="Helvetica Neue Light"/>
          <a:ea typeface="Helvetica Neue Light"/>
          <a:cs typeface="Helvetica Neue Light"/>
        </a:font>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4D7"/>
          </a:solidFill>
        </a:fill>
      </a:tcStyle>
    </a:wholeTbl>
    <a:band2H>
      <a:tcTxStyle/>
      <a:tcStyle>
        <a:tcBdr/>
        <a:fill>
          <a:solidFill>
            <a:srgbClr val="C3C2C2"/>
          </a:solidFill>
        </a:fill>
      </a:tcStyle>
    </a:band2H>
    <a:firstCol>
      <a:tcTxStyle b="on"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
          <a:latin typeface="Helvetica Neue Light"/>
          <a:ea typeface="Helvetica Neue Light"/>
          <a:cs typeface="Helvetica Neue Light"/>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Ref idx="minor">
          <a:srgbClr val="FFFFFF"/>
        </a:fontRef>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Ref idx="minor">
          <a:srgbClr val="FFFFFF"/>
        </a:fontRef>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Ref idx="minor">
          <a:srgbClr val="FFFFFF"/>
        </a:fontRef>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
          <a:latin typeface="Helvetica Neue Light"/>
          <a:ea typeface="Helvetica Neue Light"/>
          <a:cs typeface="Helvetica Neue Light"/>
        </a:font>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Ref idx="minor">
          <a:srgbClr val="FFFFFF"/>
        </a:fontRef>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Ref idx="minor">
          <a:srgbClr val="FFFFFF"/>
        </a:fontRef>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Ref idx="minor">
          <a:srgbClr val="FFFFFF"/>
        </a:fontRef>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
          <a:latin typeface="Helvetica Neue Light"/>
          <a:ea typeface="Helvetica Neue Light"/>
          <a:cs typeface="Helvetica Neue Light"/>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Ref idx="minor">
          <a:srgbClr val="000000"/>
        </a:fontRef>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631" autoAdjust="0"/>
    <p:restoredTop sz="90741" autoAdjust="0"/>
  </p:normalViewPr>
  <p:slideViewPr>
    <p:cSldViewPr snapToGrid="0" snapToObjects="1">
      <p:cViewPr varScale="1">
        <p:scale>
          <a:sx n="118" d="100"/>
          <a:sy n="118" d="100"/>
        </p:scale>
        <p:origin x="216" y="90"/>
      </p:cViewPr>
      <p:guideLst>
        <p:guide orient="horz" pos="162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font" Target="fonts/font5.fntdata"/><Relationship Id="rId18" Type="http://schemas.openxmlformats.org/officeDocument/2006/relationships/font" Target="fonts/font10.fntdata"/><Relationship Id="rId26" Type="http://schemas.microsoft.com/office/2018/10/relationships/authors" Target="authors.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font" Target="fonts/font4.fntdata"/><Relationship Id="rId17" Type="http://schemas.openxmlformats.org/officeDocument/2006/relationships/font" Target="fonts/font9.fntdata"/><Relationship Id="rId25"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font" Target="fonts/font8.fntdata"/><Relationship Id="rId20" Type="http://schemas.openxmlformats.org/officeDocument/2006/relationships/font" Target="fonts/font12.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3.fntdata"/><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font" Target="fonts/font7.fntdata"/><Relationship Id="rId23" Type="http://schemas.openxmlformats.org/officeDocument/2006/relationships/theme" Target="theme/theme1.xml"/><Relationship Id="rId10" Type="http://schemas.openxmlformats.org/officeDocument/2006/relationships/font" Target="fonts/font2.fntdata"/><Relationship Id="rId19" Type="http://schemas.openxmlformats.org/officeDocument/2006/relationships/font" Target="fonts/font11.fntdata"/><Relationship Id="rId4" Type="http://schemas.openxmlformats.org/officeDocument/2006/relationships/slide" Target="slides/slide3.xml"/><Relationship Id="rId9" Type="http://schemas.openxmlformats.org/officeDocument/2006/relationships/font" Target="fonts/font1.fntdata"/><Relationship Id="rId14" Type="http://schemas.openxmlformats.org/officeDocument/2006/relationships/font" Target="fonts/font6.fntdata"/><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outin , Julie" userId="603e4d5f-1feb-48b7-82ae-5a95221f58ac" providerId="ADAL" clId="{833A068F-FB89-43F8-8CD6-C618FB9B67BC}"/>
    <pc:docChg chg="undo custSel addSld delSld modSld sldOrd modSection">
      <pc:chgData name="Boutin , Julie" userId="603e4d5f-1feb-48b7-82ae-5a95221f58ac" providerId="ADAL" clId="{833A068F-FB89-43F8-8CD6-C618FB9B67BC}" dt="2024-07-15T15:56:24.814" v="302" actId="5793"/>
      <pc:docMkLst>
        <pc:docMk/>
      </pc:docMkLst>
      <pc:sldChg chg="modSp mod">
        <pc:chgData name="Boutin , Julie" userId="603e4d5f-1feb-48b7-82ae-5a95221f58ac" providerId="ADAL" clId="{833A068F-FB89-43F8-8CD6-C618FB9B67BC}" dt="2024-07-15T15:49:21.035" v="290" actId="113"/>
        <pc:sldMkLst>
          <pc:docMk/>
          <pc:sldMk cId="2576189153" sldId="350"/>
        </pc:sldMkLst>
        <pc:spChg chg="mod">
          <ac:chgData name="Boutin , Julie" userId="603e4d5f-1feb-48b7-82ae-5a95221f58ac" providerId="ADAL" clId="{833A068F-FB89-43F8-8CD6-C618FB9B67BC}" dt="2024-07-15T15:15:04.962" v="2" actId="20577"/>
          <ac:spMkLst>
            <pc:docMk/>
            <pc:sldMk cId="2576189153" sldId="350"/>
            <ac:spMk id="2" creationId="{F5625977-8DC5-B7C4-7EEE-625D6D5320B0}"/>
          </ac:spMkLst>
        </pc:spChg>
        <pc:spChg chg="mod">
          <ac:chgData name="Boutin , Julie" userId="603e4d5f-1feb-48b7-82ae-5a95221f58ac" providerId="ADAL" clId="{833A068F-FB89-43F8-8CD6-C618FB9B67BC}" dt="2024-07-15T15:49:21.035" v="290" actId="113"/>
          <ac:spMkLst>
            <pc:docMk/>
            <pc:sldMk cId="2576189153" sldId="350"/>
            <ac:spMk id="3" creationId="{E89EE2C4-781F-3E43-3ADF-F30280606255}"/>
          </ac:spMkLst>
        </pc:spChg>
        <pc:spChg chg="mod">
          <ac:chgData name="Boutin , Julie" userId="603e4d5f-1feb-48b7-82ae-5a95221f58ac" providerId="ADAL" clId="{833A068F-FB89-43F8-8CD6-C618FB9B67BC}" dt="2024-07-15T15:41:00.905" v="284" actId="20577"/>
          <ac:spMkLst>
            <pc:docMk/>
            <pc:sldMk cId="2576189153" sldId="350"/>
            <ac:spMk id="5" creationId="{167D8432-0534-2A46-5630-B1DFB494FE6E}"/>
          </ac:spMkLst>
        </pc:spChg>
      </pc:sldChg>
      <pc:sldChg chg="del">
        <pc:chgData name="Boutin , Julie" userId="603e4d5f-1feb-48b7-82ae-5a95221f58ac" providerId="ADAL" clId="{833A068F-FB89-43F8-8CD6-C618FB9B67BC}" dt="2024-07-15T15:22:12.827" v="147" actId="2696"/>
        <pc:sldMkLst>
          <pc:docMk/>
          <pc:sldMk cId="340806903" sldId="351"/>
        </pc:sldMkLst>
      </pc:sldChg>
      <pc:sldChg chg="modSp mod ord">
        <pc:chgData name="Boutin , Julie" userId="603e4d5f-1feb-48b7-82ae-5a95221f58ac" providerId="ADAL" clId="{833A068F-FB89-43F8-8CD6-C618FB9B67BC}" dt="2024-07-15T15:41:09.499" v="288" actId="20577"/>
        <pc:sldMkLst>
          <pc:docMk/>
          <pc:sldMk cId="3615945243" sldId="352"/>
        </pc:sldMkLst>
        <pc:spChg chg="mod">
          <ac:chgData name="Boutin , Julie" userId="603e4d5f-1feb-48b7-82ae-5a95221f58ac" providerId="ADAL" clId="{833A068F-FB89-43F8-8CD6-C618FB9B67BC}" dt="2024-07-15T15:37:25.954" v="225" actId="255"/>
          <ac:spMkLst>
            <pc:docMk/>
            <pc:sldMk cId="3615945243" sldId="352"/>
            <ac:spMk id="3" creationId="{2A48B793-A6F4-2333-8EC7-F605E2C105D6}"/>
          </ac:spMkLst>
        </pc:spChg>
        <pc:spChg chg="mod">
          <ac:chgData name="Boutin , Julie" userId="603e4d5f-1feb-48b7-82ae-5a95221f58ac" providerId="ADAL" clId="{833A068F-FB89-43F8-8CD6-C618FB9B67BC}" dt="2024-07-15T15:41:09.499" v="288" actId="20577"/>
          <ac:spMkLst>
            <pc:docMk/>
            <pc:sldMk cId="3615945243" sldId="352"/>
            <ac:spMk id="5" creationId="{CB73495F-39CE-0ADE-329D-EE7025F7F79C}"/>
          </ac:spMkLst>
        </pc:spChg>
      </pc:sldChg>
      <pc:sldChg chg="modSp mod">
        <pc:chgData name="Boutin , Julie" userId="603e4d5f-1feb-48b7-82ae-5a95221f58ac" providerId="ADAL" clId="{833A068F-FB89-43F8-8CD6-C618FB9B67BC}" dt="2024-07-15T15:41:05.486" v="286" actId="20577"/>
        <pc:sldMkLst>
          <pc:docMk/>
          <pc:sldMk cId="3805603229" sldId="353"/>
        </pc:sldMkLst>
        <pc:spChg chg="mod">
          <ac:chgData name="Boutin , Julie" userId="603e4d5f-1feb-48b7-82ae-5a95221f58ac" providerId="ADAL" clId="{833A068F-FB89-43F8-8CD6-C618FB9B67BC}" dt="2024-07-15T15:37:52.234" v="232" actId="27636"/>
          <ac:spMkLst>
            <pc:docMk/>
            <pc:sldMk cId="3805603229" sldId="353"/>
            <ac:spMk id="3" creationId="{9914BC95-B696-A16C-8D38-A3ABE3BE97E2}"/>
          </ac:spMkLst>
        </pc:spChg>
        <pc:spChg chg="mod">
          <ac:chgData name="Boutin , Julie" userId="603e4d5f-1feb-48b7-82ae-5a95221f58ac" providerId="ADAL" clId="{833A068F-FB89-43F8-8CD6-C618FB9B67BC}" dt="2024-07-15T15:41:05.486" v="286" actId="20577"/>
          <ac:spMkLst>
            <pc:docMk/>
            <pc:sldMk cId="3805603229" sldId="353"/>
            <ac:spMk id="5" creationId="{25D9D32A-3D59-A6D9-A4E7-2A65995A4AA2}"/>
          </ac:spMkLst>
        </pc:spChg>
      </pc:sldChg>
      <pc:sldChg chg="modSp add mod">
        <pc:chgData name="Boutin , Julie" userId="603e4d5f-1feb-48b7-82ae-5a95221f58ac" providerId="ADAL" clId="{833A068F-FB89-43F8-8CD6-C618FB9B67BC}" dt="2024-07-15T15:56:24.814" v="302" actId="5793"/>
        <pc:sldMkLst>
          <pc:docMk/>
          <pc:sldMk cId="1016089586" sldId="354"/>
        </pc:sldMkLst>
        <pc:spChg chg="mod">
          <ac:chgData name="Boutin , Julie" userId="603e4d5f-1feb-48b7-82ae-5a95221f58ac" providerId="ADAL" clId="{833A068F-FB89-43F8-8CD6-C618FB9B67BC}" dt="2024-07-15T15:56:24.814" v="302" actId="5793"/>
          <ac:spMkLst>
            <pc:docMk/>
            <pc:sldMk cId="1016089586" sldId="354"/>
            <ac:spMk id="3" creationId="{A4F549D0-6CFD-FDA5-B875-26FFC7158E90}"/>
          </ac:spMkLst>
        </pc:spChg>
        <pc:spChg chg="mod">
          <ac:chgData name="Boutin , Julie" userId="603e4d5f-1feb-48b7-82ae-5a95221f58ac" providerId="ADAL" clId="{833A068F-FB89-43F8-8CD6-C618FB9B67BC}" dt="2024-07-15T15:40:51.482" v="280" actId="20577"/>
          <ac:spMkLst>
            <pc:docMk/>
            <pc:sldMk cId="1016089586" sldId="354"/>
            <ac:spMk id="5" creationId="{E112309D-2A2D-11F8-88DF-E92E60B112C3}"/>
          </ac:spMkLst>
        </pc:spChg>
      </pc:sldChg>
      <pc:sldChg chg="modSp add mod">
        <pc:chgData name="Boutin , Julie" userId="603e4d5f-1feb-48b7-82ae-5a95221f58ac" providerId="ADAL" clId="{833A068F-FB89-43F8-8CD6-C618FB9B67BC}" dt="2024-07-15T15:49:27.758" v="292" actId="113"/>
        <pc:sldMkLst>
          <pc:docMk/>
          <pc:sldMk cId="1414149641" sldId="355"/>
        </pc:sldMkLst>
        <pc:spChg chg="mod">
          <ac:chgData name="Boutin , Julie" userId="603e4d5f-1feb-48b7-82ae-5a95221f58ac" providerId="ADAL" clId="{833A068F-FB89-43F8-8CD6-C618FB9B67BC}" dt="2024-07-15T15:49:27.758" v="292" actId="113"/>
          <ac:spMkLst>
            <pc:docMk/>
            <pc:sldMk cId="1414149641" sldId="355"/>
            <ac:spMk id="3" creationId="{E89EE2C4-781F-3E43-3ADF-F30280606255}"/>
          </ac:spMkLst>
        </pc:spChg>
        <pc:spChg chg="mod">
          <ac:chgData name="Boutin , Julie" userId="603e4d5f-1feb-48b7-82ae-5a95221f58ac" providerId="ADAL" clId="{833A068F-FB89-43F8-8CD6-C618FB9B67BC}" dt="2024-07-15T15:40:56.381" v="282" actId="20577"/>
          <ac:spMkLst>
            <pc:docMk/>
            <pc:sldMk cId="1414149641" sldId="355"/>
            <ac:spMk id="5" creationId="{167D8432-0534-2A46-5630-B1DFB494FE6E}"/>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4" name="Shape 174"/>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175" name="Shape 175"/>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442492298"/>
      </p:ext>
    </p:extLst>
  </p:cSld>
  <p:clrMap bg1="lt1" tx1="dk1" bg2="lt2" tx2="dk2" accent1="accent1" accent2="accent2" accent3="accent3" accent4="accent4" accent5="accent5" accent6="accent6" hlink="hlink" folHlink="folHlink"/>
  <p:notesStyle>
    <a:lvl1pPr defTabSz="171450" latinLnBrk="0">
      <a:lnSpc>
        <a:spcPct val="117999"/>
      </a:lnSpc>
      <a:defRPr sz="825">
        <a:latin typeface="+mn-lt"/>
        <a:ea typeface="+mn-ea"/>
        <a:cs typeface="+mn-cs"/>
        <a:sym typeface="Helvetica Neue"/>
      </a:defRPr>
    </a:lvl1pPr>
    <a:lvl2pPr indent="85725" defTabSz="171450" latinLnBrk="0">
      <a:lnSpc>
        <a:spcPct val="117999"/>
      </a:lnSpc>
      <a:defRPr sz="825">
        <a:latin typeface="+mn-lt"/>
        <a:ea typeface="+mn-ea"/>
        <a:cs typeface="+mn-cs"/>
        <a:sym typeface="Helvetica Neue"/>
      </a:defRPr>
    </a:lvl2pPr>
    <a:lvl3pPr indent="171450" defTabSz="171450" latinLnBrk="0">
      <a:lnSpc>
        <a:spcPct val="117999"/>
      </a:lnSpc>
      <a:defRPr sz="825">
        <a:latin typeface="+mn-lt"/>
        <a:ea typeface="+mn-ea"/>
        <a:cs typeface="+mn-cs"/>
        <a:sym typeface="Helvetica Neue"/>
      </a:defRPr>
    </a:lvl3pPr>
    <a:lvl4pPr indent="257175" defTabSz="171450" latinLnBrk="0">
      <a:lnSpc>
        <a:spcPct val="117999"/>
      </a:lnSpc>
      <a:defRPr sz="825">
        <a:latin typeface="+mn-lt"/>
        <a:ea typeface="+mn-ea"/>
        <a:cs typeface="+mn-cs"/>
        <a:sym typeface="Helvetica Neue"/>
      </a:defRPr>
    </a:lvl4pPr>
    <a:lvl5pPr indent="342900" defTabSz="171450" latinLnBrk="0">
      <a:lnSpc>
        <a:spcPct val="117999"/>
      </a:lnSpc>
      <a:defRPr sz="825">
        <a:latin typeface="+mn-lt"/>
        <a:ea typeface="+mn-ea"/>
        <a:cs typeface="+mn-cs"/>
        <a:sym typeface="Helvetica Neue"/>
      </a:defRPr>
    </a:lvl5pPr>
    <a:lvl6pPr indent="428625" defTabSz="171450" latinLnBrk="0">
      <a:lnSpc>
        <a:spcPct val="117999"/>
      </a:lnSpc>
      <a:defRPr sz="825">
        <a:latin typeface="+mn-lt"/>
        <a:ea typeface="+mn-ea"/>
        <a:cs typeface="+mn-cs"/>
        <a:sym typeface="Helvetica Neue"/>
      </a:defRPr>
    </a:lvl6pPr>
    <a:lvl7pPr indent="514350" defTabSz="171450" latinLnBrk="0">
      <a:lnSpc>
        <a:spcPct val="117999"/>
      </a:lnSpc>
      <a:defRPr sz="825">
        <a:latin typeface="+mn-lt"/>
        <a:ea typeface="+mn-ea"/>
        <a:cs typeface="+mn-cs"/>
        <a:sym typeface="Helvetica Neue"/>
      </a:defRPr>
    </a:lvl7pPr>
    <a:lvl8pPr indent="600075" defTabSz="171450" latinLnBrk="0">
      <a:lnSpc>
        <a:spcPct val="117999"/>
      </a:lnSpc>
      <a:defRPr sz="825">
        <a:latin typeface="+mn-lt"/>
        <a:ea typeface="+mn-ea"/>
        <a:cs typeface="+mn-cs"/>
        <a:sym typeface="Helvetica Neue"/>
      </a:defRPr>
    </a:lvl8pPr>
    <a:lvl9pPr indent="685800" defTabSz="171450" latinLnBrk="0">
      <a:lnSpc>
        <a:spcPct val="117999"/>
      </a:lnSpc>
      <a:defRPr sz="825">
        <a:latin typeface="+mn-lt"/>
        <a:ea typeface="+mn-ea"/>
        <a:cs typeface="+mn-cs"/>
        <a:sym typeface="Helvetica Neue"/>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4_Cov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1" name="Title Text"/>
          <p:cNvSpPr txBox="1">
            <a:spLocks noGrp="1"/>
          </p:cNvSpPr>
          <p:nvPr>
            <p:ph type="title"/>
          </p:nvPr>
        </p:nvSpPr>
        <p:spPr>
          <a:xfrm>
            <a:off x="595404" y="1934216"/>
            <a:ext cx="4430553" cy="1165860"/>
          </a:xfrm>
          <a:prstGeom prst="rect">
            <a:avLst/>
          </a:prstGeom>
        </p:spPr>
        <p:txBody>
          <a:bodyPr anchor="t">
            <a:noAutofit/>
          </a:bodyPr>
          <a:lstStyle>
            <a:lvl1pPr marL="0" indent="0">
              <a:lnSpc>
                <a:spcPct val="100000"/>
              </a:lnSpc>
              <a:defRPr sz="3600" b="1">
                <a:solidFill>
                  <a:srgbClr val="181F2D"/>
                </a:solidFill>
              </a:defRPr>
            </a:lvl1pPr>
          </a:lstStyle>
          <a:p>
            <a:r>
              <a:rPr lang="en-US" dirty="0"/>
              <a:t>Click to edit Master title style</a:t>
            </a:r>
            <a:endParaRPr dirty="0"/>
          </a:p>
        </p:txBody>
      </p:sp>
    </p:spTree>
    <p:extLst>
      <p:ext uri="{BB962C8B-B14F-4D97-AF65-F5344CB8AC3E}">
        <p14:creationId xmlns:p14="http://schemas.microsoft.com/office/powerpoint/2010/main" val="1329249953"/>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reserve="1">
  <p:cSld name="Thank you">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2" name="Title Text"/>
          <p:cNvSpPr txBox="1">
            <a:spLocks noGrp="1"/>
          </p:cNvSpPr>
          <p:nvPr>
            <p:ph type="title"/>
          </p:nvPr>
        </p:nvSpPr>
        <p:spPr>
          <a:xfrm>
            <a:off x="472584" y="1747713"/>
            <a:ext cx="4918566" cy="545423"/>
          </a:xfrm>
          <a:prstGeom prst="rect">
            <a:avLst/>
          </a:prstGeom>
        </p:spPr>
        <p:txBody>
          <a:bodyPr anchor="b">
            <a:noAutofit/>
          </a:bodyPr>
          <a:lstStyle>
            <a:lvl1pPr>
              <a:lnSpc>
                <a:spcPct val="100000"/>
              </a:lnSpc>
              <a:defRPr sz="3600" b="1">
                <a:solidFill>
                  <a:srgbClr val="181F2D"/>
                </a:solidFill>
                <a:latin typeface="+mj-lt"/>
              </a:defRPr>
            </a:lvl1pPr>
          </a:lstStyle>
          <a:p>
            <a:r>
              <a:rPr lang="en-US" dirty="0"/>
              <a:t>Click to edit Master title style</a:t>
            </a:r>
            <a:endParaRPr dirty="0"/>
          </a:p>
        </p:txBody>
      </p:sp>
      <p:sp>
        <p:nvSpPr>
          <p:cNvPr id="23" name="Body Level One…"/>
          <p:cNvSpPr txBox="1">
            <a:spLocks noGrp="1"/>
          </p:cNvSpPr>
          <p:nvPr>
            <p:ph type="body" sz="quarter" idx="1"/>
          </p:nvPr>
        </p:nvSpPr>
        <p:spPr>
          <a:xfrm>
            <a:off x="472584" y="2432443"/>
            <a:ext cx="4918566" cy="1227412"/>
          </a:xfrm>
          <a:prstGeom prst="rect">
            <a:avLst/>
          </a:prstGeom>
        </p:spPr>
        <p:txBody>
          <a:bodyPr anchor="t">
            <a:noAutofit/>
          </a:bodyPr>
          <a:lstStyle>
            <a:lvl1pPr marL="0" indent="0">
              <a:lnSpc>
                <a:spcPct val="130000"/>
              </a:lnSpc>
              <a:spcBef>
                <a:spcPts val="0"/>
              </a:spcBef>
              <a:buSzTx/>
              <a:buNone/>
              <a:defRPr sz="1800" b="0" i="0">
                <a:solidFill>
                  <a:srgbClr val="181F2D"/>
                </a:solidFill>
                <a:latin typeface="+mn-lt"/>
                <a:ea typeface="Helvetica Neue Light" panose="02000403000000020004" pitchFamily="2" charset="0"/>
              </a:defRPr>
            </a:lvl1pPr>
            <a:lvl2pPr marL="0" indent="85725">
              <a:lnSpc>
                <a:spcPct val="130000"/>
              </a:lnSpc>
              <a:spcBef>
                <a:spcPts val="0"/>
              </a:spcBef>
              <a:buSzTx/>
              <a:buNone/>
              <a:defRPr sz="1800" b="0" i="0">
                <a:solidFill>
                  <a:schemeClr val="tx1"/>
                </a:solidFill>
                <a:latin typeface="+mn-lt"/>
                <a:ea typeface="Helvetica Neue Light" panose="02000403000000020004" pitchFamily="2" charset="0"/>
              </a:defRPr>
            </a:lvl2pPr>
            <a:lvl3pPr marL="0" indent="171450">
              <a:lnSpc>
                <a:spcPct val="130000"/>
              </a:lnSpc>
              <a:spcBef>
                <a:spcPts val="0"/>
              </a:spcBef>
              <a:buSzTx/>
              <a:buNone/>
              <a:defRPr sz="1800" b="0" i="0">
                <a:solidFill>
                  <a:schemeClr val="tx1"/>
                </a:solidFill>
                <a:latin typeface="+mn-lt"/>
                <a:ea typeface="Helvetica Neue Light" panose="02000403000000020004" pitchFamily="2" charset="0"/>
              </a:defRPr>
            </a:lvl3pPr>
            <a:lvl4pPr marL="0" indent="257175">
              <a:lnSpc>
                <a:spcPct val="130000"/>
              </a:lnSpc>
              <a:spcBef>
                <a:spcPts val="0"/>
              </a:spcBef>
              <a:buSzTx/>
              <a:buNone/>
              <a:defRPr sz="1800" b="0" i="0">
                <a:solidFill>
                  <a:schemeClr val="tx1"/>
                </a:solidFill>
                <a:latin typeface="+mn-lt"/>
                <a:ea typeface="Helvetica Neue Light" panose="02000403000000020004" pitchFamily="2" charset="0"/>
              </a:defRPr>
            </a:lvl4pPr>
            <a:lvl5pPr marL="0" indent="342900">
              <a:lnSpc>
                <a:spcPct val="130000"/>
              </a:lnSpc>
              <a:spcBef>
                <a:spcPts val="0"/>
              </a:spcBef>
              <a:buSzTx/>
              <a:buNone/>
              <a:defRPr sz="1800" b="0" i="0">
                <a:solidFill>
                  <a:schemeClr val="tx1"/>
                </a:solidFill>
                <a:latin typeface="+mn-lt"/>
                <a:ea typeface="Helvetica Neue Light" panose="02000403000000020004" pitchFamily="2" charset="0"/>
              </a:defRPr>
            </a:lvl5pPr>
          </a:lstStyle>
          <a:p>
            <a:pPr lvl="0"/>
            <a:r>
              <a:rPr lang="en-US" dirty="0"/>
              <a:t>Edit Master text styles</a:t>
            </a:r>
          </a:p>
        </p:txBody>
      </p:sp>
      <p:sp>
        <p:nvSpPr>
          <p:cNvPr id="7" name="Rectangle 6">
            <a:extLst>
              <a:ext uri="{FF2B5EF4-FFF2-40B4-BE49-F238E27FC236}">
                <a16:creationId xmlns:a16="http://schemas.microsoft.com/office/drawing/2014/main" id="{DF171A38-97DD-4F7E-B0FC-095A26BDF8CD}"/>
              </a:ext>
            </a:extLst>
          </p:cNvPr>
          <p:cNvSpPr/>
          <p:nvPr userDrawn="1"/>
        </p:nvSpPr>
        <p:spPr>
          <a:xfrm>
            <a:off x="2754043" y="3897331"/>
            <a:ext cx="2865665" cy="400110"/>
          </a:xfrm>
          <a:prstGeom prst="rect">
            <a:avLst/>
          </a:prstGeom>
        </p:spPr>
        <p:txBody>
          <a:bodyPr wrap="square">
            <a:spAutoFit/>
          </a:bodyPr>
          <a:lstStyle/>
          <a:p>
            <a:pPr algn="l"/>
            <a:r>
              <a:rPr lang="en-CA" sz="1000" b="1" dirty="0">
                <a:solidFill>
                  <a:srgbClr val="181F2D"/>
                </a:solidFill>
              </a:rPr>
              <a:t>Let’s Connect on LinkedIn</a:t>
            </a:r>
          </a:p>
          <a:p>
            <a:pPr algn="l"/>
            <a:r>
              <a:rPr lang="en-CA" sz="1000" b="0" cap="none" dirty="0">
                <a:solidFill>
                  <a:srgbClr val="181F2D"/>
                </a:solidFill>
              </a:rPr>
              <a:t>linkedin.com/company/canada-health-infoway/</a:t>
            </a:r>
          </a:p>
        </p:txBody>
      </p:sp>
      <p:sp>
        <p:nvSpPr>
          <p:cNvPr id="10" name="Rectangle 9">
            <a:extLst>
              <a:ext uri="{FF2B5EF4-FFF2-40B4-BE49-F238E27FC236}">
                <a16:creationId xmlns:a16="http://schemas.microsoft.com/office/drawing/2014/main" id="{D138D203-AF26-46CF-A577-C5AB104B2482}"/>
              </a:ext>
            </a:extLst>
          </p:cNvPr>
          <p:cNvSpPr/>
          <p:nvPr userDrawn="1"/>
        </p:nvSpPr>
        <p:spPr>
          <a:xfrm>
            <a:off x="2754043" y="4498119"/>
            <a:ext cx="2236998" cy="400110"/>
          </a:xfrm>
          <a:prstGeom prst="rect">
            <a:avLst/>
          </a:prstGeom>
        </p:spPr>
        <p:txBody>
          <a:bodyPr wrap="square">
            <a:spAutoFit/>
          </a:bodyPr>
          <a:lstStyle/>
          <a:p>
            <a:pPr algn="l"/>
            <a:r>
              <a:rPr lang="en-CA" sz="1000" b="1" dirty="0">
                <a:solidFill>
                  <a:srgbClr val="181F2D"/>
                </a:solidFill>
              </a:rPr>
              <a:t>Let’s Connect on Twitter</a:t>
            </a:r>
          </a:p>
          <a:p>
            <a:pPr algn="l"/>
            <a:r>
              <a:rPr kumimoji="0" lang="en-CA" sz="1000" b="0" i="0" u="none" strike="noStrike" cap="none" spc="0" normalizeH="0" baseline="0" dirty="0">
                <a:ln>
                  <a:noFill/>
                </a:ln>
                <a:solidFill>
                  <a:srgbClr val="181F2D"/>
                </a:solidFill>
                <a:effectLst/>
                <a:uFillTx/>
                <a:latin typeface="+mn-lt"/>
                <a:ea typeface="+mn-ea"/>
                <a:cs typeface="+mn-cs"/>
                <a:sym typeface="Helvetica Neue"/>
              </a:rPr>
              <a:t>@infoway</a:t>
            </a:r>
            <a:endParaRPr lang="en-CA" sz="1000" b="0" cap="none" dirty="0">
              <a:solidFill>
                <a:srgbClr val="181F2D"/>
              </a:solidFill>
            </a:endParaRPr>
          </a:p>
        </p:txBody>
      </p:sp>
      <p:sp>
        <p:nvSpPr>
          <p:cNvPr id="11" name="Rectangle 10">
            <a:extLst>
              <a:ext uri="{FF2B5EF4-FFF2-40B4-BE49-F238E27FC236}">
                <a16:creationId xmlns:a16="http://schemas.microsoft.com/office/drawing/2014/main" id="{F44F3E43-1555-4380-8581-55C414910EFF}"/>
              </a:ext>
            </a:extLst>
          </p:cNvPr>
          <p:cNvSpPr/>
          <p:nvPr userDrawn="1"/>
        </p:nvSpPr>
        <p:spPr>
          <a:xfrm>
            <a:off x="853900" y="3893391"/>
            <a:ext cx="1544496" cy="400110"/>
          </a:xfrm>
          <a:prstGeom prst="rect">
            <a:avLst/>
          </a:prstGeom>
        </p:spPr>
        <p:txBody>
          <a:bodyPr wrap="square">
            <a:spAutoFit/>
          </a:bodyPr>
          <a:lstStyle/>
          <a:p>
            <a:pPr algn="r"/>
            <a:r>
              <a:rPr lang="en-CA" sz="1000" b="1" dirty="0">
                <a:solidFill>
                  <a:srgbClr val="181F2D"/>
                </a:solidFill>
              </a:rPr>
              <a:t>Visit OUR WEBSITE</a:t>
            </a:r>
          </a:p>
          <a:p>
            <a:pPr algn="r"/>
            <a:r>
              <a:rPr lang="en-CA" sz="1000" b="0" cap="none" dirty="0">
                <a:solidFill>
                  <a:srgbClr val="181F2D"/>
                </a:solidFill>
              </a:rPr>
              <a:t>infoway-inforoute.ca</a:t>
            </a:r>
          </a:p>
        </p:txBody>
      </p:sp>
      <p:sp>
        <p:nvSpPr>
          <p:cNvPr id="13" name="Rectangle 12">
            <a:extLst>
              <a:ext uri="{FF2B5EF4-FFF2-40B4-BE49-F238E27FC236}">
                <a16:creationId xmlns:a16="http://schemas.microsoft.com/office/drawing/2014/main" id="{805D811F-C4B6-4F8C-B415-49F6EDD14031}"/>
              </a:ext>
            </a:extLst>
          </p:cNvPr>
          <p:cNvSpPr/>
          <p:nvPr userDrawn="1"/>
        </p:nvSpPr>
        <p:spPr>
          <a:xfrm>
            <a:off x="472584" y="4506931"/>
            <a:ext cx="1991971" cy="407804"/>
          </a:xfrm>
          <a:prstGeom prst="rect">
            <a:avLst/>
          </a:prstGeom>
        </p:spPr>
        <p:txBody>
          <a:bodyPr wrap="square">
            <a:spAutoFit/>
          </a:bodyPr>
          <a:lstStyle/>
          <a:p>
            <a:pPr algn="r"/>
            <a:r>
              <a:rPr lang="en-CA" sz="1000" b="1" dirty="0">
                <a:solidFill>
                  <a:srgbClr val="181F2D"/>
                </a:solidFill>
              </a:rPr>
              <a:t>VISIT OUR SURVEY WEBSITE</a:t>
            </a:r>
          </a:p>
          <a:p>
            <a:pPr algn="r"/>
            <a:r>
              <a:rPr lang="en-CA" sz="1000" b="0" cap="none" dirty="0">
                <a:solidFill>
                  <a:srgbClr val="181F2D"/>
                </a:solidFill>
              </a:rPr>
              <a:t>insights.infoway-inforoute.ca/</a:t>
            </a:r>
          </a:p>
        </p:txBody>
      </p:sp>
      <p:cxnSp>
        <p:nvCxnSpPr>
          <p:cNvPr id="14" name="Straight Connector 13">
            <a:extLst>
              <a:ext uri="{FF2B5EF4-FFF2-40B4-BE49-F238E27FC236}">
                <a16:creationId xmlns:a16="http://schemas.microsoft.com/office/drawing/2014/main" id="{1CB0A8F1-F1B1-4F13-A717-B7BBB3241E4A}"/>
              </a:ext>
            </a:extLst>
          </p:cNvPr>
          <p:cNvCxnSpPr>
            <a:cxnSpLocks/>
          </p:cNvCxnSpPr>
          <p:nvPr userDrawn="1"/>
        </p:nvCxnSpPr>
        <p:spPr>
          <a:xfrm>
            <a:off x="2576219" y="3831513"/>
            <a:ext cx="0" cy="1168504"/>
          </a:xfrm>
          <a:prstGeom prst="line">
            <a:avLst/>
          </a:prstGeom>
          <a:noFill/>
          <a:ln w="19050" cap="flat">
            <a:solidFill>
              <a:srgbClr val="181F2D"/>
            </a:solidFill>
            <a:prstDash val="solid"/>
            <a:miter lim="400000"/>
          </a:ln>
          <a:effectLst/>
          <a:sp3d/>
        </p:spPr>
        <p:style>
          <a:lnRef idx="0">
            <a:scrgbClr r="0" g="0" b="0"/>
          </a:lnRef>
          <a:fillRef idx="0">
            <a:scrgbClr r="0" g="0" b="0"/>
          </a:fillRef>
          <a:effectRef idx="0">
            <a:scrgbClr r="0" g="0" b="0"/>
          </a:effectRef>
          <a:fontRef idx="none"/>
        </p:style>
      </p:cxnSp>
      <p:pic>
        <p:nvPicPr>
          <p:cNvPr id="12" name="Picture 11" descr="A red logo on a black background&#10;&#10;Description automatically generated with medium confidence">
            <a:extLst>
              <a:ext uri="{FF2B5EF4-FFF2-40B4-BE49-F238E27FC236}">
                <a16:creationId xmlns:a16="http://schemas.microsoft.com/office/drawing/2014/main" id="{7AF5554A-CFEA-9347-870C-38F3A545EB6C}"/>
              </a:ext>
            </a:extLst>
          </p:cNvPr>
          <p:cNvPicPr>
            <a:picLocks noChangeAspect="1"/>
          </p:cNvPicPr>
          <p:nvPr userDrawn="1"/>
        </p:nvPicPr>
        <p:blipFill rotWithShape="1">
          <a:blip r:embed="rId3"/>
          <a:srcRect t="41830" b="42185"/>
          <a:stretch/>
        </p:blipFill>
        <p:spPr>
          <a:xfrm>
            <a:off x="368834" y="490486"/>
            <a:ext cx="2964179" cy="475312"/>
          </a:xfrm>
          <a:prstGeom prst="rect">
            <a:avLst/>
          </a:prstGeom>
        </p:spPr>
      </p:pic>
    </p:spTree>
    <p:extLst>
      <p:ext uri="{BB962C8B-B14F-4D97-AF65-F5344CB8AC3E}">
        <p14:creationId xmlns:p14="http://schemas.microsoft.com/office/powerpoint/2010/main" val="2720459042"/>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1_Corp log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3" name="Picture 2" descr="A red logo on a black background&#10;&#10;Description automatically generated with medium confidence">
            <a:extLst>
              <a:ext uri="{FF2B5EF4-FFF2-40B4-BE49-F238E27FC236}">
                <a16:creationId xmlns:a16="http://schemas.microsoft.com/office/drawing/2014/main" id="{52407C80-0394-1B45-B6CA-84CC785D8224}"/>
              </a:ext>
            </a:extLst>
          </p:cNvPr>
          <p:cNvPicPr>
            <a:picLocks noChangeAspect="1"/>
          </p:cNvPicPr>
          <p:nvPr userDrawn="1"/>
        </p:nvPicPr>
        <p:blipFill rotWithShape="1">
          <a:blip r:embed="rId3"/>
          <a:srcRect t="41830" b="42185"/>
          <a:stretch/>
        </p:blipFill>
        <p:spPr>
          <a:xfrm>
            <a:off x="268943" y="969363"/>
            <a:ext cx="5116999" cy="820521"/>
          </a:xfrm>
          <a:prstGeom prst="rect">
            <a:avLst/>
          </a:prstGeom>
        </p:spPr>
      </p:pic>
    </p:spTree>
    <p:extLst>
      <p:ext uri="{BB962C8B-B14F-4D97-AF65-F5344CB8AC3E}">
        <p14:creationId xmlns:p14="http://schemas.microsoft.com/office/powerpoint/2010/main" val="2575348631"/>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Cov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1" name="Title Text"/>
          <p:cNvSpPr txBox="1">
            <a:spLocks noGrp="1"/>
          </p:cNvSpPr>
          <p:nvPr>
            <p:ph type="title"/>
          </p:nvPr>
        </p:nvSpPr>
        <p:spPr>
          <a:xfrm>
            <a:off x="571500" y="1517073"/>
            <a:ext cx="3238500" cy="1165860"/>
          </a:xfrm>
          <a:prstGeom prst="rect">
            <a:avLst/>
          </a:prstGeom>
        </p:spPr>
        <p:txBody>
          <a:bodyPr anchor="t">
            <a:noAutofit/>
          </a:bodyPr>
          <a:lstStyle>
            <a:lvl1pPr>
              <a:lnSpc>
                <a:spcPct val="100000"/>
              </a:lnSpc>
              <a:defRPr sz="2800" b="1">
                <a:solidFill>
                  <a:srgbClr val="181F2D"/>
                </a:solidFill>
              </a:defRPr>
            </a:lvl1pPr>
          </a:lstStyle>
          <a:p>
            <a:r>
              <a:rPr lang="en-US" dirty="0"/>
              <a:t>Click to edit Master title style</a:t>
            </a:r>
            <a:endParaRPr dirty="0"/>
          </a:p>
        </p:txBody>
      </p:sp>
      <p:sp>
        <p:nvSpPr>
          <p:cNvPr id="12" name="Body Level One…"/>
          <p:cNvSpPr txBox="1">
            <a:spLocks noGrp="1"/>
          </p:cNvSpPr>
          <p:nvPr>
            <p:ph type="body" sz="quarter" idx="1"/>
          </p:nvPr>
        </p:nvSpPr>
        <p:spPr>
          <a:xfrm>
            <a:off x="571500" y="3185347"/>
            <a:ext cx="3238500" cy="1574876"/>
          </a:xfrm>
          <a:prstGeom prst="rect">
            <a:avLst/>
          </a:prstGeom>
        </p:spPr>
        <p:txBody>
          <a:bodyPr anchor="t">
            <a:noAutofit/>
          </a:bodyPr>
          <a:lstStyle>
            <a:lvl1pPr marL="0" indent="0">
              <a:lnSpc>
                <a:spcPct val="100000"/>
              </a:lnSpc>
              <a:spcBef>
                <a:spcPts val="0"/>
              </a:spcBef>
              <a:spcAft>
                <a:spcPts val="0"/>
              </a:spcAft>
              <a:buSzTx/>
              <a:buNone/>
              <a:defRPr sz="1600" b="0" i="0">
                <a:solidFill>
                  <a:srgbClr val="181F2D"/>
                </a:solidFill>
                <a:latin typeface="+mn-lt"/>
                <a:ea typeface="Helvetica Neue Light" panose="02000403000000020004" pitchFamily="2" charset="0"/>
              </a:defRPr>
            </a:lvl1pPr>
            <a:lvl2pPr marL="0" indent="85725">
              <a:lnSpc>
                <a:spcPct val="130000"/>
              </a:lnSpc>
              <a:spcBef>
                <a:spcPts val="0"/>
              </a:spcBef>
              <a:buSzTx/>
              <a:buNone/>
              <a:defRPr sz="1800" b="0" i="0">
                <a:solidFill>
                  <a:srgbClr val="FFFFFF"/>
                </a:solidFill>
                <a:latin typeface="Helvetica Neue Light" panose="02000403000000020004" pitchFamily="2" charset="0"/>
                <a:ea typeface="Helvetica Neue Light" panose="02000403000000020004" pitchFamily="2" charset="0"/>
              </a:defRPr>
            </a:lvl2pPr>
            <a:lvl3pPr marL="0" indent="171450">
              <a:lnSpc>
                <a:spcPct val="130000"/>
              </a:lnSpc>
              <a:spcBef>
                <a:spcPts val="0"/>
              </a:spcBef>
              <a:buSzTx/>
              <a:buNone/>
              <a:defRPr sz="1800" b="0" i="0">
                <a:solidFill>
                  <a:srgbClr val="FFFFFF"/>
                </a:solidFill>
                <a:latin typeface="Helvetica Neue Light" panose="02000403000000020004" pitchFamily="2" charset="0"/>
                <a:ea typeface="Helvetica Neue Light" panose="02000403000000020004" pitchFamily="2" charset="0"/>
              </a:defRPr>
            </a:lvl3pPr>
            <a:lvl4pPr marL="0" indent="257175">
              <a:lnSpc>
                <a:spcPct val="130000"/>
              </a:lnSpc>
              <a:spcBef>
                <a:spcPts val="0"/>
              </a:spcBef>
              <a:buSzTx/>
              <a:buNone/>
              <a:defRPr sz="1800" b="0" i="0">
                <a:solidFill>
                  <a:srgbClr val="FFFFFF"/>
                </a:solidFill>
                <a:latin typeface="Helvetica Neue Light" panose="02000403000000020004" pitchFamily="2" charset="0"/>
                <a:ea typeface="Helvetica Neue Light" panose="02000403000000020004" pitchFamily="2" charset="0"/>
              </a:defRPr>
            </a:lvl4pPr>
            <a:lvl5pPr marL="0" indent="342900">
              <a:lnSpc>
                <a:spcPct val="130000"/>
              </a:lnSpc>
              <a:spcBef>
                <a:spcPts val="0"/>
              </a:spcBef>
              <a:buSzTx/>
              <a:buNone/>
              <a:defRPr sz="1800" b="0" i="0">
                <a:solidFill>
                  <a:srgbClr val="FFFFFF"/>
                </a:solidFill>
                <a:latin typeface="Helvetica Neue Light" panose="02000403000000020004" pitchFamily="2" charset="0"/>
                <a:ea typeface="Helvetica Neue Light" panose="02000403000000020004" pitchFamily="2" charset="0"/>
              </a:defRPr>
            </a:lvl5pPr>
          </a:lstStyle>
          <a:p>
            <a:pPr lvl="0"/>
            <a:r>
              <a:rPr lang="en-US" dirty="0"/>
              <a:t>Edit Master text styles</a:t>
            </a:r>
          </a:p>
        </p:txBody>
      </p:sp>
      <p:sp>
        <p:nvSpPr>
          <p:cNvPr id="8" name="Body Level One…">
            <a:extLst>
              <a:ext uri="{FF2B5EF4-FFF2-40B4-BE49-F238E27FC236}">
                <a16:creationId xmlns:a16="http://schemas.microsoft.com/office/drawing/2014/main" id="{C79EAFE0-671A-4AB5-9421-FBBCE1866F06}"/>
              </a:ext>
            </a:extLst>
          </p:cNvPr>
          <p:cNvSpPr txBox="1">
            <a:spLocks noGrp="1"/>
          </p:cNvSpPr>
          <p:nvPr>
            <p:ph type="body" sz="quarter" idx="10"/>
          </p:nvPr>
        </p:nvSpPr>
        <p:spPr>
          <a:xfrm>
            <a:off x="571500" y="2791523"/>
            <a:ext cx="3238500" cy="449765"/>
          </a:xfrm>
          <a:prstGeom prst="rect">
            <a:avLst/>
          </a:prstGeom>
        </p:spPr>
        <p:txBody>
          <a:bodyPr anchor="t">
            <a:noAutofit/>
          </a:bodyPr>
          <a:lstStyle>
            <a:lvl1pPr marL="0" indent="0">
              <a:lnSpc>
                <a:spcPct val="130000"/>
              </a:lnSpc>
              <a:spcBef>
                <a:spcPts val="0"/>
              </a:spcBef>
              <a:buSzTx/>
              <a:buNone/>
              <a:defRPr sz="1800" b="0" i="0">
                <a:solidFill>
                  <a:srgbClr val="181F2D"/>
                </a:solidFill>
                <a:latin typeface="+mn-lt"/>
                <a:ea typeface="Helvetica Neue Light" panose="02000403000000020004" pitchFamily="2" charset="0"/>
              </a:defRPr>
            </a:lvl1pPr>
            <a:lvl2pPr marL="0" indent="85725">
              <a:lnSpc>
                <a:spcPct val="130000"/>
              </a:lnSpc>
              <a:spcBef>
                <a:spcPts val="0"/>
              </a:spcBef>
              <a:buSzTx/>
              <a:buNone/>
              <a:defRPr sz="1800" b="0" i="0">
                <a:solidFill>
                  <a:srgbClr val="FFFFFF"/>
                </a:solidFill>
                <a:latin typeface="Helvetica Neue Light" panose="02000403000000020004" pitchFamily="2" charset="0"/>
                <a:ea typeface="Helvetica Neue Light" panose="02000403000000020004" pitchFamily="2" charset="0"/>
              </a:defRPr>
            </a:lvl2pPr>
            <a:lvl3pPr marL="0" indent="171450">
              <a:lnSpc>
                <a:spcPct val="130000"/>
              </a:lnSpc>
              <a:spcBef>
                <a:spcPts val="0"/>
              </a:spcBef>
              <a:buSzTx/>
              <a:buNone/>
              <a:defRPr sz="1800" b="0" i="0">
                <a:solidFill>
                  <a:srgbClr val="FFFFFF"/>
                </a:solidFill>
                <a:latin typeface="Helvetica Neue Light" panose="02000403000000020004" pitchFamily="2" charset="0"/>
                <a:ea typeface="Helvetica Neue Light" panose="02000403000000020004" pitchFamily="2" charset="0"/>
              </a:defRPr>
            </a:lvl3pPr>
            <a:lvl4pPr marL="0" indent="257175">
              <a:lnSpc>
                <a:spcPct val="130000"/>
              </a:lnSpc>
              <a:spcBef>
                <a:spcPts val="0"/>
              </a:spcBef>
              <a:buSzTx/>
              <a:buNone/>
              <a:defRPr sz="1800" b="0" i="0">
                <a:solidFill>
                  <a:srgbClr val="FFFFFF"/>
                </a:solidFill>
                <a:latin typeface="Helvetica Neue Light" panose="02000403000000020004" pitchFamily="2" charset="0"/>
                <a:ea typeface="Helvetica Neue Light" panose="02000403000000020004" pitchFamily="2" charset="0"/>
              </a:defRPr>
            </a:lvl4pPr>
            <a:lvl5pPr marL="0" indent="342900">
              <a:lnSpc>
                <a:spcPct val="130000"/>
              </a:lnSpc>
              <a:spcBef>
                <a:spcPts val="0"/>
              </a:spcBef>
              <a:buSzTx/>
              <a:buNone/>
              <a:defRPr sz="1800" b="0" i="0">
                <a:solidFill>
                  <a:srgbClr val="FFFFFF"/>
                </a:solidFill>
                <a:latin typeface="Helvetica Neue Light" panose="02000403000000020004" pitchFamily="2" charset="0"/>
                <a:ea typeface="Helvetica Neue Light" panose="02000403000000020004" pitchFamily="2" charset="0"/>
              </a:defRPr>
            </a:lvl5pPr>
          </a:lstStyle>
          <a:p>
            <a:pPr lvl="0"/>
            <a:r>
              <a:rPr lang="en-US" dirty="0"/>
              <a:t>Edit Master text styles</a:t>
            </a:r>
          </a:p>
        </p:txBody>
      </p:sp>
      <p:pic>
        <p:nvPicPr>
          <p:cNvPr id="6" name="Picture 5" descr="A red logo on a black background&#10;&#10;Description automatically generated with medium confidence">
            <a:extLst>
              <a:ext uri="{FF2B5EF4-FFF2-40B4-BE49-F238E27FC236}">
                <a16:creationId xmlns:a16="http://schemas.microsoft.com/office/drawing/2014/main" id="{7477F427-F351-1C4E-96C4-5296762E2B3D}"/>
              </a:ext>
            </a:extLst>
          </p:cNvPr>
          <p:cNvPicPr>
            <a:picLocks noChangeAspect="1"/>
          </p:cNvPicPr>
          <p:nvPr userDrawn="1"/>
        </p:nvPicPr>
        <p:blipFill rotWithShape="1">
          <a:blip r:embed="rId3"/>
          <a:srcRect t="41830" b="42185"/>
          <a:stretch/>
        </p:blipFill>
        <p:spPr>
          <a:xfrm>
            <a:off x="368834" y="490486"/>
            <a:ext cx="2964179" cy="475312"/>
          </a:xfrm>
          <a:prstGeom prst="rect">
            <a:avLst/>
          </a:prstGeom>
        </p:spPr>
      </p:pic>
    </p:spTree>
    <p:extLst>
      <p:ext uri="{BB962C8B-B14F-4D97-AF65-F5344CB8AC3E}">
        <p14:creationId xmlns:p14="http://schemas.microsoft.com/office/powerpoint/2010/main" val="2799410334"/>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All Content">
    <p:spTree>
      <p:nvGrpSpPr>
        <p:cNvPr id="1" name=""/>
        <p:cNvGrpSpPr/>
        <p:nvPr/>
      </p:nvGrpSpPr>
      <p:grpSpPr>
        <a:xfrm>
          <a:off x="0" y="0"/>
          <a:ext cx="0" cy="0"/>
          <a:chOff x="0" y="0"/>
          <a:chExt cx="0" cy="0"/>
        </a:xfrm>
      </p:grpSpPr>
      <p:sp>
        <p:nvSpPr>
          <p:cNvPr id="124" name="Title Text"/>
          <p:cNvSpPr txBox="1">
            <a:spLocks noGrp="1"/>
          </p:cNvSpPr>
          <p:nvPr>
            <p:ph type="title"/>
          </p:nvPr>
        </p:nvSpPr>
        <p:spPr>
          <a:xfrm>
            <a:off x="733424" y="384048"/>
            <a:ext cx="7643659" cy="476250"/>
          </a:xfrm>
          <a:prstGeom prst="rect">
            <a:avLst/>
          </a:prstGeom>
        </p:spPr>
        <p:txBody>
          <a:bodyPr>
            <a:normAutofit/>
          </a:bodyPr>
          <a:lstStyle>
            <a:lvl1pPr>
              <a:defRPr sz="2400" b="1" i="0" u="none" strike="noStrike" cap="none" spc="0" baseline="0" dirty="0">
                <a:ln>
                  <a:noFill/>
                </a:ln>
                <a:solidFill>
                  <a:srgbClr val="181F2D"/>
                </a:solidFill>
                <a:uFillTx/>
                <a:latin typeface="+mj-lt"/>
                <a:ea typeface="+mn-ea"/>
                <a:cs typeface="+mn-cs"/>
                <a:sym typeface="Helvetica Neue"/>
              </a:defRPr>
            </a:lvl1pPr>
          </a:lstStyle>
          <a:p>
            <a:r>
              <a:rPr lang="en-US" dirty="0"/>
              <a:t>Click to edit Master title style</a:t>
            </a:r>
            <a:endParaRPr dirty="0"/>
          </a:p>
        </p:txBody>
      </p:sp>
      <p:sp>
        <p:nvSpPr>
          <p:cNvPr id="3" name="Content Placeholder 2">
            <a:extLst>
              <a:ext uri="{FF2B5EF4-FFF2-40B4-BE49-F238E27FC236}">
                <a16:creationId xmlns:a16="http://schemas.microsoft.com/office/drawing/2014/main" id="{1C421B22-0792-4CA5-806B-00E245A923B8}"/>
              </a:ext>
            </a:extLst>
          </p:cNvPr>
          <p:cNvSpPr>
            <a:spLocks noGrp="1"/>
          </p:cNvSpPr>
          <p:nvPr>
            <p:ph sz="quarter" idx="10"/>
          </p:nvPr>
        </p:nvSpPr>
        <p:spPr>
          <a:xfrm>
            <a:off x="733424" y="1335024"/>
            <a:ext cx="7643660" cy="3200400"/>
          </a:xfrm>
        </p:spPr>
        <p:txBody>
          <a:bodyPr/>
          <a:lstStyle>
            <a:lvl1pPr>
              <a:defRPr>
                <a:solidFill>
                  <a:srgbClr val="181F2D"/>
                </a:solidFill>
              </a:defRPr>
            </a:lvl1pPr>
            <a:lvl2pPr>
              <a:defRPr>
                <a:solidFill>
                  <a:srgbClr val="181F2D"/>
                </a:solidFill>
              </a:defRPr>
            </a:lvl2pPr>
            <a:lvl3pPr>
              <a:defRPr>
                <a:solidFill>
                  <a:srgbClr val="181F2D"/>
                </a:solidFill>
              </a:defRPr>
            </a:lvl3pPr>
            <a:lvl4pPr>
              <a:defRPr>
                <a:solidFill>
                  <a:srgbClr val="181F2D"/>
                </a:solidFill>
              </a:defRPr>
            </a:lvl4pPr>
            <a:lvl5pPr>
              <a:defRPr>
                <a:solidFill>
                  <a:srgbClr val="181F2D"/>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2" name="Slide Number Placeholder 1">
            <a:extLst>
              <a:ext uri="{FF2B5EF4-FFF2-40B4-BE49-F238E27FC236}">
                <a16:creationId xmlns:a16="http://schemas.microsoft.com/office/drawing/2014/main" id="{BC172D3A-AAC6-43D9-A879-6CD7A562FAA4}"/>
              </a:ext>
            </a:extLst>
          </p:cNvPr>
          <p:cNvSpPr>
            <a:spLocks noGrp="1"/>
          </p:cNvSpPr>
          <p:nvPr>
            <p:ph type="sldNum" sz="quarter" idx="11"/>
          </p:nvPr>
        </p:nvSpPr>
        <p:spPr/>
        <p:txBody>
          <a:bodyPr/>
          <a:lstStyle>
            <a:lvl1pPr>
              <a:defRPr>
                <a:solidFill>
                  <a:srgbClr val="181F2D"/>
                </a:solidFill>
              </a:defRPr>
            </a:lvl1pPr>
          </a:lstStyle>
          <a:p>
            <a:fld id="{7BCFBF29-39BB-47B7-B83E-9E61FEB2B13F}" type="slidenum">
              <a:rPr lang="en-CA" smtClean="0"/>
              <a:pPr/>
              <a:t>‹N°›</a:t>
            </a:fld>
            <a:endParaRPr lang="en-CA" dirty="0"/>
          </a:p>
        </p:txBody>
      </p:sp>
      <p:sp>
        <p:nvSpPr>
          <p:cNvPr id="6" name="Footer Placeholder 3">
            <a:extLst>
              <a:ext uri="{FF2B5EF4-FFF2-40B4-BE49-F238E27FC236}">
                <a16:creationId xmlns:a16="http://schemas.microsoft.com/office/drawing/2014/main" id="{3E6D9C31-E9F5-477F-9B2D-9E0D4BDC47F6}"/>
              </a:ext>
            </a:extLst>
          </p:cNvPr>
          <p:cNvSpPr>
            <a:spLocks noGrp="1"/>
          </p:cNvSpPr>
          <p:nvPr>
            <p:ph type="ftr" sz="quarter" idx="12"/>
          </p:nvPr>
        </p:nvSpPr>
        <p:spPr>
          <a:xfrm>
            <a:off x="246081" y="4810284"/>
            <a:ext cx="1828800" cy="146304"/>
          </a:xfrm>
        </p:spPr>
        <p:txBody>
          <a:bodyPr/>
          <a:lstStyle/>
          <a:p>
            <a:r>
              <a:rPr lang="en-CA" dirty="0"/>
              <a:t>©2023 Canada Health Infoway</a:t>
            </a:r>
          </a:p>
        </p:txBody>
      </p:sp>
    </p:spTree>
    <p:extLst>
      <p:ext uri="{BB962C8B-B14F-4D97-AF65-F5344CB8AC3E}">
        <p14:creationId xmlns:p14="http://schemas.microsoft.com/office/powerpoint/2010/main" val="36331591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No Bullets">
    <p:spTree>
      <p:nvGrpSpPr>
        <p:cNvPr id="1" name=""/>
        <p:cNvGrpSpPr/>
        <p:nvPr/>
      </p:nvGrpSpPr>
      <p:grpSpPr>
        <a:xfrm>
          <a:off x="0" y="0"/>
          <a:ext cx="0" cy="0"/>
          <a:chOff x="0" y="0"/>
          <a:chExt cx="0" cy="0"/>
        </a:xfrm>
      </p:grpSpPr>
      <p:sp>
        <p:nvSpPr>
          <p:cNvPr id="39" name="Title Text"/>
          <p:cNvSpPr txBox="1">
            <a:spLocks noGrp="1"/>
          </p:cNvSpPr>
          <p:nvPr>
            <p:ph type="title"/>
          </p:nvPr>
        </p:nvSpPr>
        <p:spPr>
          <a:xfrm>
            <a:off x="733424" y="384048"/>
            <a:ext cx="7643659" cy="476250"/>
          </a:xfrm>
          <a:prstGeom prst="rect">
            <a:avLst/>
          </a:prstGeom>
        </p:spPr>
        <p:txBody>
          <a:bodyPr>
            <a:normAutofit/>
          </a:bodyPr>
          <a:lstStyle>
            <a:lvl1pPr>
              <a:defRPr sz="2400" b="1">
                <a:solidFill>
                  <a:srgbClr val="181F2D"/>
                </a:solidFill>
              </a:defRPr>
            </a:lvl1pPr>
          </a:lstStyle>
          <a:p>
            <a:r>
              <a:rPr lang="en-US"/>
              <a:t>Click to edit Master title style</a:t>
            </a:r>
            <a:endParaRPr dirty="0"/>
          </a:p>
        </p:txBody>
      </p:sp>
      <p:sp>
        <p:nvSpPr>
          <p:cNvPr id="3" name="Text Placeholder 2">
            <a:extLst>
              <a:ext uri="{FF2B5EF4-FFF2-40B4-BE49-F238E27FC236}">
                <a16:creationId xmlns:a16="http://schemas.microsoft.com/office/drawing/2014/main" id="{BD05812C-D12C-4B79-B7B0-47A61E42D3D2}"/>
              </a:ext>
            </a:extLst>
          </p:cNvPr>
          <p:cNvSpPr>
            <a:spLocks noGrp="1"/>
          </p:cNvSpPr>
          <p:nvPr>
            <p:ph type="body" sz="quarter" idx="10"/>
          </p:nvPr>
        </p:nvSpPr>
        <p:spPr>
          <a:xfrm>
            <a:off x="733424" y="1335024"/>
            <a:ext cx="7643660" cy="3200400"/>
          </a:xfrm>
          <a:prstGeom prst="rect">
            <a:avLst/>
          </a:prstGeom>
        </p:spPr>
        <p:txBody>
          <a:bodyPr/>
          <a:lstStyle>
            <a:lvl1pPr marL="0" indent="0">
              <a:buNone/>
              <a:defRPr sz="1800">
                <a:solidFill>
                  <a:srgbClr val="181F2D"/>
                </a:solidFill>
              </a:defRPr>
            </a:lvl1pPr>
            <a:lvl2pPr marL="238125" indent="0">
              <a:buNone/>
              <a:defRPr sz="1600">
                <a:solidFill>
                  <a:srgbClr val="181F2D"/>
                </a:solidFill>
              </a:defRPr>
            </a:lvl2pPr>
            <a:lvl3pPr marL="476250" indent="0">
              <a:buNone/>
              <a:defRPr sz="1400">
                <a:solidFill>
                  <a:srgbClr val="181F2D"/>
                </a:solidFill>
              </a:defRPr>
            </a:lvl3pPr>
            <a:lvl4pPr marL="714375" indent="0">
              <a:buNone/>
              <a:defRPr sz="1400">
                <a:solidFill>
                  <a:srgbClr val="181F2D"/>
                </a:solidFill>
              </a:defRPr>
            </a:lvl4pPr>
            <a:lvl5pPr marL="952500" indent="0">
              <a:buNone/>
              <a:defRPr sz="1400">
                <a:solidFill>
                  <a:srgbClr val="181F2D"/>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sp>
        <p:nvSpPr>
          <p:cNvPr id="2" name="Slide Number Placeholder 1">
            <a:extLst>
              <a:ext uri="{FF2B5EF4-FFF2-40B4-BE49-F238E27FC236}">
                <a16:creationId xmlns:a16="http://schemas.microsoft.com/office/drawing/2014/main" id="{546F3C5C-961C-4423-B1FF-E32FC83E4AB0}"/>
              </a:ext>
            </a:extLst>
          </p:cNvPr>
          <p:cNvSpPr>
            <a:spLocks noGrp="1"/>
          </p:cNvSpPr>
          <p:nvPr>
            <p:ph type="sldNum" sz="quarter" idx="11"/>
          </p:nvPr>
        </p:nvSpPr>
        <p:spPr/>
        <p:txBody>
          <a:bodyPr/>
          <a:lstStyle>
            <a:lvl1pPr>
              <a:defRPr>
                <a:solidFill>
                  <a:srgbClr val="181F2D"/>
                </a:solidFill>
              </a:defRPr>
            </a:lvl1pPr>
          </a:lstStyle>
          <a:p>
            <a:fld id="{7BCFBF29-39BB-47B7-B83E-9E61FEB2B13F}" type="slidenum">
              <a:rPr lang="en-CA" smtClean="0"/>
              <a:pPr/>
              <a:t>‹N°›</a:t>
            </a:fld>
            <a:endParaRPr lang="en-CA" dirty="0"/>
          </a:p>
        </p:txBody>
      </p:sp>
      <p:sp>
        <p:nvSpPr>
          <p:cNvPr id="4" name="Footer Placeholder 3">
            <a:extLst>
              <a:ext uri="{FF2B5EF4-FFF2-40B4-BE49-F238E27FC236}">
                <a16:creationId xmlns:a16="http://schemas.microsoft.com/office/drawing/2014/main" id="{0E62BB8D-42D4-4B44-9A76-51373BF95A82}"/>
              </a:ext>
            </a:extLst>
          </p:cNvPr>
          <p:cNvSpPr>
            <a:spLocks noGrp="1"/>
          </p:cNvSpPr>
          <p:nvPr>
            <p:ph type="ftr" sz="quarter" idx="12"/>
          </p:nvPr>
        </p:nvSpPr>
        <p:spPr/>
        <p:txBody>
          <a:bodyPr/>
          <a:lstStyle/>
          <a:p>
            <a:r>
              <a:rPr lang="en-CA" dirty="0"/>
              <a:t>©2023 Canada Health Infoway</a:t>
            </a:r>
          </a:p>
        </p:txBody>
      </p:sp>
    </p:spTree>
    <p:extLst>
      <p:ext uri="{BB962C8B-B14F-4D97-AF65-F5344CB8AC3E}">
        <p14:creationId xmlns:p14="http://schemas.microsoft.com/office/powerpoint/2010/main" val="3361495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Numbers and Bullets">
    <p:spTree>
      <p:nvGrpSpPr>
        <p:cNvPr id="1" name=""/>
        <p:cNvGrpSpPr/>
        <p:nvPr/>
      </p:nvGrpSpPr>
      <p:grpSpPr>
        <a:xfrm>
          <a:off x="0" y="0"/>
          <a:ext cx="0" cy="0"/>
          <a:chOff x="0" y="0"/>
          <a:chExt cx="0" cy="0"/>
        </a:xfrm>
      </p:grpSpPr>
      <p:sp>
        <p:nvSpPr>
          <p:cNvPr id="138" name="Title Text"/>
          <p:cNvSpPr txBox="1">
            <a:spLocks noGrp="1"/>
          </p:cNvSpPr>
          <p:nvPr>
            <p:ph type="title"/>
          </p:nvPr>
        </p:nvSpPr>
        <p:spPr>
          <a:xfrm>
            <a:off x="733424" y="384048"/>
            <a:ext cx="7643658" cy="476250"/>
          </a:xfrm>
          <a:prstGeom prst="rect">
            <a:avLst/>
          </a:prstGeom>
        </p:spPr>
        <p:txBody>
          <a:bodyPr>
            <a:normAutofit/>
          </a:bodyPr>
          <a:lstStyle>
            <a:lvl1pPr>
              <a:defRPr sz="2400" b="1">
                <a:solidFill>
                  <a:srgbClr val="181F2D"/>
                </a:solidFill>
              </a:defRPr>
            </a:lvl1pPr>
          </a:lstStyle>
          <a:p>
            <a:r>
              <a:rPr lang="en-US" dirty="0"/>
              <a:t>Click to edit Master title style</a:t>
            </a:r>
            <a:endParaRPr dirty="0"/>
          </a:p>
        </p:txBody>
      </p:sp>
      <p:sp>
        <p:nvSpPr>
          <p:cNvPr id="139" name="Body Level One…"/>
          <p:cNvSpPr txBox="1">
            <a:spLocks noGrp="1"/>
          </p:cNvSpPr>
          <p:nvPr>
            <p:ph type="body" idx="1"/>
          </p:nvPr>
        </p:nvSpPr>
        <p:spPr>
          <a:xfrm>
            <a:off x="733424" y="1743476"/>
            <a:ext cx="7643659" cy="2847573"/>
          </a:xfrm>
          <a:prstGeom prst="rect">
            <a:avLst/>
          </a:prstGeom>
        </p:spPr>
        <p:txBody>
          <a:bodyPr anchor="t">
            <a:noAutofit/>
          </a:bodyPr>
          <a:lstStyle>
            <a:lvl1pPr marL="460375" indent="-460375">
              <a:lnSpc>
                <a:spcPct val="130000"/>
              </a:lnSpc>
              <a:spcBef>
                <a:spcPts val="0"/>
              </a:spcBef>
              <a:buClr>
                <a:srgbClr val="E02D3A"/>
              </a:buClr>
              <a:buSzTx/>
              <a:buFont typeface="+mj-lt"/>
              <a:buAutoNum type="arabicPeriod"/>
              <a:defRPr sz="1800">
                <a:solidFill>
                  <a:srgbClr val="181F2D"/>
                </a:solidFill>
                <a:latin typeface="+mn-lt"/>
              </a:defRPr>
            </a:lvl1pPr>
            <a:lvl2pPr marL="684213" indent="-223838">
              <a:lnSpc>
                <a:spcPct val="130000"/>
              </a:lnSpc>
              <a:spcBef>
                <a:spcPts val="0"/>
              </a:spcBef>
              <a:buSzTx/>
              <a:buFont typeface="Arial" panose="020B0604020202020204" pitchFamily="34" charset="0"/>
              <a:buChar char="•"/>
              <a:defRPr sz="1600">
                <a:solidFill>
                  <a:srgbClr val="181F2D"/>
                </a:solidFill>
                <a:latin typeface="+mn-lt"/>
              </a:defRPr>
            </a:lvl2pPr>
            <a:lvl3pPr marL="914400" indent="-223838" defTabSz="323850">
              <a:lnSpc>
                <a:spcPct val="130000"/>
              </a:lnSpc>
              <a:spcBef>
                <a:spcPts val="0"/>
              </a:spcBef>
              <a:buSzTx/>
              <a:buFont typeface="Arial" panose="020B0604020202020204" pitchFamily="34" charset="0"/>
              <a:buChar char="•"/>
              <a:defRPr sz="1400">
                <a:solidFill>
                  <a:srgbClr val="181F2D"/>
                </a:solidFill>
                <a:latin typeface="+mn-lt"/>
              </a:defRPr>
            </a:lvl3pPr>
            <a:lvl4pPr marL="457200" indent="257175">
              <a:lnSpc>
                <a:spcPct val="130000"/>
              </a:lnSpc>
              <a:spcBef>
                <a:spcPts val="0"/>
              </a:spcBef>
              <a:buSzTx/>
              <a:buNone/>
              <a:defRPr sz="1400">
                <a:solidFill>
                  <a:srgbClr val="000000"/>
                </a:solidFill>
              </a:defRPr>
            </a:lvl4pPr>
            <a:lvl5pPr marL="0" indent="342900">
              <a:lnSpc>
                <a:spcPct val="130000"/>
              </a:lnSpc>
              <a:spcBef>
                <a:spcPts val="0"/>
              </a:spcBef>
              <a:buSzTx/>
              <a:buNone/>
              <a:defRPr sz="1400">
                <a:solidFill>
                  <a:srgbClr val="000000"/>
                </a:solidFill>
              </a:defRPr>
            </a:lvl5pPr>
          </a:lstStyle>
          <a:p>
            <a:pPr lvl="0"/>
            <a:r>
              <a:rPr lang="en-US" dirty="0"/>
              <a:t>Edit Master text styles</a:t>
            </a:r>
          </a:p>
          <a:p>
            <a:pPr lvl="1"/>
            <a:r>
              <a:rPr lang="en-US" dirty="0"/>
              <a:t>Second level</a:t>
            </a:r>
          </a:p>
          <a:p>
            <a:pPr lvl="2"/>
            <a:r>
              <a:rPr lang="en-US" dirty="0"/>
              <a:t>Third level</a:t>
            </a:r>
          </a:p>
        </p:txBody>
      </p:sp>
      <p:sp>
        <p:nvSpPr>
          <p:cNvPr id="9" name="Text Placeholder 8">
            <a:extLst>
              <a:ext uri="{FF2B5EF4-FFF2-40B4-BE49-F238E27FC236}">
                <a16:creationId xmlns:a16="http://schemas.microsoft.com/office/drawing/2014/main" id="{FBAA267D-646B-42C6-A9CD-6BAFDA8822E0}"/>
              </a:ext>
            </a:extLst>
          </p:cNvPr>
          <p:cNvSpPr>
            <a:spLocks noGrp="1"/>
          </p:cNvSpPr>
          <p:nvPr>
            <p:ph type="body" sz="quarter" idx="10"/>
          </p:nvPr>
        </p:nvSpPr>
        <p:spPr>
          <a:xfrm>
            <a:off x="733423" y="1335024"/>
            <a:ext cx="7643659" cy="408452"/>
          </a:xfrm>
          <a:prstGeom prst="rect">
            <a:avLst/>
          </a:prstGeom>
        </p:spPr>
        <p:txBody>
          <a:bodyPr>
            <a:normAutofit/>
          </a:bodyPr>
          <a:lstStyle>
            <a:lvl1pPr marL="0" indent="0">
              <a:buNone/>
              <a:defRPr sz="1800" b="1">
                <a:solidFill>
                  <a:srgbClr val="181F2D"/>
                </a:solidFill>
              </a:defRPr>
            </a:lvl1pPr>
            <a:lvl2pPr marL="238125" indent="0">
              <a:buNone/>
              <a:defRPr/>
            </a:lvl2pPr>
            <a:lvl3pPr marL="476250" indent="0">
              <a:buNone/>
              <a:defRPr/>
            </a:lvl3pPr>
            <a:lvl4pPr marL="714375" indent="0">
              <a:buNone/>
              <a:defRPr/>
            </a:lvl4pPr>
            <a:lvl5pPr marL="952500" indent="0">
              <a:buNone/>
              <a:defRPr/>
            </a:lvl5pPr>
          </a:lstStyle>
          <a:p>
            <a:pPr lvl="0"/>
            <a:r>
              <a:rPr lang="en-US" dirty="0"/>
              <a:t>Edit Master text styles</a:t>
            </a:r>
          </a:p>
        </p:txBody>
      </p:sp>
      <p:sp>
        <p:nvSpPr>
          <p:cNvPr id="2" name="Slide Number Placeholder 1">
            <a:extLst>
              <a:ext uri="{FF2B5EF4-FFF2-40B4-BE49-F238E27FC236}">
                <a16:creationId xmlns:a16="http://schemas.microsoft.com/office/drawing/2014/main" id="{909C97EF-7BD4-4119-94E4-6C783B4D3EB4}"/>
              </a:ext>
            </a:extLst>
          </p:cNvPr>
          <p:cNvSpPr>
            <a:spLocks noGrp="1"/>
          </p:cNvSpPr>
          <p:nvPr>
            <p:ph type="sldNum" sz="quarter" idx="11"/>
          </p:nvPr>
        </p:nvSpPr>
        <p:spPr/>
        <p:txBody>
          <a:bodyPr/>
          <a:lstStyle>
            <a:lvl1pPr>
              <a:defRPr>
                <a:solidFill>
                  <a:srgbClr val="181F2D"/>
                </a:solidFill>
              </a:defRPr>
            </a:lvl1pPr>
          </a:lstStyle>
          <a:p>
            <a:fld id="{7BCFBF29-39BB-47B7-B83E-9E61FEB2B13F}" type="slidenum">
              <a:rPr lang="en-CA" smtClean="0"/>
              <a:pPr/>
              <a:t>‹N°›</a:t>
            </a:fld>
            <a:endParaRPr lang="en-CA" dirty="0"/>
          </a:p>
        </p:txBody>
      </p:sp>
      <p:sp>
        <p:nvSpPr>
          <p:cNvPr id="8" name="Footer Placeholder 3">
            <a:extLst>
              <a:ext uri="{FF2B5EF4-FFF2-40B4-BE49-F238E27FC236}">
                <a16:creationId xmlns:a16="http://schemas.microsoft.com/office/drawing/2014/main" id="{C0289C22-0B97-4A69-B42C-3059CFFEF48A}"/>
              </a:ext>
            </a:extLst>
          </p:cNvPr>
          <p:cNvSpPr>
            <a:spLocks noGrp="1"/>
          </p:cNvSpPr>
          <p:nvPr>
            <p:ph type="ftr" sz="quarter" idx="12"/>
          </p:nvPr>
        </p:nvSpPr>
        <p:spPr>
          <a:xfrm>
            <a:off x="246081" y="4810284"/>
            <a:ext cx="1828800" cy="146304"/>
          </a:xfrm>
        </p:spPr>
        <p:txBody>
          <a:bodyPr/>
          <a:lstStyle/>
          <a:p>
            <a:r>
              <a:rPr lang="en-CA" dirty="0"/>
              <a:t>©2023 Canada Health Infoway</a:t>
            </a:r>
          </a:p>
        </p:txBody>
      </p:sp>
    </p:spTree>
    <p:extLst>
      <p:ext uri="{BB962C8B-B14F-4D97-AF65-F5344CB8AC3E}">
        <p14:creationId xmlns:p14="http://schemas.microsoft.com/office/powerpoint/2010/main" val="18641147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All Content">
    <p:spTree>
      <p:nvGrpSpPr>
        <p:cNvPr id="1" name=""/>
        <p:cNvGrpSpPr/>
        <p:nvPr/>
      </p:nvGrpSpPr>
      <p:grpSpPr>
        <a:xfrm>
          <a:off x="0" y="0"/>
          <a:ext cx="0" cy="0"/>
          <a:chOff x="0" y="0"/>
          <a:chExt cx="0" cy="0"/>
        </a:xfrm>
      </p:grpSpPr>
      <p:sp>
        <p:nvSpPr>
          <p:cNvPr id="152" name="Title Text"/>
          <p:cNvSpPr txBox="1">
            <a:spLocks noGrp="1"/>
          </p:cNvSpPr>
          <p:nvPr>
            <p:ph type="title"/>
          </p:nvPr>
        </p:nvSpPr>
        <p:spPr>
          <a:xfrm>
            <a:off x="733424" y="384048"/>
            <a:ext cx="7643660" cy="476250"/>
          </a:xfrm>
          <a:prstGeom prst="rect">
            <a:avLst/>
          </a:prstGeom>
        </p:spPr>
        <p:txBody>
          <a:bodyPr>
            <a:normAutofit/>
          </a:bodyPr>
          <a:lstStyle>
            <a:lvl1pPr>
              <a:defRPr sz="2400" b="1">
                <a:solidFill>
                  <a:srgbClr val="181F2D"/>
                </a:solidFill>
              </a:defRPr>
            </a:lvl1pPr>
          </a:lstStyle>
          <a:p>
            <a:r>
              <a:rPr lang="en-US" dirty="0"/>
              <a:t>Click to edit Master title style</a:t>
            </a:r>
            <a:endParaRPr dirty="0"/>
          </a:p>
        </p:txBody>
      </p:sp>
      <p:sp>
        <p:nvSpPr>
          <p:cNvPr id="3" name="Content Placeholder 2">
            <a:extLst>
              <a:ext uri="{FF2B5EF4-FFF2-40B4-BE49-F238E27FC236}">
                <a16:creationId xmlns:a16="http://schemas.microsoft.com/office/drawing/2014/main" id="{A8D43F9C-2B95-4EB4-B43D-897CDCBE0DB3}"/>
              </a:ext>
            </a:extLst>
          </p:cNvPr>
          <p:cNvSpPr>
            <a:spLocks noGrp="1"/>
          </p:cNvSpPr>
          <p:nvPr>
            <p:ph sz="quarter" idx="10"/>
          </p:nvPr>
        </p:nvSpPr>
        <p:spPr>
          <a:xfrm>
            <a:off x="733425" y="1333501"/>
            <a:ext cx="3577419" cy="3200400"/>
          </a:xfrm>
        </p:spPr>
        <p:txBody>
          <a:bodyPr/>
          <a:lstStyle>
            <a:lvl1pPr>
              <a:defRPr>
                <a:solidFill>
                  <a:srgbClr val="181F2D"/>
                </a:solidFill>
              </a:defRPr>
            </a:lvl1pPr>
            <a:lvl2pPr>
              <a:defRPr>
                <a:solidFill>
                  <a:srgbClr val="181F2D"/>
                </a:solidFill>
              </a:defRPr>
            </a:lvl2pPr>
            <a:lvl3pPr>
              <a:defRPr>
                <a:solidFill>
                  <a:srgbClr val="181F2D"/>
                </a:solidFill>
              </a:defRPr>
            </a:lvl3pPr>
            <a:lvl4pPr>
              <a:defRPr>
                <a:solidFill>
                  <a:srgbClr val="181F2D"/>
                </a:solidFill>
              </a:defRPr>
            </a:lvl4pPr>
            <a:lvl5pPr>
              <a:defRPr>
                <a:solidFill>
                  <a:srgbClr val="181F2D"/>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sp>
        <p:nvSpPr>
          <p:cNvPr id="6" name="Content Placeholder 5">
            <a:extLst>
              <a:ext uri="{FF2B5EF4-FFF2-40B4-BE49-F238E27FC236}">
                <a16:creationId xmlns:a16="http://schemas.microsoft.com/office/drawing/2014/main" id="{E59109F0-8496-4318-80EF-A444125651BC}"/>
              </a:ext>
            </a:extLst>
          </p:cNvPr>
          <p:cNvSpPr>
            <a:spLocks noGrp="1"/>
          </p:cNvSpPr>
          <p:nvPr>
            <p:ph sz="quarter" idx="11"/>
          </p:nvPr>
        </p:nvSpPr>
        <p:spPr>
          <a:xfrm>
            <a:off x="4555254" y="1333500"/>
            <a:ext cx="3683390" cy="3200400"/>
          </a:xfrm>
        </p:spPr>
        <p:txBody>
          <a:bodyPr/>
          <a:lstStyle>
            <a:lvl1pPr>
              <a:defRPr>
                <a:solidFill>
                  <a:srgbClr val="181F2D"/>
                </a:solidFill>
              </a:defRPr>
            </a:lvl1pPr>
            <a:lvl2pPr>
              <a:defRPr>
                <a:solidFill>
                  <a:srgbClr val="181F2D"/>
                </a:solidFill>
              </a:defRPr>
            </a:lvl2pPr>
            <a:lvl3pPr>
              <a:defRPr>
                <a:solidFill>
                  <a:srgbClr val="181F2D"/>
                </a:solidFill>
              </a:defRPr>
            </a:lvl3pPr>
            <a:lvl4pPr>
              <a:defRPr>
                <a:solidFill>
                  <a:srgbClr val="181F2D"/>
                </a:solidFill>
              </a:defRPr>
            </a:lvl4pPr>
            <a:lvl5pPr>
              <a:defRPr>
                <a:solidFill>
                  <a:srgbClr val="181F2D"/>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sp>
        <p:nvSpPr>
          <p:cNvPr id="2" name="Slide Number Placeholder 1">
            <a:extLst>
              <a:ext uri="{FF2B5EF4-FFF2-40B4-BE49-F238E27FC236}">
                <a16:creationId xmlns:a16="http://schemas.microsoft.com/office/drawing/2014/main" id="{2EA4EBAB-DE80-4B25-951E-84CBE8F634D9}"/>
              </a:ext>
            </a:extLst>
          </p:cNvPr>
          <p:cNvSpPr>
            <a:spLocks noGrp="1"/>
          </p:cNvSpPr>
          <p:nvPr>
            <p:ph type="sldNum" sz="quarter" idx="12"/>
          </p:nvPr>
        </p:nvSpPr>
        <p:spPr/>
        <p:txBody>
          <a:bodyPr/>
          <a:lstStyle>
            <a:lvl1pPr>
              <a:defRPr>
                <a:solidFill>
                  <a:srgbClr val="181F2D"/>
                </a:solidFill>
              </a:defRPr>
            </a:lvl1pPr>
          </a:lstStyle>
          <a:p>
            <a:fld id="{7BCFBF29-39BB-47B7-B83E-9E61FEB2B13F}" type="slidenum">
              <a:rPr lang="en-CA" smtClean="0"/>
              <a:pPr/>
              <a:t>‹N°›</a:t>
            </a:fld>
            <a:endParaRPr lang="en-CA" dirty="0"/>
          </a:p>
        </p:txBody>
      </p:sp>
      <p:sp>
        <p:nvSpPr>
          <p:cNvPr id="8" name="Footer Placeholder 3">
            <a:extLst>
              <a:ext uri="{FF2B5EF4-FFF2-40B4-BE49-F238E27FC236}">
                <a16:creationId xmlns:a16="http://schemas.microsoft.com/office/drawing/2014/main" id="{C67B9066-CAB2-445E-9D55-B312616CD47B}"/>
              </a:ext>
            </a:extLst>
          </p:cNvPr>
          <p:cNvSpPr>
            <a:spLocks noGrp="1"/>
          </p:cNvSpPr>
          <p:nvPr>
            <p:ph type="ftr" sz="quarter" idx="13"/>
          </p:nvPr>
        </p:nvSpPr>
        <p:spPr>
          <a:xfrm>
            <a:off x="246081" y="4810284"/>
            <a:ext cx="1828800" cy="146304"/>
          </a:xfrm>
        </p:spPr>
        <p:txBody>
          <a:bodyPr/>
          <a:lstStyle/>
          <a:p>
            <a:r>
              <a:rPr lang="en-CA" dirty="0"/>
              <a:t>©2023 Canada Health Infoway</a:t>
            </a:r>
          </a:p>
        </p:txBody>
      </p:sp>
    </p:spTree>
    <p:extLst>
      <p:ext uri="{BB962C8B-B14F-4D97-AF65-F5344CB8AC3E}">
        <p14:creationId xmlns:p14="http://schemas.microsoft.com/office/powerpoint/2010/main" val="2376178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95" name="Title Text"/>
          <p:cNvSpPr txBox="1">
            <a:spLocks noGrp="1"/>
          </p:cNvSpPr>
          <p:nvPr>
            <p:ph type="title"/>
          </p:nvPr>
        </p:nvSpPr>
        <p:spPr>
          <a:xfrm>
            <a:off x="731520" y="384048"/>
            <a:ext cx="7645564" cy="476250"/>
          </a:xfrm>
          <a:prstGeom prst="rect">
            <a:avLst/>
          </a:prstGeom>
        </p:spPr>
        <p:txBody>
          <a:bodyPr>
            <a:normAutofit/>
          </a:bodyPr>
          <a:lstStyle>
            <a:lvl1pPr>
              <a:defRPr sz="2400" b="1">
                <a:solidFill>
                  <a:srgbClr val="181F2D"/>
                </a:solidFill>
              </a:defRPr>
            </a:lvl1pPr>
          </a:lstStyle>
          <a:p>
            <a:r>
              <a:rPr lang="en-US" dirty="0"/>
              <a:t>Click to edit Master title style</a:t>
            </a:r>
            <a:endParaRPr dirty="0"/>
          </a:p>
        </p:txBody>
      </p:sp>
      <p:sp>
        <p:nvSpPr>
          <p:cNvPr id="2" name="Slide Number Placeholder 1">
            <a:extLst>
              <a:ext uri="{FF2B5EF4-FFF2-40B4-BE49-F238E27FC236}">
                <a16:creationId xmlns:a16="http://schemas.microsoft.com/office/drawing/2014/main" id="{B1B8C854-3B3D-42AD-9797-2DCFFFD9D6C2}"/>
              </a:ext>
            </a:extLst>
          </p:cNvPr>
          <p:cNvSpPr>
            <a:spLocks noGrp="1"/>
          </p:cNvSpPr>
          <p:nvPr>
            <p:ph type="sldNum" sz="quarter" idx="10"/>
          </p:nvPr>
        </p:nvSpPr>
        <p:spPr/>
        <p:txBody>
          <a:bodyPr/>
          <a:lstStyle>
            <a:lvl1pPr>
              <a:defRPr>
                <a:solidFill>
                  <a:srgbClr val="181F2D"/>
                </a:solidFill>
              </a:defRPr>
            </a:lvl1pPr>
          </a:lstStyle>
          <a:p>
            <a:fld id="{7BCFBF29-39BB-47B7-B83E-9E61FEB2B13F}" type="slidenum">
              <a:rPr lang="en-CA" smtClean="0"/>
              <a:pPr/>
              <a:t>‹N°›</a:t>
            </a:fld>
            <a:endParaRPr lang="en-CA" dirty="0"/>
          </a:p>
        </p:txBody>
      </p:sp>
      <p:sp>
        <p:nvSpPr>
          <p:cNvPr id="6" name="Footer Placeholder 3">
            <a:extLst>
              <a:ext uri="{FF2B5EF4-FFF2-40B4-BE49-F238E27FC236}">
                <a16:creationId xmlns:a16="http://schemas.microsoft.com/office/drawing/2014/main" id="{55F11B2D-AA48-490D-A860-BA8D8DD25350}"/>
              </a:ext>
            </a:extLst>
          </p:cNvPr>
          <p:cNvSpPr>
            <a:spLocks noGrp="1"/>
          </p:cNvSpPr>
          <p:nvPr>
            <p:ph type="ftr" sz="quarter" idx="12"/>
          </p:nvPr>
        </p:nvSpPr>
        <p:spPr>
          <a:xfrm>
            <a:off x="246081" y="4810284"/>
            <a:ext cx="1828800" cy="146304"/>
          </a:xfrm>
        </p:spPr>
        <p:txBody>
          <a:bodyPr/>
          <a:lstStyle/>
          <a:p>
            <a:r>
              <a:rPr lang="en-CA" dirty="0"/>
              <a:t>©2023 Canada Health Infoway</a:t>
            </a:r>
          </a:p>
        </p:txBody>
      </p:sp>
    </p:spTree>
    <p:extLst>
      <p:ext uri="{BB962C8B-B14F-4D97-AF65-F5344CB8AC3E}">
        <p14:creationId xmlns:p14="http://schemas.microsoft.com/office/powerpoint/2010/main" val="17603542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ULL FRAME PHOTO">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1B8C854-3B3D-42AD-9797-2DCFFFD9D6C2}"/>
              </a:ext>
            </a:extLst>
          </p:cNvPr>
          <p:cNvSpPr>
            <a:spLocks noGrp="1"/>
          </p:cNvSpPr>
          <p:nvPr>
            <p:ph type="sldNum" sz="quarter" idx="10"/>
          </p:nvPr>
        </p:nvSpPr>
        <p:spPr/>
        <p:txBody>
          <a:bodyPr/>
          <a:lstStyle>
            <a:lvl1pPr>
              <a:defRPr>
                <a:solidFill>
                  <a:srgbClr val="181F2D"/>
                </a:solidFill>
              </a:defRPr>
            </a:lvl1pPr>
          </a:lstStyle>
          <a:p>
            <a:fld id="{7BCFBF29-39BB-47B7-B83E-9E61FEB2B13F}" type="slidenum">
              <a:rPr lang="en-CA" smtClean="0"/>
              <a:pPr/>
              <a:t>‹N°›</a:t>
            </a:fld>
            <a:endParaRPr lang="en-CA" dirty="0"/>
          </a:p>
        </p:txBody>
      </p:sp>
      <p:sp>
        <p:nvSpPr>
          <p:cNvPr id="6" name="Footer Placeholder 3">
            <a:extLst>
              <a:ext uri="{FF2B5EF4-FFF2-40B4-BE49-F238E27FC236}">
                <a16:creationId xmlns:a16="http://schemas.microsoft.com/office/drawing/2014/main" id="{55F11B2D-AA48-490D-A860-BA8D8DD25350}"/>
              </a:ext>
            </a:extLst>
          </p:cNvPr>
          <p:cNvSpPr>
            <a:spLocks noGrp="1"/>
          </p:cNvSpPr>
          <p:nvPr>
            <p:ph type="ftr" sz="quarter" idx="12"/>
          </p:nvPr>
        </p:nvSpPr>
        <p:spPr>
          <a:xfrm>
            <a:off x="246081" y="4810284"/>
            <a:ext cx="1828800" cy="146304"/>
          </a:xfrm>
        </p:spPr>
        <p:txBody>
          <a:bodyPr/>
          <a:lstStyle/>
          <a:p>
            <a:r>
              <a:rPr lang="en-CA" dirty="0"/>
              <a:t>©2023 Canada Health Infoway</a:t>
            </a:r>
          </a:p>
        </p:txBody>
      </p:sp>
      <p:sp>
        <p:nvSpPr>
          <p:cNvPr id="4" name="Picture Placeholder 3">
            <a:extLst>
              <a:ext uri="{FF2B5EF4-FFF2-40B4-BE49-F238E27FC236}">
                <a16:creationId xmlns:a16="http://schemas.microsoft.com/office/drawing/2014/main" id="{3B4A08D6-0C0B-48E2-B98D-F8B8BA612A30}"/>
              </a:ext>
            </a:extLst>
          </p:cNvPr>
          <p:cNvSpPr>
            <a:spLocks noGrp="1"/>
          </p:cNvSpPr>
          <p:nvPr>
            <p:ph type="pic" sz="quarter" idx="13"/>
          </p:nvPr>
        </p:nvSpPr>
        <p:spPr>
          <a:xfrm>
            <a:off x="0" y="0"/>
            <a:ext cx="9144000" cy="5143500"/>
          </a:xfrm>
        </p:spPr>
        <p:txBody>
          <a:bodyPr/>
          <a:lstStyle>
            <a:lvl1pPr>
              <a:defRPr>
                <a:solidFill>
                  <a:srgbClr val="181F2D"/>
                </a:solidFill>
              </a:defRPr>
            </a:lvl1pPr>
          </a:lstStyle>
          <a:p>
            <a:endParaRPr lang="en-CA" dirty="0"/>
          </a:p>
        </p:txBody>
      </p:sp>
    </p:spTree>
    <p:extLst>
      <p:ext uri="{BB962C8B-B14F-4D97-AF65-F5344CB8AC3E}">
        <p14:creationId xmlns:p14="http://schemas.microsoft.com/office/powerpoint/2010/main" val="27057826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CROPPED PHOTO">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1B8C854-3B3D-42AD-9797-2DCFFFD9D6C2}"/>
              </a:ext>
            </a:extLst>
          </p:cNvPr>
          <p:cNvSpPr>
            <a:spLocks noGrp="1"/>
          </p:cNvSpPr>
          <p:nvPr>
            <p:ph type="sldNum" sz="quarter" idx="10"/>
          </p:nvPr>
        </p:nvSpPr>
        <p:spPr/>
        <p:txBody>
          <a:bodyPr/>
          <a:lstStyle>
            <a:lvl1pPr>
              <a:defRPr>
                <a:solidFill>
                  <a:srgbClr val="181F2D"/>
                </a:solidFill>
              </a:defRPr>
            </a:lvl1pPr>
          </a:lstStyle>
          <a:p>
            <a:fld id="{7BCFBF29-39BB-47B7-B83E-9E61FEB2B13F}" type="slidenum">
              <a:rPr lang="en-CA" smtClean="0"/>
              <a:pPr/>
              <a:t>‹N°›</a:t>
            </a:fld>
            <a:endParaRPr lang="en-CA" dirty="0"/>
          </a:p>
        </p:txBody>
      </p:sp>
      <p:sp>
        <p:nvSpPr>
          <p:cNvPr id="6" name="Footer Placeholder 3">
            <a:extLst>
              <a:ext uri="{FF2B5EF4-FFF2-40B4-BE49-F238E27FC236}">
                <a16:creationId xmlns:a16="http://schemas.microsoft.com/office/drawing/2014/main" id="{55F11B2D-AA48-490D-A860-BA8D8DD25350}"/>
              </a:ext>
            </a:extLst>
          </p:cNvPr>
          <p:cNvSpPr>
            <a:spLocks noGrp="1"/>
          </p:cNvSpPr>
          <p:nvPr>
            <p:ph type="ftr" sz="quarter" idx="12"/>
          </p:nvPr>
        </p:nvSpPr>
        <p:spPr>
          <a:xfrm>
            <a:off x="246081" y="4810284"/>
            <a:ext cx="1828800" cy="146304"/>
          </a:xfrm>
        </p:spPr>
        <p:txBody>
          <a:bodyPr/>
          <a:lstStyle/>
          <a:p>
            <a:r>
              <a:rPr lang="en-CA" dirty="0"/>
              <a:t>©2023 Canada Health Infoway</a:t>
            </a:r>
          </a:p>
        </p:txBody>
      </p:sp>
      <p:sp>
        <p:nvSpPr>
          <p:cNvPr id="4" name="Picture Placeholder 3">
            <a:extLst>
              <a:ext uri="{FF2B5EF4-FFF2-40B4-BE49-F238E27FC236}">
                <a16:creationId xmlns:a16="http://schemas.microsoft.com/office/drawing/2014/main" id="{3B4A08D6-0C0B-48E2-B98D-F8B8BA612A30}"/>
              </a:ext>
            </a:extLst>
          </p:cNvPr>
          <p:cNvSpPr>
            <a:spLocks noGrp="1"/>
          </p:cNvSpPr>
          <p:nvPr>
            <p:ph type="pic" sz="quarter" idx="13"/>
          </p:nvPr>
        </p:nvSpPr>
        <p:spPr>
          <a:xfrm>
            <a:off x="5337242" y="0"/>
            <a:ext cx="3806757" cy="5143500"/>
          </a:xfrm>
        </p:spPr>
        <p:txBody>
          <a:bodyPr/>
          <a:lstStyle>
            <a:lvl1pPr>
              <a:defRPr>
                <a:solidFill>
                  <a:srgbClr val="181F2D"/>
                </a:solidFill>
              </a:defRPr>
            </a:lvl1pPr>
          </a:lstStyle>
          <a:p>
            <a:endParaRPr lang="en-CA" dirty="0"/>
          </a:p>
        </p:txBody>
      </p:sp>
      <p:sp>
        <p:nvSpPr>
          <p:cNvPr id="7" name="Title Text">
            <a:extLst>
              <a:ext uri="{FF2B5EF4-FFF2-40B4-BE49-F238E27FC236}">
                <a16:creationId xmlns:a16="http://schemas.microsoft.com/office/drawing/2014/main" id="{100864CA-6E58-439E-8194-65F1560D42CA}"/>
              </a:ext>
            </a:extLst>
          </p:cNvPr>
          <p:cNvSpPr txBox="1">
            <a:spLocks noGrp="1"/>
          </p:cNvSpPr>
          <p:nvPr>
            <p:ph type="title"/>
          </p:nvPr>
        </p:nvSpPr>
        <p:spPr>
          <a:xfrm>
            <a:off x="472584" y="1747713"/>
            <a:ext cx="4918566" cy="545423"/>
          </a:xfrm>
          <a:prstGeom prst="rect">
            <a:avLst/>
          </a:prstGeom>
        </p:spPr>
        <p:txBody>
          <a:bodyPr anchor="b">
            <a:noAutofit/>
          </a:bodyPr>
          <a:lstStyle>
            <a:lvl1pPr>
              <a:lnSpc>
                <a:spcPct val="100000"/>
              </a:lnSpc>
              <a:defRPr sz="3600" b="1">
                <a:solidFill>
                  <a:srgbClr val="181F2D"/>
                </a:solidFill>
                <a:latin typeface="+mj-lt"/>
              </a:defRPr>
            </a:lvl1pPr>
          </a:lstStyle>
          <a:p>
            <a:r>
              <a:rPr lang="en-US" dirty="0"/>
              <a:t>Click to edit Master title style</a:t>
            </a:r>
            <a:endParaRPr dirty="0"/>
          </a:p>
        </p:txBody>
      </p:sp>
      <p:sp>
        <p:nvSpPr>
          <p:cNvPr id="8" name="Body Level One…">
            <a:extLst>
              <a:ext uri="{FF2B5EF4-FFF2-40B4-BE49-F238E27FC236}">
                <a16:creationId xmlns:a16="http://schemas.microsoft.com/office/drawing/2014/main" id="{13188AC0-C894-4729-AEF7-89DF69E54A44}"/>
              </a:ext>
            </a:extLst>
          </p:cNvPr>
          <p:cNvSpPr txBox="1">
            <a:spLocks noGrp="1"/>
          </p:cNvSpPr>
          <p:nvPr>
            <p:ph type="body" sz="quarter" idx="1"/>
          </p:nvPr>
        </p:nvSpPr>
        <p:spPr>
          <a:xfrm>
            <a:off x="472584" y="2432443"/>
            <a:ext cx="4918566" cy="1227412"/>
          </a:xfrm>
          <a:prstGeom prst="rect">
            <a:avLst/>
          </a:prstGeom>
        </p:spPr>
        <p:txBody>
          <a:bodyPr anchor="t">
            <a:noAutofit/>
          </a:bodyPr>
          <a:lstStyle>
            <a:lvl1pPr marL="0" indent="0">
              <a:lnSpc>
                <a:spcPct val="130000"/>
              </a:lnSpc>
              <a:spcBef>
                <a:spcPts val="0"/>
              </a:spcBef>
              <a:buSzTx/>
              <a:buNone/>
              <a:defRPr sz="1800" b="0" i="0">
                <a:solidFill>
                  <a:srgbClr val="181F2D"/>
                </a:solidFill>
                <a:latin typeface="+mn-lt"/>
                <a:ea typeface="Helvetica Neue Light" panose="02000403000000020004" pitchFamily="2" charset="0"/>
              </a:defRPr>
            </a:lvl1pPr>
            <a:lvl2pPr marL="0" indent="85725">
              <a:lnSpc>
                <a:spcPct val="130000"/>
              </a:lnSpc>
              <a:spcBef>
                <a:spcPts val="0"/>
              </a:spcBef>
              <a:buSzTx/>
              <a:buNone/>
              <a:defRPr sz="1800" b="0" i="0">
                <a:solidFill>
                  <a:schemeClr val="tx1"/>
                </a:solidFill>
                <a:latin typeface="+mn-lt"/>
                <a:ea typeface="Helvetica Neue Light" panose="02000403000000020004" pitchFamily="2" charset="0"/>
              </a:defRPr>
            </a:lvl2pPr>
            <a:lvl3pPr marL="0" indent="171450">
              <a:lnSpc>
                <a:spcPct val="130000"/>
              </a:lnSpc>
              <a:spcBef>
                <a:spcPts val="0"/>
              </a:spcBef>
              <a:buSzTx/>
              <a:buNone/>
              <a:defRPr sz="1800" b="0" i="0">
                <a:solidFill>
                  <a:schemeClr val="tx1"/>
                </a:solidFill>
                <a:latin typeface="+mn-lt"/>
                <a:ea typeface="Helvetica Neue Light" panose="02000403000000020004" pitchFamily="2" charset="0"/>
              </a:defRPr>
            </a:lvl3pPr>
            <a:lvl4pPr marL="0" indent="257175">
              <a:lnSpc>
                <a:spcPct val="130000"/>
              </a:lnSpc>
              <a:spcBef>
                <a:spcPts val="0"/>
              </a:spcBef>
              <a:buSzTx/>
              <a:buNone/>
              <a:defRPr sz="1800" b="0" i="0">
                <a:solidFill>
                  <a:schemeClr val="tx1"/>
                </a:solidFill>
                <a:latin typeface="+mn-lt"/>
                <a:ea typeface="Helvetica Neue Light" panose="02000403000000020004" pitchFamily="2" charset="0"/>
              </a:defRPr>
            </a:lvl4pPr>
            <a:lvl5pPr marL="0" indent="342900">
              <a:lnSpc>
                <a:spcPct val="130000"/>
              </a:lnSpc>
              <a:spcBef>
                <a:spcPts val="0"/>
              </a:spcBef>
              <a:buSzTx/>
              <a:buNone/>
              <a:defRPr sz="1800" b="0" i="0">
                <a:solidFill>
                  <a:schemeClr val="tx1"/>
                </a:solidFill>
                <a:latin typeface="+mn-lt"/>
                <a:ea typeface="Helvetica Neue Light" panose="02000403000000020004" pitchFamily="2" charset="0"/>
              </a:defRPr>
            </a:lvl5pPr>
          </a:lstStyle>
          <a:p>
            <a:pPr lvl="0"/>
            <a:r>
              <a:rPr lang="en-US" dirty="0"/>
              <a:t>Edit Master text styles</a:t>
            </a:r>
          </a:p>
        </p:txBody>
      </p:sp>
      <p:pic>
        <p:nvPicPr>
          <p:cNvPr id="10" name="Picture 9" descr="A red logo on a black background&#10;&#10;Description automatically generated with medium confidence">
            <a:extLst>
              <a:ext uri="{FF2B5EF4-FFF2-40B4-BE49-F238E27FC236}">
                <a16:creationId xmlns:a16="http://schemas.microsoft.com/office/drawing/2014/main" id="{889726E0-7DC6-1846-AE6D-FAE9C79DDE7F}"/>
              </a:ext>
            </a:extLst>
          </p:cNvPr>
          <p:cNvPicPr>
            <a:picLocks noChangeAspect="1"/>
          </p:cNvPicPr>
          <p:nvPr userDrawn="1"/>
        </p:nvPicPr>
        <p:blipFill rotWithShape="1">
          <a:blip r:embed="rId2"/>
          <a:srcRect t="41830" b="42185"/>
          <a:stretch/>
        </p:blipFill>
        <p:spPr>
          <a:xfrm>
            <a:off x="368834" y="490486"/>
            <a:ext cx="2964179" cy="475312"/>
          </a:xfrm>
          <a:prstGeom prst="rect">
            <a:avLst/>
          </a:prstGeom>
        </p:spPr>
      </p:pic>
    </p:spTree>
    <p:extLst>
      <p:ext uri="{BB962C8B-B14F-4D97-AF65-F5344CB8AC3E}">
        <p14:creationId xmlns:p14="http://schemas.microsoft.com/office/powerpoint/2010/main" val="7507626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731520" y="384048"/>
            <a:ext cx="7645564" cy="475488"/>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normAutofit/>
          </a:bodyPr>
          <a:lstStyle/>
          <a:p>
            <a:r>
              <a:rPr lang="en-US" dirty="0"/>
              <a:t>Click to edit Master title style</a:t>
            </a:r>
            <a:endParaRPr dirty="0"/>
          </a:p>
        </p:txBody>
      </p:sp>
      <p:sp>
        <p:nvSpPr>
          <p:cNvPr id="5" name="Text Placeholder 4">
            <a:extLst>
              <a:ext uri="{FF2B5EF4-FFF2-40B4-BE49-F238E27FC236}">
                <a16:creationId xmlns:a16="http://schemas.microsoft.com/office/drawing/2014/main" id="{8AC05E6A-587B-465C-94D9-65A931B8C2DC}"/>
              </a:ext>
            </a:extLst>
          </p:cNvPr>
          <p:cNvSpPr>
            <a:spLocks noGrp="1"/>
          </p:cNvSpPr>
          <p:nvPr>
            <p:ph type="body" idx="1"/>
          </p:nvPr>
        </p:nvSpPr>
        <p:spPr>
          <a:xfrm>
            <a:off x="731520" y="1335024"/>
            <a:ext cx="7645564" cy="3200400"/>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sp>
        <p:nvSpPr>
          <p:cNvPr id="7" name="©2018 Canada Health Infoway">
            <a:extLst>
              <a:ext uri="{FF2B5EF4-FFF2-40B4-BE49-F238E27FC236}">
                <a16:creationId xmlns:a16="http://schemas.microsoft.com/office/drawing/2014/main" id="{DC8229DB-C643-4C6E-A4BB-33D5C2A79B9B}"/>
              </a:ext>
            </a:extLst>
          </p:cNvPr>
          <p:cNvSpPr txBox="1"/>
          <p:nvPr userDrawn="1"/>
        </p:nvSpPr>
        <p:spPr>
          <a:xfrm>
            <a:off x="246081" y="4770665"/>
            <a:ext cx="1459662" cy="146194"/>
          </a:xfrm>
          <a:prstGeom prst="rect">
            <a:avLst/>
          </a:prstGeom>
          <a:ln w="12700">
            <a:miter lim="400000"/>
          </a:ln>
          <a:extLst>
            <a:ext uri="{C572A759-6A51-4108-AA02-DFA0A04FC94B}">
              <ma14:wrappingTextBoxFlag xmlns="" xmlns:ma14="http://schemas.microsoft.com/office/mac/drawingml/2011/main" val="1"/>
            </a:ext>
          </a:extLst>
        </p:spPr>
        <p:txBody>
          <a:bodyPr lIns="19050" tIns="19050" rIns="19050" bIns="19050" anchor="ctr">
            <a:spAutoFit/>
          </a:bodyPr>
          <a:lstStyle>
            <a:lvl1pPr algn="r" defTabSz="457200">
              <a:defRPr sz="2100" b="0" cap="none">
                <a:solidFill>
                  <a:srgbClr val="000000"/>
                </a:solidFill>
              </a:defRPr>
            </a:lvl1pPr>
          </a:lstStyle>
          <a:p>
            <a:endParaRPr sz="700" b="0" i="0" dirty="0">
              <a:latin typeface="Helvetica Neue Light" panose="02000403000000020004" pitchFamily="2" charset="0"/>
              <a:ea typeface="Helvetica Neue Light" panose="02000403000000020004" pitchFamily="2" charset="0"/>
            </a:endParaRPr>
          </a:p>
        </p:txBody>
      </p:sp>
      <p:sp>
        <p:nvSpPr>
          <p:cNvPr id="3" name="Slide Number Placeholder 2">
            <a:extLst>
              <a:ext uri="{FF2B5EF4-FFF2-40B4-BE49-F238E27FC236}">
                <a16:creationId xmlns:a16="http://schemas.microsoft.com/office/drawing/2014/main" id="{A6C3A846-9A3E-4E78-A290-30942D29164E}"/>
              </a:ext>
            </a:extLst>
          </p:cNvPr>
          <p:cNvSpPr>
            <a:spLocks noGrp="1"/>
          </p:cNvSpPr>
          <p:nvPr>
            <p:ph type="sldNum" sz="quarter" idx="4"/>
          </p:nvPr>
        </p:nvSpPr>
        <p:spPr>
          <a:xfrm>
            <a:off x="246081" y="4497556"/>
            <a:ext cx="393255" cy="274637"/>
          </a:xfrm>
          <a:prstGeom prst="rect">
            <a:avLst/>
          </a:prstGeom>
        </p:spPr>
        <p:txBody>
          <a:bodyPr vert="horz" lIns="91440" tIns="45720" rIns="91440" bIns="45720" rtlCol="0" anchor="ctr"/>
          <a:lstStyle>
            <a:lvl1pPr algn="l">
              <a:defRPr sz="1000">
                <a:solidFill>
                  <a:srgbClr val="181F2D"/>
                </a:solidFill>
              </a:defRPr>
            </a:lvl1pPr>
          </a:lstStyle>
          <a:p>
            <a:fld id="{7BCFBF29-39BB-47B7-B83E-9E61FEB2B13F}" type="slidenum">
              <a:rPr lang="en-CA" smtClean="0"/>
              <a:pPr/>
              <a:t>‹N°›</a:t>
            </a:fld>
            <a:endParaRPr lang="en-CA" dirty="0"/>
          </a:p>
        </p:txBody>
      </p:sp>
      <p:sp>
        <p:nvSpPr>
          <p:cNvPr id="4" name="Footer Placeholder 3">
            <a:extLst>
              <a:ext uri="{FF2B5EF4-FFF2-40B4-BE49-F238E27FC236}">
                <a16:creationId xmlns:a16="http://schemas.microsoft.com/office/drawing/2014/main" id="{77E08CFF-7BA4-4FF3-A24E-133C63B99493}"/>
              </a:ext>
            </a:extLst>
          </p:cNvPr>
          <p:cNvSpPr>
            <a:spLocks noGrp="1"/>
          </p:cNvSpPr>
          <p:nvPr>
            <p:ph type="ftr" sz="quarter" idx="3"/>
          </p:nvPr>
        </p:nvSpPr>
        <p:spPr>
          <a:xfrm>
            <a:off x="246081" y="4810284"/>
            <a:ext cx="1828800" cy="146304"/>
          </a:xfrm>
          <a:prstGeom prst="rect">
            <a:avLst/>
          </a:prstGeom>
        </p:spPr>
        <p:txBody>
          <a:bodyPr vert="horz" lIns="91440" tIns="45720" rIns="91440" bIns="45720" rtlCol="0" anchor="ctr"/>
          <a:lstStyle>
            <a:lvl1pPr algn="l">
              <a:defRPr sz="700">
                <a:solidFill>
                  <a:schemeClr val="tx1">
                    <a:tint val="75000"/>
                  </a:schemeClr>
                </a:solidFill>
              </a:defRPr>
            </a:lvl1pPr>
          </a:lstStyle>
          <a:p>
            <a:r>
              <a:rPr lang="en-CA" dirty="0"/>
              <a:t>©2023 Canada Health Infoway</a:t>
            </a:r>
          </a:p>
        </p:txBody>
      </p:sp>
      <p:pic>
        <p:nvPicPr>
          <p:cNvPr id="12" name="Picture 11">
            <a:extLst>
              <a:ext uri="{FF2B5EF4-FFF2-40B4-BE49-F238E27FC236}">
                <a16:creationId xmlns:a16="http://schemas.microsoft.com/office/drawing/2014/main" id="{B8135846-E460-4558-B9C1-CB8EEC242490}"/>
              </a:ext>
            </a:extLst>
          </p:cNvPr>
          <p:cNvPicPr>
            <a:picLocks noChangeAspect="1"/>
          </p:cNvPicPr>
          <p:nvPr userDrawn="1"/>
        </p:nvPicPr>
        <p:blipFill>
          <a:blip r:embed="rId13"/>
          <a:srcRect t="41558" b="41558"/>
          <a:stretch/>
        </p:blipFill>
        <p:spPr>
          <a:xfrm>
            <a:off x="6959889" y="4635476"/>
            <a:ext cx="1920160" cy="325205"/>
          </a:xfrm>
          <a:prstGeom prst="rect">
            <a:avLst/>
          </a:prstGeom>
        </p:spPr>
      </p:pic>
    </p:spTree>
  </p:cSld>
  <p:clrMap bg1="lt1" tx1="dk1" bg2="lt2" tx2="dk2" accent1="accent1" accent2="accent2" accent3="accent3" accent4="accent4" accent5="accent5" accent6="accent6" hlink="hlink" folHlink="folHlink"/>
  <p:sldLayoutIdLst>
    <p:sldLayoutId id="2147483727" r:id="rId1"/>
    <p:sldLayoutId id="2147483714" r:id="rId2"/>
    <p:sldLayoutId id="2147483717" r:id="rId3"/>
    <p:sldLayoutId id="2147483705" r:id="rId4"/>
    <p:sldLayoutId id="2147483710" r:id="rId5"/>
    <p:sldLayoutId id="2147483704" r:id="rId6"/>
    <p:sldLayoutId id="2147483711" r:id="rId7"/>
    <p:sldLayoutId id="2147483724" r:id="rId8"/>
    <p:sldLayoutId id="2147483729" r:id="rId9"/>
    <p:sldLayoutId id="2147483712" r:id="rId10"/>
    <p:sldLayoutId id="2147483713"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dt="0"/>
  <p:txStyles>
    <p:titleStyle>
      <a:lvl1pPr marL="0" marR="0" indent="0" algn="l" defTabSz="309563" eaLnBrk="1" latinLnBrk="0" hangingPunct="1">
        <a:lnSpc>
          <a:spcPct val="100000"/>
        </a:lnSpc>
        <a:spcBef>
          <a:spcPts val="0"/>
        </a:spcBef>
        <a:spcAft>
          <a:spcPts val="0"/>
        </a:spcAft>
        <a:buClrTx/>
        <a:buSzTx/>
        <a:buFontTx/>
        <a:buNone/>
        <a:tabLst/>
        <a:defRPr sz="2400" b="1" i="0" u="none" strike="noStrike" cap="none" spc="0" baseline="0" dirty="0">
          <a:ln>
            <a:noFill/>
          </a:ln>
          <a:solidFill>
            <a:srgbClr val="181F2D"/>
          </a:solidFill>
          <a:uFillTx/>
          <a:latin typeface="+mj-lt"/>
          <a:ea typeface="+mn-ea"/>
          <a:cs typeface="+mn-cs"/>
          <a:sym typeface="Helvetica Neue"/>
        </a:defRPr>
      </a:lvl1pPr>
      <a:lvl2pPr marL="0" marR="0" indent="85725" algn="l" defTabSz="309563" eaLnBrk="1" latinLnBrk="0" hangingPunct="1">
        <a:lnSpc>
          <a:spcPct val="100000"/>
        </a:lnSpc>
        <a:spcBef>
          <a:spcPts val="0"/>
        </a:spcBef>
        <a:spcAft>
          <a:spcPts val="0"/>
        </a:spcAft>
        <a:buClrTx/>
        <a:buSzTx/>
        <a:buFontTx/>
        <a:buNone/>
        <a:tabLst/>
        <a:defRPr sz="3750" b="0" i="0" u="none" strike="noStrike" cap="none" spc="0" baseline="0">
          <a:ln>
            <a:noFill/>
          </a:ln>
          <a:solidFill>
            <a:srgbClr val="515252"/>
          </a:solidFill>
          <a:uFillTx/>
          <a:latin typeface="+mn-lt"/>
          <a:ea typeface="+mn-ea"/>
          <a:cs typeface="+mn-cs"/>
          <a:sym typeface="Helvetica Neue"/>
        </a:defRPr>
      </a:lvl2pPr>
      <a:lvl3pPr marL="0" marR="0" indent="171450" algn="l" defTabSz="309563" eaLnBrk="1" latinLnBrk="0" hangingPunct="1">
        <a:lnSpc>
          <a:spcPct val="100000"/>
        </a:lnSpc>
        <a:spcBef>
          <a:spcPts val="0"/>
        </a:spcBef>
        <a:spcAft>
          <a:spcPts val="0"/>
        </a:spcAft>
        <a:buClrTx/>
        <a:buSzTx/>
        <a:buFontTx/>
        <a:buNone/>
        <a:tabLst/>
        <a:defRPr sz="3750" b="0" i="0" u="none" strike="noStrike" cap="none" spc="0" baseline="0">
          <a:ln>
            <a:noFill/>
          </a:ln>
          <a:solidFill>
            <a:srgbClr val="515252"/>
          </a:solidFill>
          <a:uFillTx/>
          <a:latin typeface="+mn-lt"/>
          <a:ea typeface="+mn-ea"/>
          <a:cs typeface="+mn-cs"/>
          <a:sym typeface="Helvetica Neue"/>
        </a:defRPr>
      </a:lvl3pPr>
      <a:lvl4pPr marL="0" marR="0" indent="257175" algn="l" defTabSz="309563" eaLnBrk="1" latinLnBrk="0" hangingPunct="1">
        <a:lnSpc>
          <a:spcPct val="100000"/>
        </a:lnSpc>
        <a:spcBef>
          <a:spcPts val="0"/>
        </a:spcBef>
        <a:spcAft>
          <a:spcPts val="0"/>
        </a:spcAft>
        <a:buClrTx/>
        <a:buSzTx/>
        <a:buFontTx/>
        <a:buNone/>
        <a:tabLst/>
        <a:defRPr sz="3750" b="0" i="0" u="none" strike="noStrike" cap="none" spc="0" baseline="0">
          <a:ln>
            <a:noFill/>
          </a:ln>
          <a:solidFill>
            <a:srgbClr val="515252"/>
          </a:solidFill>
          <a:uFillTx/>
          <a:latin typeface="+mn-lt"/>
          <a:ea typeface="+mn-ea"/>
          <a:cs typeface="+mn-cs"/>
          <a:sym typeface="Helvetica Neue"/>
        </a:defRPr>
      </a:lvl4pPr>
      <a:lvl5pPr marL="0" marR="0" indent="342900" algn="l" defTabSz="309563" eaLnBrk="1" latinLnBrk="0" hangingPunct="1">
        <a:lnSpc>
          <a:spcPct val="100000"/>
        </a:lnSpc>
        <a:spcBef>
          <a:spcPts val="0"/>
        </a:spcBef>
        <a:spcAft>
          <a:spcPts val="0"/>
        </a:spcAft>
        <a:buClrTx/>
        <a:buSzTx/>
        <a:buFontTx/>
        <a:buNone/>
        <a:tabLst/>
        <a:defRPr sz="3750" b="0" i="0" u="none" strike="noStrike" cap="none" spc="0" baseline="0">
          <a:ln>
            <a:noFill/>
          </a:ln>
          <a:solidFill>
            <a:srgbClr val="515252"/>
          </a:solidFill>
          <a:uFillTx/>
          <a:latin typeface="+mn-lt"/>
          <a:ea typeface="+mn-ea"/>
          <a:cs typeface="+mn-cs"/>
          <a:sym typeface="Helvetica Neue"/>
        </a:defRPr>
      </a:lvl5pPr>
      <a:lvl6pPr marL="0" marR="0" indent="428625" algn="l" defTabSz="309563" eaLnBrk="1" latinLnBrk="0" hangingPunct="1">
        <a:lnSpc>
          <a:spcPct val="100000"/>
        </a:lnSpc>
        <a:spcBef>
          <a:spcPts val="0"/>
        </a:spcBef>
        <a:spcAft>
          <a:spcPts val="0"/>
        </a:spcAft>
        <a:buClrTx/>
        <a:buSzTx/>
        <a:buFontTx/>
        <a:buNone/>
        <a:tabLst/>
        <a:defRPr sz="3750" b="0" i="0" u="none" strike="noStrike" cap="none" spc="0" baseline="0">
          <a:ln>
            <a:noFill/>
          </a:ln>
          <a:solidFill>
            <a:srgbClr val="515252"/>
          </a:solidFill>
          <a:uFillTx/>
          <a:latin typeface="+mn-lt"/>
          <a:ea typeface="+mn-ea"/>
          <a:cs typeface="+mn-cs"/>
          <a:sym typeface="Helvetica Neue"/>
        </a:defRPr>
      </a:lvl6pPr>
      <a:lvl7pPr marL="0" marR="0" indent="514350" algn="l" defTabSz="309563" eaLnBrk="1" latinLnBrk="0" hangingPunct="1">
        <a:lnSpc>
          <a:spcPct val="100000"/>
        </a:lnSpc>
        <a:spcBef>
          <a:spcPts val="0"/>
        </a:spcBef>
        <a:spcAft>
          <a:spcPts val="0"/>
        </a:spcAft>
        <a:buClrTx/>
        <a:buSzTx/>
        <a:buFontTx/>
        <a:buNone/>
        <a:tabLst/>
        <a:defRPr sz="3750" b="0" i="0" u="none" strike="noStrike" cap="none" spc="0" baseline="0">
          <a:ln>
            <a:noFill/>
          </a:ln>
          <a:solidFill>
            <a:srgbClr val="515252"/>
          </a:solidFill>
          <a:uFillTx/>
          <a:latin typeface="+mn-lt"/>
          <a:ea typeface="+mn-ea"/>
          <a:cs typeface="+mn-cs"/>
          <a:sym typeface="Helvetica Neue"/>
        </a:defRPr>
      </a:lvl7pPr>
      <a:lvl8pPr marL="0" marR="0" indent="600075" algn="l" defTabSz="309563" eaLnBrk="1" latinLnBrk="0" hangingPunct="1">
        <a:lnSpc>
          <a:spcPct val="100000"/>
        </a:lnSpc>
        <a:spcBef>
          <a:spcPts val="0"/>
        </a:spcBef>
        <a:spcAft>
          <a:spcPts val="0"/>
        </a:spcAft>
        <a:buClrTx/>
        <a:buSzTx/>
        <a:buFontTx/>
        <a:buNone/>
        <a:tabLst/>
        <a:defRPr sz="3750" b="0" i="0" u="none" strike="noStrike" cap="none" spc="0" baseline="0">
          <a:ln>
            <a:noFill/>
          </a:ln>
          <a:solidFill>
            <a:srgbClr val="515252"/>
          </a:solidFill>
          <a:uFillTx/>
          <a:latin typeface="+mn-lt"/>
          <a:ea typeface="+mn-ea"/>
          <a:cs typeface="+mn-cs"/>
          <a:sym typeface="Helvetica Neue"/>
        </a:defRPr>
      </a:lvl8pPr>
      <a:lvl9pPr marL="0" marR="0" indent="685800" algn="l" defTabSz="309563" eaLnBrk="1" latinLnBrk="0" hangingPunct="1">
        <a:lnSpc>
          <a:spcPct val="100000"/>
        </a:lnSpc>
        <a:spcBef>
          <a:spcPts val="0"/>
        </a:spcBef>
        <a:spcAft>
          <a:spcPts val="0"/>
        </a:spcAft>
        <a:buClrTx/>
        <a:buSzTx/>
        <a:buFontTx/>
        <a:buNone/>
        <a:tabLst/>
        <a:defRPr sz="3750" b="0" i="0" u="none" strike="noStrike" cap="none" spc="0" baseline="0">
          <a:ln>
            <a:noFill/>
          </a:ln>
          <a:solidFill>
            <a:srgbClr val="515252"/>
          </a:solidFill>
          <a:uFillTx/>
          <a:latin typeface="+mn-lt"/>
          <a:ea typeface="+mn-ea"/>
          <a:cs typeface="+mn-cs"/>
          <a:sym typeface="Helvetica Neue"/>
        </a:defRPr>
      </a:lvl9pPr>
    </p:titleStyle>
    <p:bodyStyle>
      <a:lvl1pPr marL="192024" marR="0" indent="-190500" algn="l" defTabSz="309563" eaLnBrk="1" latinLnBrk="0" hangingPunct="1">
        <a:lnSpc>
          <a:spcPct val="130000"/>
        </a:lnSpc>
        <a:spcBef>
          <a:spcPts val="300"/>
        </a:spcBef>
        <a:spcAft>
          <a:spcPts val="300"/>
        </a:spcAft>
        <a:buClrTx/>
        <a:buSzPct val="100000"/>
        <a:buFontTx/>
        <a:buChar char="•"/>
        <a:tabLst/>
        <a:defRPr lang="en-US" sz="1800" b="0" i="0" u="none" strike="noStrike" cap="none" spc="0" baseline="0" dirty="0">
          <a:ln>
            <a:noFill/>
          </a:ln>
          <a:solidFill>
            <a:srgbClr val="181F2D"/>
          </a:solidFill>
          <a:uFillTx/>
          <a:latin typeface="+mn-lt"/>
          <a:ea typeface="+mn-ea"/>
          <a:cs typeface="+mn-cs"/>
          <a:sym typeface="Helvetica Neue"/>
        </a:defRPr>
      </a:lvl1pPr>
      <a:lvl2pPr marL="429768" marR="0" indent="-190500" algn="l" defTabSz="309563" eaLnBrk="1" latinLnBrk="0" hangingPunct="1">
        <a:lnSpc>
          <a:spcPct val="130000"/>
        </a:lnSpc>
        <a:spcBef>
          <a:spcPts val="300"/>
        </a:spcBef>
        <a:spcAft>
          <a:spcPts val="300"/>
        </a:spcAft>
        <a:buClrTx/>
        <a:buSzPct val="100000"/>
        <a:buFontTx/>
        <a:buChar char="•"/>
        <a:tabLst/>
        <a:defRPr lang="en-US" sz="1600" b="0" i="0" u="none" strike="noStrike" cap="none" spc="0" baseline="0" dirty="0">
          <a:ln>
            <a:noFill/>
          </a:ln>
          <a:solidFill>
            <a:srgbClr val="181F2D"/>
          </a:solidFill>
          <a:uFillTx/>
          <a:latin typeface="+mn-lt"/>
          <a:ea typeface="+mn-ea"/>
          <a:cs typeface="+mn-cs"/>
          <a:sym typeface="Helvetica Neue"/>
        </a:defRPr>
      </a:lvl2pPr>
      <a:lvl3pPr marL="667512" marR="0" indent="-190500" algn="l" defTabSz="309563" eaLnBrk="1" latinLnBrk="0" hangingPunct="1">
        <a:lnSpc>
          <a:spcPct val="130000"/>
        </a:lnSpc>
        <a:spcBef>
          <a:spcPts val="300"/>
        </a:spcBef>
        <a:spcAft>
          <a:spcPts val="300"/>
        </a:spcAft>
        <a:buClrTx/>
        <a:buSzPct val="100000"/>
        <a:buFontTx/>
        <a:buChar char="•"/>
        <a:tabLst/>
        <a:defRPr lang="en-US" sz="1400" b="0" i="0" u="none" strike="noStrike" cap="none" spc="0" baseline="0" dirty="0">
          <a:ln>
            <a:noFill/>
          </a:ln>
          <a:solidFill>
            <a:srgbClr val="181F2D"/>
          </a:solidFill>
          <a:uFillTx/>
          <a:latin typeface="+mn-lt"/>
          <a:ea typeface="+mn-ea"/>
          <a:cs typeface="+mn-cs"/>
          <a:sym typeface="Helvetica Neue"/>
        </a:defRPr>
      </a:lvl3pPr>
      <a:lvl4pPr marL="905256" marR="0" indent="-190500" algn="l" defTabSz="309563" eaLnBrk="1" latinLnBrk="0" hangingPunct="1">
        <a:lnSpc>
          <a:spcPct val="130000"/>
        </a:lnSpc>
        <a:spcBef>
          <a:spcPts val="300"/>
        </a:spcBef>
        <a:spcAft>
          <a:spcPts val="300"/>
        </a:spcAft>
        <a:buClrTx/>
        <a:buSzPct val="100000"/>
        <a:buFontTx/>
        <a:buChar char="•"/>
        <a:tabLst/>
        <a:defRPr lang="en-US" sz="1400" b="0" i="0" u="none" strike="noStrike" cap="none" spc="0" baseline="0" dirty="0">
          <a:ln>
            <a:noFill/>
          </a:ln>
          <a:solidFill>
            <a:srgbClr val="181F2D"/>
          </a:solidFill>
          <a:uFillTx/>
          <a:latin typeface="+mn-lt"/>
          <a:ea typeface="+mn-ea"/>
          <a:cs typeface="+mn-cs"/>
          <a:sym typeface="Helvetica Neue"/>
        </a:defRPr>
      </a:lvl4pPr>
      <a:lvl5pPr marL="1143000" marR="0" indent="-190500" algn="l" defTabSz="309563" eaLnBrk="1" latinLnBrk="0" hangingPunct="1">
        <a:lnSpc>
          <a:spcPct val="130000"/>
        </a:lnSpc>
        <a:spcBef>
          <a:spcPts val="300"/>
        </a:spcBef>
        <a:spcAft>
          <a:spcPts val="300"/>
        </a:spcAft>
        <a:buClrTx/>
        <a:buSzPct val="100000"/>
        <a:buFontTx/>
        <a:buChar char="•"/>
        <a:tabLst/>
        <a:defRPr lang="en-CA" sz="1400" b="0" i="0" u="none" strike="noStrike" cap="none" spc="0" baseline="0" dirty="0">
          <a:ln>
            <a:noFill/>
          </a:ln>
          <a:solidFill>
            <a:srgbClr val="181F2D"/>
          </a:solidFill>
          <a:uFillTx/>
          <a:latin typeface="+mn-lt"/>
          <a:ea typeface="+mn-ea"/>
          <a:cs typeface="+mn-cs"/>
          <a:sym typeface="Helvetica Neue"/>
        </a:defRPr>
      </a:lvl5pPr>
      <a:lvl6pPr marL="1309688" marR="0" indent="-119063" algn="l" defTabSz="309563" eaLnBrk="1" latinLnBrk="0" hangingPunct="1">
        <a:lnSpc>
          <a:spcPct val="150000"/>
        </a:lnSpc>
        <a:spcBef>
          <a:spcPts val="1950"/>
        </a:spcBef>
        <a:spcAft>
          <a:spcPts val="0"/>
        </a:spcAft>
        <a:buClrTx/>
        <a:buSzPct val="75000"/>
        <a:buFontTx/>
        <a:buChar char="•"/>
        <a:tabLst/>
        <a:defRPr sz="975" b="0" i="0" u="none" strike="noStrike" cap="none" spc="0" baseline="0">
          <a:ln>
            <a:noFill/>
          </a:ln>
          <a:solidFill>
            <a:srgbClr val="717172"/>
          </a:solidFill>
          <a:uFillTx/>
          <a:latin typeface="+mn-lt"/>
          <a:ea typeface="+mn-ea"/>
          <a:cs typeface="+mn-cs"/>
          <a:sym typeface="Helvetica Neue"/>
        </a:defRPr>
      </a:lvl6pPr>
      <a:lvl7pPr marL="1547813" marR="0" indent="-119063" algn="l" defTabSz="309563" eaLnBrk="1" latinLnBrk="0" hangingPunct="1">
        <a:lnSpc>
          <a:spcPct val="150000"/>
        </a:lnSpc>
        <a:spcBef>
          <a:spcPts val="1950"/>
        </a:spcBef>
        <a:spcAft>
          <a:spcPts val="0"/>
        </a:spcAft>
        <a:buClrTx/>
        <a:buSzPct val="75000"/>
        <a:buFontTx/>
        <a:buChar char="•"/>
        <a:tabLst/>
        <a:defRPr sz="975" b="0" i="0" u="none" strike="noStrike" cap="none" spc="0" baseline="0">
          <a:ln>
            <a:noFill/>
          </a:ln>
          <a:solidFill>
            <a:srgbClr val="717172"/>
          </a:solidFill>
          <a:uFillTx/>
          <a:latin typeface="+mn-lt"/>
          <a:ea typeface="+mn-ea"/>
          <a:cs typeface="+mn-cs"/>
          <a:sym typeface="Helvetica Neue"/>
        </a:defRPr>
      </a:lvl7pPr>
      <a:lvl8pPr marL="1785938" marR="0" indent="-119063" algn="l" defTabSz="309563" eaLnBrk="1" latinLnBrk="0" hangingPunct="1">
        <a:lnSpc>
          <a:spcPct val="150000"/>
        </a:lnSpc>
        <a:spcBef>
          <a:spcPts val="1950"/>
        </a:spcBef>
        <a:spcAft>
          <a:spcPts val="0"/>
        </a:spcAft>
        <a:buClrTx/>
        <a:buSzPct val="75000"/>
        <a:buFontTx/>
        <a:buChar char="•"/>
        <a:tabLst/>
        <a:defRPr sz="975" b="0" i="0" u="none" strike="noStrike" cap="none" spc="0" baseline="0">
          <a:ln>
            <a:noFill/>
          </a:ln>
          <a:solidFill>
            <a:srgbClr val="717172"/>
          </a:solidFill>
          <a:uFillTx/>
          <a:latin typeface="+mn-lt"/>
          <a:ea typeface="+mn-ea"/>
          <a:cs typeface="+mn-cs"/>
          <a:sym typeface="Helvetica Neue"/>
        </a:defRPr>
      </a:lvl8pPr>
      <a:lvl9pPr marL="2024063" marR="0" indent="-119063" algn="l" defTabSz="309563" eaLnBrk="1" latinLnBrk="0" hangingPunct="1">
        <a:lnSpc>
          <a:spcPct val="150000"/>
        </a:lnSpc>
        <a:spcBef>
          <a:spcPts val="1950"/>
        </a:spcBef>
        <a:spcAft>
          <a:spcPts val="0"/>
        </a:spcAft>
        <a:buClrTx/>
        <a:buSzPct val="75000"/>
        <a:buFontTx/>
        <a:buChar char="•"/>
        <a:tabLst/>
        <a:defRPr sz="975" b="0" i="0" u="none" strike="noStrike" cap="none" spc="0" baseline="0">
          <a:ln>
            <a:noFill/>
          </a:ln>
          <a:solidFill>
            <a:srgbClr val="717172"/>
          </a:solidFill>
          <a:uFillTx/>
          <a:latin typeface="+mn-lt"/>
          <a:ea typeface="+mn-ea"/>
          <a:cs typeface="+mn-cs"/>
          <a:sym typeface="Helvetica Neue"/>
        </a:defRPr>
      </a:lvl9pPr>
    </p:bodyStyle>
    <p:otherStyle>
      <a:lvl1pPr marL="0" marR="0" indent="0" algn="ctr" defTabSz="309563" rtl="0" eaLnBrk="1" latinLnBrk="0" hangingPunct="1">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Helvetica Neue Light"/>
        </a:defRPr>
      </a:lvl1pPr>
      <a:lvl2pPr marL="0" marR="0" indent="85725" algn="ctr" defTabSz="309563" rtl="0" eaLnBrk="1" latinLnBrk="0" hangingPunct="1">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Helvetica Neue Light"/>
        </a:defRPr>
      </a:lvl2pPr>
      <a:lvl3pPr marL="0" marR="0" indent="171450" algn="ctr" defTabSz="309563" rtl="0" eaLnBrk="1" latinLnBrk="0" hangingPunct="1">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Helvetica Neue Light"/>
        </a:defRPr>
      </a:lvl3pPr>
      <a:lvl4pPr marL="0" marR="0" indent="257175" algn="ctr" defTabSz="309563" rtl="0" eaLnBrk="1" latinLnBrk="0" hangingPunct="1">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Helvetica Neue Light"/>
        </a:defRPr>
      </a:lvl4pPr>
      <a:lvl5pPr marL="0" marR="0" indent="342900" algn="ctr" defTabSz="309563" rtl="0" eaLnBrk="1" latinLnBrk="0" hangingPunct="1">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Helvetica Neue Light"/>
        </a:defRPr>
      </a:lvl5pPr>
      <a:lvl6pPr marL="0" marR="0" indent="428625" algn="ctr" defTabSz="309563" rtl="0" eaLnBrk="1" latinLnBrk="0" hangingPunct="1">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Helvetica Neue Light"/>
        </a:defRPr>
      </a:lvl6pPr>
      <a:lvl7pPr marL="0" marR="0" indent="514350" algn="ctr" defTabSz="309563" rtl="0" eaLnBrk="1" latinLnBrk="0" hangingPunct="1">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Helvetica Neue Light"/>
        </a:defRPr>
      </a:lvl7pPr>
      <a:lvl8pPr marL="0" marR="0" indent="600075" algn="ctr" defTabSz="309563" rtl="0" eaLnBrk="1" latinLnBrk="0" hangingPunct="1">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Helvetica Neue Light"/>
        </a:defRPr>
      </a:lvl8pPr>
      <a:lvl9pPr marL="0" marR="0" indent="685800" algn="ctr" defTabSz="309563" rtl="0" eaLnBrk="1" latinLnBrk="0" hangingPunct="1">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Helvetica Neue Light"/>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hyperlink" Target="https://www.academie-medecine.fr/le-dictionnaire/index.php?q=jambe" TargetMode="Externa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hyperlink" Target="https://www.academie-medecine.fr/le-dictionnaire/index.php?q=jambe" TargetMode="Externa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5625977-8DC5-B7C4-7EEE-625D6D5320B0}"/>
              </a:ext>
            </a:extLst>
          </p:cNvPr>
          <p:cNvSpPr>
            <a:spLocks noGrp="1"/>
          </p:cNvSpPr>
          <p:nvPr>
            <p:ph type="title"/>
          </p:nvPr>
        </p:nvSpPr>
        <p:spPr>
          <a:xfrm>
            <a:off x="887172" y="2002454"/>
            <a:ext cx="7643659" cy="1112979"/>
          </a:xfrm>
        </p:spPr>
        <p:txBody>
          <a:bodyPr>
            <a:noAutofit/>
          </a:bodyPr>
          <a:lstStyle/>
          <a:p>
            <a:r>
              <a:rPr lang="fr-FR" sz="3200" dirty="0">
                <a:solidFill>
                  <a:srgbClr val="181F2D"/>
                </a:solidFill>
              </a:rPr>
              <a:t>Traduction de </a:t>
            </a:r>
            <a:r>
              <a:rPr lang="fr-FR" sz="3200" dirty="0" err="1">
                <a:solidFill>
                  <a:srgbClr val="0070C0"/>
                </a:solidFill>
              </a:rPr>
              <a:t>Lower</a:t>
            </a:r>
            <a:r>
              <a:rPr lang="fr-FR" sz="3200" dirty="0">
                <a:solidFill>
                  <a:srgbClr val="0070C0"/>
                </a:solidFill>
              </a:rPr>
              <a:t> </a:t>
            </a:r>
            <a:r>
              <a:rPr lang="fr-FR" sz="3200" dirty="0" err="1">
                <a:solidFill>
                  <a:srgbClr val="0070C0"/>
                </a:solidFill>
              </a:rPr>
              <a:t>limb</a:t>
            </a:r>
            <a:r>
              <a:rPr lang="fr-FR" sz="3200" dirty="0">
                <a:solidFill>
                  <a:srgbClr val="0070C0"/>
                </a:solidFill>
              </a:rPr>
              <a:t>/</a:t>
            </a:r>
            <a:r>
              <a:rPr lang="fr-FR" sz="3200" dirty="0" err="1">
                <a:solidFill>
                  <a:srgbClr val="0070C0"/>
                </a:solidFill>
              </a:rPr>
              <a:t>extremity</a:t>
            </a:r>
            <a:br>
              <a:rPr lang="fr-FR" sz="3200" dirty="0">
                <a:solidFill>
                  <a:srgbClr val="181F2D"/>
                </a:solidFill>
              </a:rPr>
            </a:br>
            <a:r>
              <a:rPr lang="fr-FR" sz="3200" dirty="0">
                <a:solidFill>
                  <a:srgbClr val="181F2D"/>
                </a:solidFill>
              </a:rPr>
              <a:t>et de </a:t>
            </a:r>
            <a:r>
              <a:rPr lang="fr-FR" sz="3200" dirty="0" err="1">
                <a:solidFill>
                  <a:srgbClr val="0070C0"/>
                </a:solidFill>
              </a:rPr>
              <a:t>Lower</a:t>
            </a:r>
            <a:r>
              <a:rPr lang="fr-FR" sz="3200" dirty="0">
                <a:solidFill>
                  <a:srgbClr val="0070C0"/>
                </a:solidFill>
              </a:rPr>
              <a:t> leg</a:t>
            </a:r>
            <a:endParaRPr lang="en-CA" sz="3200" dirty="0">
              <a:solidFill>
                <a:srgbClr val="0070C0"/>
              </a:solidFill>
            </a:endParaRPr>
          </a:p>
        </p:txBody>
      </p:sp>
      <p:sp>
        <p:nvSpPr>
          <p:cNvPr id="4" name="Espace réservé du numéro de diapositive 3">
            <a:extLst>
              <a:ext uri="{FF2B5EF4-FFF2-40B4-BE49-F238E27FC236}">
                <a16:creationId xmlns:a16="http://schemas.microsoft.com/office/drawing/2014/main" id="{13BB2660-B8DE-CD6C-154B-A1344531DE2D}"/>
              </a:ext>
            </a:extLst>
          </p:cNvPr>
          <p:cNvSpPr>
            <a:spLocks noGrp="1"/>
          </p:cNvSpPr>
          <p:nvPr>
            <p:ph type="sldNum" sz="quarter" idx="11"/>
          </p:nvPr>
        </p:nvSpPr>
        <p:spPr/>
        <p:txBody>
          <a:bodyPr/>
          <a:lstStyle/>
          <a:p>
            <a:fld id="{7BCFBF29-39BB-47B7-B83E-9E61FEB2B13F}" type="slidenum">
              <a:rPr lang="en-CA" smtClean="0"/>
              <a:pPr/>
              <a:t>1</a:t>
            </a:fld>
            <a:endParaRPr lang="en-CA" dirty="0"/>
          </a:p>
        </p:txBody>
      </p:sp>
      <p:sp>
        <p:nvSpPr>
          <p:cNvPr id="5" name="Espace réservé du pied de page 4">
            <a:extLst>
              <a:ext uri="{FF2B5EF4-FFF2-40B4-BE49-F238E27FC236}">
                <a16:creationId xmlns:a16="http://schemas.microsoft.com/office/drawing/2014/main" id="{167D8432-0534-2A46-5630-B1DFB494FE6E}"/>
              </a:ext>
            </a:extLst>
          </p:cNvPr>
          <p:cNvSpPr>
            <a:spLocks noGrp="1"/>
          </p:cNvSpPr>
          <p:nvPr>
            <p:ph type="ftr" sz="quarter" idx="12"/>
          </p:nvPr>
        </p:nvSpPr>
        <p:spPr/>
        <p:txBody>
          <a:bodyPr/>
          <a:lstStyle/>
          <a:p>
            <a:r>
              <a:rPr lang="en-CA" dirty="0"/>
              <a:t>©2024 Canada Health Infoway</a:t>
            </a:r>
          </a:p>
        </p:txBody>
      </p:sp>
    </p:spTree>
    <p:extLst>
      <p:ext uri="{BB962C8B-B14F-4D97-AF65-F5344CB8AC3E}">
        <p14:creationId xmlns:p14="http://schemas.microsoft.com/office/powerpoint/2010/main" val="32724144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5625977-8DC5-B7C4-7EEE-625D6D5320B0}"/>
              </a:ext>
            </a:extLst>
          </p:cNvPr>
          <p:cNvSpPr>
            <a:spLocks noGrp="1"/>
          </p:cNvSpPr>
          <p:nvPr>
            <p:ph type="title"/>
          </p:nvPr>
        </p:nvSpPr>
        <p:spPr/>
        <p:txBody>
          <a:bodyPr/>
          <a:lstStyle/>
          <a:p>
            <a:r>
              <a:rPr lang="fr-FR" dirty="0">
                <a:solidFill>
                  <a:srgbClr val="181F2D"/>
                </a:solidFill>
              </a:rPr>
              <a:t>Exemples de </a:t>
            </a:r>
            <a:r>
              <a:rPr lang="fr-FR" dirty="0">
                <a:solidFill>
                  <a:srgbClr val="0070C0"/>
                </a:solidFill>
              </a:rPr>
              <a:t>PT français</a:t>
            </a:r>
            <a:endParaRPr lang="en-CA" dirty="0"/>
          </a:p>
        </p:txBody>
      </p:sp>
      <p:sp>
        <p:nvSpPr>
          <p:cNvPr id="3" name="Espace réservé du contenu 2">
            <a:extLst>
              <a:ext uri="{FF2B5EF4-FFF2-40B4-BE49-F238E27FC236}">
                <a16:creationId xmlns:a16="http://schemas.microsoft.com/office/drawing/2014/main" id="{E89EE2C4-781F-3E43-3ADF-F30280606255}"/>
              </a:ext>
            </a:extLst>
          </p:cNvPr>
          <p:cNvSpPr>
            <a:spLocks noGrp="1"/>
          </p:cNvSpPr>
          <p:nvPr>
            <p:ph sz="quarter" idx="10"/>
          </p:nvPr>
        </p:nvSpPr>
        <p:spPr>
          <a:xfrm>
            <a:off x="639336" y="1796432"/>
            <a:ext cx="8375190" cy="2738992"/>
          </a:xfrm>
        </p:spPr>
        <p:txBody>
          <a:bodyPr>
            <a:normAutofit/>
          </a:bodyPr>
          <a:lstStyle/>
          <a:p>
            <a:pPr marL="1524" indent="0">
              <a:buNone/>
            </a:pPr>
            <a:r>
              <a:rPr lang="en-CA" sz="1400" dirty="0"/>
              <a:t>26947005 |Open wound of lower limb (disorder)| -&gt; </a:t>
            </a:r>
            <a:r>
              <a:rPr lang="fr-FR" sz="1400" dirty="0">
                <a:solidFill>
                  <a:srgbClr val="0070C0"/>
                </a:solidFill>
              </a:rPr>
              <a:t>plaie ouverte d'un membre inférieur</a:t>
            </a:r>
          </a:p>
          <a:p>
            <a:pPr marL="1524" indent="0">
              <a:buNone/>
            </a:pPr>
            <a:r>
              <a:rPr lang="en-CA" sz="1400" dirty="0"/>
              <a:t>287047008 |Pain in left lower limb (finding)|</a:t>
            </a:r>
            <a:r>
              <a:rPr lang="fr-FR" sz="1400" dirty="0"/>
              <a:t> -&gt; </a:t>
            </a:r>
            <a:r>
              <a:rPr lang="fr-FR" sz="1400" dirty="0">
                <a:solidFill>
                  <a:srgbClr val="0070C0"/>
                </a:solidFill>
              </a:rPr>
              <a:t>douleur au membre inférieur gauche</a:t>
            </a:r>
          </a:p>
          <a:p>
            <a:pPr marL="1524" indent="0">
              <a:buNone/>
            </a:pPr>
            <a:r>
              <a:rPr lang="fr-FR" sz="1400" dirty="0"/>
              <a:t>449707004 |</a:t>
            </a:r>
            <a:r>
              <a:rPr lang="fr-FR" sz="1400" dirty="0" err="1"/>
              <a:t>Edema</a:t>
            </a:r>
            <a:r>
              <a:rPr lang="fr-FR" sz="1400" dirty="0"/>
              <a:t> of </a:t>
            </a:r>
            <a:r>
              <a:rPr lang="fr-FR" sz="1400" dirty="0" err="1"/>
              <a:t>lower</a:t>
            </a:r>
            <a:r>
              <a:rPr lang="fr-FR" sz="1400" dirty="0"/>
              <a:t> leg (</a:t>
            </a:r>
            <a:r>
              <a:rPr lang="fr-FR" sz="1400" dirty="0" err="1"/>
              <a:t>finding</a:t>
            </a:r>
            <a:r>
              <a:rPr lang="fr-FR" sz="1400" dirty="0"/>
              <a:t>)| -&gt; </a:t>
            </a:r>
            <a:r>
              <a:rPr lang="fr-FR" sz="1400" dirty="0">
                <a:solidFill>
                  <a:srgbClr val="0070C0"/>
                </a:solidFill>
              </a:rPr>
              <a:t>œdème de la partie inférieure d'une jambe</a:t>
            </a:r>
          </a:p>
          <a:p>
            <a:pPr marL="1524" indent="0">
              <a:buNone/>
            </a:pPr>
            <a:r>
              <a:rPr lang="en-CA" sz="1400" dirty="0"/>
              <a:t>11829861000119100 |Hematoma of right lower leg (disorder)|</a:t>
            </a:r>
            <a:r>
              <a:rPr lang="fr-FR" sz="1400" dirty="0"/>
              <a:t> -&gt; </a:t>
            </a:r>
            <a:r>
              <a:rPr lang="fr-FR" sz="1400" dirty="0">
                <a:solidFill>
                  <a:srgbClr val="0070C0"/>
                </a:solidFill>
              </a:rPr>
              <a:t>hématome de la jambe inférieure droite</a:t>
            </a:r>
          </a:p>
          <a:p>
            <a:pPr marL="1524" indent="0">
              <a:buNone/>
            </a:pPr>
            <a:endParaRPr lang="fr-FR" sz="1400" dirty="0"/>
          </a:p>
          <a:p>
            <a:pPr marL="1524" indent="0">
              <a:buNone/>
            </a:pPr>
            <a:endParaRPr lang="fr-FR" sz="1400" dirty="0"/>
          </a:p>
          <a:p>
            <a:pPr marL="1524" indent="0">
              <a:buNone/>
            </a:pPr>
            <a:endParaRPr lang="en-CA" sz="1400" dirty="0"/>
          </a:p>
        </p:txBody>
      </p:sp>
      <p:sp>
        <p:nvSpPr>
          <p:cNvPr id="4" name="Espace réservé du numéro de diapositive 3">
            <a:extLst>
              <a:ext uri="{FF2B5EF4-FFF2-40B4-BE49-F238E27FC236}">
                <a16:creationId xmlns:a16="http://schemas.microsoft.com/office/drawing/2014/main" id="{13BB2660-B8DE-CD6C-154B-A1344531DE2D}"/>
              </a:ext>
            </a:extLst>
          </p:cNvPr>
          <p:cNvSpPr>
            <a:spLocks noGrp="1"/>
          </p:cNvSpPr>
          <p:nvPr>
            <p:ph type="sldNum" sz="quarter" idx="11"/>
          </p:nvPr>
        </p:nvSpPr>
        <p:spPr/>
        <p:txBody>
          <a:bodyPr/>
          <a:lstStyle/>
          <a:p>
            <a:fld id="{7BCFBF29-39BB-47B7-B83E-9E61FEB2B13F}" type="slidenum">
              <a:rPr lang="en-CA" smtClean="0"/>
              <a:pPr/>
              <a:t>2</a:t>
            </a:fld>
            <a:endParaRPr lang="en-CA" dirty="0"/>
          </a:p>
        </p:txBody>
      </p:sp>
      <p:sp>
        <p:nvSpPr>
          <p:cNvPr id="5" name="Espace réservé du pied de page 4">
            <a:extLst>
              <a:ext uri="{FF2B5EF4-FFF2-40B4-BE49-F238E27FC236}">
                <a16:creationId xmlns:a16="http://schemas.microsoft.com/office/drawing/2014/main" id="{167D8432-0534-2A46-5630-B1DFB494FE6E}"/>
              </a:ext>
            </a:extLst>
          </p:cNvPr>
          <p:cNvSpPr>
            <a:spLocks noGrp="1"/>
          </p:cNvSpPr>
          <p:nvPr>
            <p:ph type="ftr" sz="quarter" idx="12"/>
          </p:nvPr>
        </p:nvSpPr>
        <p:spPr/>
        <p:txBody>
          <a:bodyPr/>
          <a:lstStyle/>
          <a:p>
            <a:r>
              <a:rPr lang="en-CA" dirty="0"/>
              <a:t>©2024 Canada Health Infoway</a:t>
            </a:r>
          </a:p>
        </p:txBody>
      </p:sp>
    </p:spTree>
    <p:extLst>
      <p:ext uri="{BB962C8B-B14F-4D97-AF65-F5344CB8AC3E}">
        <p14:creationId xmlns:p14="http://schemas.microsoft.com/office/powerpoint/2010/main" val="25761891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DE96DC2-B6C8-B7DA-7983-32D25207B1C2}"/>
              </a:ext>
            </a:extLst>
          </p:cNvPr>
          <p:cNvSpPr>
            <a:spLocks noGrp="1"/>
          </p:cNvSpPr>
          <p:nvPr>
            <p:ph type="title"/>
          </p:nvPr>
        </p:nvSpPr>
        <p:spPr>
          <a:xfrm>
            <a:off x="701056" y="384048"/>
            <a:ext cx="8216367" cy="476250"/>
          </a:xfrm>
        </p:spPr>
        <p:txBody>
          <a:bodyPr>
            <a:normAutofit/>
          </a:bodyPr>
          <a:lstStyle/>
          <a:p>
            <a:r>
              <a:rPr lang="fr-CA" dirty="0"/>
              <a:t>Dictionnaire de l’Académie de Médecine</a:t>
            </a:r>
            <a:endParaRPr lang="en-CA" dirty="0"/>
          </a:p>
        </p:txBody>
      </p:sp>
      <p:sp>
        <p:nvSpPr>
          <p:cNvPr id="3" name="Espace réservé du contenu 2">
            <a:extLst>
              <a:ext uri="{FF2B5EF4-FFF2-40B4-BE49-F238E27FC236}">
                <a16:creationId xmlns:a16="http://schemas.microsoft.com/office/drawing/2014/main" id="{9914BC95-B696-A16C-8D38-A3ABE3BE97E2}"/>
              </a:ext>
            </a:extLst>
          </p:cNvPr>
          <p:cNvSpPr>
            <a:spLocks noGrp="1"/>
          </p:cNvSpPr>
          <p:nvPr>
            <p:ph sz="quarter" idx="10"/>
          </p:nvPr>
        </p:nvSpPr>
        <p:spPr>
          <a:xfrm>
            <a:off x="639336" y="1108446"/>
            <a:ext cx="8216366" cy="3520197"/>
          </a:xfrm>
        </p:spPr>
        <p:txBody>
          <a:bodyPr>
            <a:normAutofit fontScale="92500" lnSpcReduction="10000"/>
          </a:bodyPr>
          <a:lstStyle/>
          <a:p>
            <a:pPr marL="1524" indent="0" algn="just">
              <a:buNone/>
            </a:pPr>
            <a:r>
              <a:rPr lang="fr-FR" sz="1700" b="1" i="0" dirty="0">
                <a:solidFill>
                  <a:schemeClr val="tx1"/>
                </a:solidFill>
                <a:effectLst/>
                <a:latin typeface="Georgia" panose="02040502050405020303" pitchFamily="18" charset="0"/>
              </a:rPr>
              <a:t>membre inférieur </a:t>
            </a:r>
            <a:r>
              <a:rPr lang="fr-FR" sz="1700" b="0" i="0" dirty="0" err="1">
                <a:solidFill>
                  <a:schemeClr val="tx1"/>
                </a:solidFill>
                <a:effectLst/>
                <a:latin typeface="Georgia" panose="02040502050405020303" pitchFamily="18" charset="0"/>
              </a:rPr>
              <a:t>l.m</a:t>
            </a:r>
            <a:r>
              <a:rPr lang="fr-FR" sz="1700" b="0" i="0" dirty="0">
                <a:solidFill>
                  <a:schemeClr val="tx1"/>
                </a:solidFill>
                <a:effectLst/>
                <a:latin typeface="Georgia" panose="02040502050405020303" pitchFamily="18" charset="0"/>
              </a:rPr>
              <a:t>.</a:t>
            </a:r>
          </a:p>
          <a:p>
            <a:pPr marL="1524" indent="0" algn="just">
              <a:buNone/>
            </a:pPr>
            <a:r>
              <a:rPr lang="fr-FR" sz="1500" b="0" i="0" dirty="0" err="1">
                <a:solidFill>
                  <a:schemeClr val="tx1"/>
                </a:solidFill>
                <a:effectLst/>
                <a:latin typeface="Georgia" panose="02040502050405020303" pitchFamily="18" charset="0"/>
              </a:rPr>
              <a:t>membrum</a:t>
            </a:r>
            <a:r>
              <a:rPr lang="fr-FR" sz="1500" b="0" i="0" dirty="0">
                <a:solidFill>
                  <a:schemeClr val="tx1"/>
                </a:solidFill>
                <a:effectLst/>
                <a:latin typeface="Georgia" panose="02040502050405020303" pitchFamily="18" charset="0"/>
              </a:rPr>
              <a:t> </a:t>
            </a:r>
            <a:r>
              <a:rPr lang="fr-FR" sz="1500" b="0" i="0" dirty="0" err="1">
                <a:solidFill>
                  <a:schemeClr val="tx1"/>
                </a:solidFill>
                <a:effectLst/>
                <a:latin typeface="Georgia" panose="02040502050405020303" pitchFamily="18" charset="0"/>
              </a:rPr>
              <a:t>inferius</a:t>
            </a:r>
            <a:r>
              <a:rPr lang="fr-FR" sz="1500" b="0" i="0" dirty="0">
                <a:solidFill>
                  <a:schemeClr val="tx1"/>
                </a:solidFill>
                <a:effectLst/>
                <a:latin typeface="Georgia" panose="02040502050405020303" pitchFamily="18" charset="0"/>
              </a:rPr>
              <a:t> (TA)</a:t>
            </a:r>
          </a:p>
          <a:p>
            <a:pPr marL="1524" indent="0" algn="just">
              <a:buNone/>
            </a:pPr>
            <a:r>
              <a:rPr lang="fr-FR" sz="1500" b="0" i="0" dirty="0" err="1">
                <a:solidFill>
                  <a:schemeClr val="tx1"/>
                </a:solidFill>
                <a:effectLst/>
                <a:latin typeface="Georgia" panose="02040502050405020303" pitchFamily="18" charset="0"/>
              </a:rPr>
              <a:t>lower</a:t>
            </a:r>
            <a:r>
              <a:rPr lang="fr-FR" sz="1500" b="0" i="0" dirty="0">
                <a:solidFill>
                  <a:schemeClr val="tx1"/>
                </a:solidFill>
                <a:effectLst/>
                <a:latin typeface="Georgia" panose="02040502050405020303" pitchFamily="18" charset="0"/>
              </a:rPr>
              <a:t> </a:t>
            </a:r>
            <a:r>
              <a:rPr lang="fr-FR" sz="1500" b="0" i="0" dirty="0" err="1">
                <a:solidFill>
                  <a:schemeClr val="tx1"/>
                </a:solidFill>
                <a:effectLst/>
                <a:latin typeface="Georgia" panose="02040502050405020303" pitchFamily="18" charset="0"/>
              </a:rPr>
              <a:t>limb</a:t>
            </a:r>
            <a:endParaRPr lang="fr-FR" sz="1500" b="0" i="0" dirty="0">
              <a:solidFill>
                <a:schemeClr val="tx1"/>
              </a:solidFill>
              <a:effectLst/>
              <a:latin typeface="Georgia" panose="02040502050405020303" pitchFamily="18" charset="0"/>
            </a:endParaRPr>
          </a:p>
          <a:p>
            <a:pPr marL="1524" indent="0" algn="just">
              <a:buNone/>
            </a:pPr>
            <a:r>
              <a:rPr lang="fr-FR" sz="1500" b="0" i="0" dirty="0">
                <a:solidFill>
                  <a:schemeClr val="tx1"/>
                </a:solidFill>
                <a:effectLst/>
                <a:latin typeface="Georgia" panose="02040502050405020303" pitchFamily="18" charset="0"/>
              </a:rPr>
              <a:t>1 – Chacune des deux parties du corps humain attachées symétriquement au tronc par l’intermédiaire de la ceinture pelvienne.</a:t>
            </a:r>
          </a:p>
          <a:p>
            <a:pPr marL="1524" indent="0" algn="just">
              <a:buNone/>
            </a:pPr>
            <a:r>
              <a:rPr lang="fr-FR" sz="1500" b="0" i="0" dirty="0">
                <a:solidFill>
                  <a:schemeClr val="tx1"/>
                </a:solidFill>
                <a:effectLst/>
                <a:latin typeface="Georgia" panose="02040502050405020303" pitchFamily="18" charset="0"/>
              </a:rPr>
              <a:t>Le membre inférieur comporte six segments : la hanche, la cuisse, le genou, la jambe, le coup de pied et le pied. Sa fonction essentielle est la locomotion.</a:t>
            </a:r>
          </a:p>
          <a:p>
            <a:pPr marL="1524" indent="0" algn="just">
              <a:buNone/>
            </a:pPr>
            <a:r>
              <a:rPr lang="fr-FR" sz="1500" b="0" i="0" dirty="0">
                <a:solidFill>
                  <a:schemeClr val="tx1"/>
                </a:solidFill>
                <a:effectLst/>
                <a:latin typeface="Georgia" panose="02040502050405020303" pitchFamily="18" charset="0"/>
              </a:rPr>
              <a:t>2 – En langage courant, le membre inférieur est souvent désigné improprement sous le seul vocable de jambe (par exemple lever la jambe).</a:t>
            </a:r>
          </a:p>
          <a:p>
            <a:pPr marL="1524" indent="0" algn="just">
              <a:buNone/>
            </a:pPr>
            <a:r>
              <a:rPr lang="fr-FR" sz="1500" b="0" i="0" dirty="0">
                <a:solidFill>
                  <a:schemeClr val="tx1"/>
                </a:solidFill>
                <a:effectLst/>
                <a:latin typeface="Georgia" panose="02040502050405020303" pitchFamily="18" charset="0"/>
              </a:rPr>
              <a:t>Syn. membre abdominal, membre pelvien, </a:t>
            </a:r>
            <a:r>
              <a:rPr lang="fr-FR" sz="1500" b="0" i="0" dirty="0" err="1">
                <a:solidFill>
                  <a:schemeClr val="tx1"/>
                </a:solidFill>
                <a:effectLst/>
                <a:latin typeface="Georgia" panose="02040502050405020303" pitchFamily="18" charset="0"/>
              </a:rPr>
              <a:t>extremitas</a:t>
            </a:r>
            <a:r>
              <a:rPr lang="fr-FR" sz="1500" b="0" i="0" dirty="0">
                <a:solidFill>
                  <a:schemeClr val="tx1"/>
                </a:solidFill>
                <a:effectLst/>
                <a:latin typeface="Georgia" panose="02040502050405020303" pitchFamily="18" charset="0"/>
              </a:rPr>
              <a:t> </a:t>
            </a:r>
            <a:r>
              <a:rPr lang="fr-FR" sz="1500" b="0" i="0" dirty="0" err="1">
                <a:solidFill>
                  <a:schemeClr val="tx1"/>
                </a:solidFill>
                <a:effectLst/>
                <a:latin typeface="Georgia" panose="02040502050405020303" pitchFamily="18" charset="0"/>
              </a:rPr>
              <a:t>inferior</a:t>
            </a:r>
            <a:r>
              <a:rPr lang="fr-FR" sz="1500" b="0" i="0" dirty="0">
                <a:solidFill>
                  <a:schemeClr val="tx1"/>
                </a:solidFill>
                <a:effectLst/>
                <a:latin typeface="Georgia" panose="02040502050405020303" pitchFamily="18" charset="0"/>
              </a:rPr>
              <a:t> (BNA)</a:t>
            </a:r>
          </a:p>
          <a:p>
            <a:pPr marL="1524" indent="0" algn="just">
              <a:buNone/>
            </a:pPr>
            <a:r>
              <a:rPr lang="fr-FR" sz="1500" b="0" i="0" dirty="0">
                <a:solidFill>
                  <a:srgbClr val="E02E3B"/>
                </a:solidFill>
                <a:effectLst/>
                <a:latin typeface="Georgia" panose="02040502050405020303" pitchFamily="18" charset="0"/>
              </a:rPr>
              <a:t>https://www.academie-medecine.fr/le-dictionnaire/</a:t>
            </a:r>
            <a:r>
              <a:rPr lang="fr-FR" sz="1500" b="0" i="0" dirty="0" err="1">
                <a:solidFill>
                  <a:srgbClr val="E02E3B"/>
                </a:solidFill>
                <a:effectLst/>
                <a:latin typeface="Georgia" panose="02040502050405020303" pitchFamily="18" charset="0"/>
              </a:rPr>
              <a:t>index.php?q</a:t>
            </a:r>
            <a:r>
              <a:rPr lang="fr-FR" sz="1500" b="0" i="0" dirty="0">
                <a:solidFill>
                  <a:srgbClr val="E02E3B"/>
                </a:solidFill>
                <a:effectLst/>
                <a:latin typeface="Georgia" panose="02040502050405020303" pitchFamily="18" charset="0"/>
              </a:rPr>
              <a:t>=encéphale</a:t>
            </a:r>
            <a:endParaRPr lang="en-CA" dirty="0"/>
          </a:p>
        </p:txBody>
      </p:sp>
      <p:sp>
        <p:nvSpPr>
          <p:cNvPr id="4" name="Espace réservé du numéro de diapositive 3">
            <a:extLst>
              <a:ext uri="{FF2B5EF4-FFF2-40B4-BE49-F238E27FC236}">
                <a16:creationId xmlns:a16="http://schemas.microsoft.com/office/drawing/2014/main" id="{D826851E-6520-BD6F-2727-0B3317DB3075}"/>
              </a:ext>
            </a:extLst>
          </p:cNvPr>
          <p:cNvSpPr>
            <a:spLocks noGrp="1"/>
          </p:cNvSpPr>
          <p:nvPr>
            <p:ph type="sldNum" sz="quarter" idx="11"/>
          </p:nvPr>
        </p:nvSpPr>
        <p:spPr/>
        <p:txBody>
          <a:bodyPr/>
          <a:lstStyle/>
          <a:p>
            <a:fld id="{7BCFBF29-39BB-47B7-B83E-9E61FEB2B13F}" type="slidenum">
              <a:rPr lang="en-CA" smtClean="0"/>
              <a:pPr/>
              <a:t>3</a:t>
            </a:fld>
            <a:endParaRPr lang="en-CA" dirty="0"/>
          </a:p>
        </p:txBody>
      </p:sp>
      <p:sp>
        <p:nvSpPr>
          <p:cNvPr id="5" name="Espace réservé du pied de page 4">
            <a:extLst>
              <a:ext uri="{FF2B5EF4-FFF2-40B4-BE49-F238E27FC236}">
                <a16:creationId xmlns:a16="http://schemas.microsoft.com/office/drawing/2014/main" id="{25D9D32A-3D59-A6D9-A4E7-2A65995A4AA2}"/>
              </a:ext>
            </a:extLst>
          </p:cNvPr>
          <p:cNvSpPr>
            <a:spLocks noGrp="1"/>
          </p:cNvSpPr>
          <p:nvPr>
            <p:ph type="ftr" sz="quarter" idx="12"/>
          </p:nvPr>
        </p:nvSpPr>
        <p:spPr/>
        <p:txBody>
          <a:bodyPr/>
          <a:lstStyle/>
          <a:p>
            <a:r>
              <a:rPr lang="en-CA" dirty="0"/>
              <a:t>©2024 Canada Health Infoway</a:t>
            </a:r>
          </a:p>
        </p:txBody>
      </p:sp>
    </p:spTree>
    <p:extLst>
      <p:ext uri="{BB962C8B-B14F-4D97-AF65-F5344CB8AC3E}">
        <p14:creationId xmlns:p14="http://schemas.microsoft.com/office/powerpoint/2010/main" val="19817578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DE96DC2-B6C8-B7DA-7983-32D25207B1C2}"/>
              </a:ext>
            </a:extLst>
          </p:cNvPr>
          <p:cNvSpPr>
            <a:spLocks noGrp="1"/>
          </p:cNvSpPr>
          <p:nvPr>
            <p:ph type="title"/>
          </p:nvPr>
        </p:nvSpPr>
        <p:spPr>
          <a:xfrm>
            <a:off x="692964" y="384048"/>
            <a:ext cx="8216367" cy="476250"/>
          </a:xfrm>
        </p:spPr>
        <p:txBody>
          <a:bodyPr>
            <a:normAutofit/>
          </a:bodyPr>
          <a:lstStyle/>
          <a:p>
            <a:r>
              <a:rPr lang="fr-CA" dirty="0"/>
              <a:t>Dictionnaire de l’Académie de Médecine</a:t>
            </a:r>
            <a:endParaRPr lang="en-CA" dirty="0"/>
          </a:p>
        </p:txBody>
      </p:sp>
      <p:sp>
        <p:nvSpPr>
          <p:cNvPr id="3" name="Espace réservé du contenu 2">
            <a:extLst>
              <a:ext uri="{FF2B5EF4-FFF2-40B4-BE49-F238E27FC236}">
                <a16:creationId xmlns:a16="http://schemas.microsoft.com/office/drawing/2014/main" id="{9914BC95-B696-A16C-8D38-A3ABE3BE97E2}"/>
              </a:ext>
            </a:extLst>
          </p:cNvPr>
          <p:cNvSpPr>
            <a:spLocks noGrp="1"/>
          </p:cNvSpPr>
          <p:nvPr>
            <p:ph sz="quarter" idx="10"/>
          </p:nvPr>
        </p:nvSpPr>
        <p:spPr>
          <a:xfrm>
            <a:off x="639336" y="1108446"/>
            <a:ext cx="8216366" cy="3351019"/>
          </a:xfrm>
        </p:spPr>
        <p:txBody>
          <a:bodyPr>
            <a:normAutofit fontScale="92500" lnSpcReduction="20000"/>
          </a:bodyPr>
          <a:lstStyle/>
          <a:p>
            <a:pPr marL="1524" indent="0" algn="just">
              <a:buNone/>
            </a:pPr>
            <a:r>
              <a:rPr lang="fr-FR" sz="1700" b="1" i="0" dirty="0">
                <a:solidFill>
                  <a:schemeClr val="tx1"/>
                </a:solidFill>
                <a:effectLst/>
                <a:latin typeface="Georgia" panose="02040502050405020303" pitchFamily="18" charset="0"/>
              </a:rPr>
              <a:t>jambe</a:t>
            </a:r>
            <a:r>
              <a:rPr lang="fr-FR" sz="1700" b="0" i="0" dirty="0">
                <a:solidFill>
                  <a:schemeClr val="tx1"/>
                </a:solidFill>
                <a:effectLst/>
                <a:latin typeface="Georgia" panose="02040502050405020303" pitchFamily="18" charset="0"/>
              </a:rPr>
              <a:t> </a:t>
            </a:r>
            <a:r>
              <a:rPr lang="fr-FR" sz="1700" b="0" i="0" dirty="0" err="1">
                <a:solidFill>
                  <a:schemeClr val="tx1"/>
                </a:solidFill>
                <a:effectLst/>
                <a:latin typeface="Georgia" panose="02040502050405020303" pitchFamily="18" charset="0"/>
              </a:rPr>
              <a:t>n.f</a:t>
            </a:r>
            <a:r>
              <a:rPr lang="fr-FR" sz="1700" b="0" i="0" dirty="0">
                <a:solidFill>
                  <a:schemeClr val="tx1"/>
                </a:solidFill>
                <a:effectLst/>
                <a:latin typeface="Georgia" panose="02040502050405020303" pitchFamily="18" charset="0"/>
              </a:rPr>
              <a:t>.</a:t>
            </a:r>
          </a:p>
          <a:p>
            <a:pPr marL="1524" indent="0" algn="just">
              <a:buNone/>
            </a:pPr>
            <a:r>
              <a:rPr lang="fr-FR" sz="1700" b="0" i="0" dirty="0">
                <a:solidFill>
                  <a:schemeClr val="tx1"/>
                </a:solidFill>
                <a:effectLst/>
                <a:latin typeface="Georgia" panose="02040502050405020303" pitchFamily="18" charset="0"/>
              </a:rPr>
              <a:t>crus</a:t>
            </a:r>
          </a:p>
          <a:p>
            <a:pPr marL="1524" indent="0" algn="just">
              <a:buNone/>
            </a:pPr>
            <a:r>
              <a:rPr lang="fr-FR" sz="1700" b="0" i="0" dirty="0">
                <a:solidFill>
                  <a:schemeClr val="tx1"/>
                </a:solidFill>
                <a:effectLst/>
                <a:latin typeface="Georgia" panose="02040502050405020303" pitchFamily="18" charset="0"/>
              </a:rPr>
              <a:t>leg</a:t>
            </a:r>
          </a:p>
          <a:p>
            <a:pPr marL="1524" indent="0" algn="just">
              <a:buNone/>
            </a:pPr>
            <a:r>
              <a:rPr lang="fr-FR" sz="1700" b="0" i="0" dirty="0">
                <a:solidFill>
                  <a:schemeClr val="tx1"/>
                </a:solidFill>
                <a:effectLst/>
                <a:latin typeface="Georgia" panose="02040502050405020303" pitchFamily="18" charset="0"/>
              </a:rPr>
              <a:t>Segment du membre inférieur compris entre le genou et le cou de pied</a:t>
            </a:r>
          </a:p>
          <a:p>
            <a:pPr marL="1524" indent="0" algn="just">
              <a:buNone/>
            </a:pPr>
            <a:r>
              <a:rPr lang="fr-FR" sz="1700" b="0" i="0" dirty="0">
                <a:solidFill>
                  <a:schemeClr val="tx1"/>
                </a:solidFill>
                <a:effectLst/>
                <a:latin typeface="Georgia" panose="02040502050405020303" pitchFamily="18" charset="0"/>
              </a:rPr>
              <a:t>Il est limité par deux lignes circulaires horizontales, l’une proximale passant juste au-dessus de la tubérosité tibiale, l’autre distale passant juste au-dessus des malléoles latérale et médiale.</a:t>
            </a:r>
          </a:p>
          <a:p>
            <a:pPr marL="1524" indent="0" algn="just">
              <a:buNone/>
            </a:pPr>
            <a:r>
              <a:rPr lang="fr-FR" sz="1700" b="0" i="0" dirty="0">
                <a:solidFill>
                  <a:schemeClr val="tx1"/>
                </a:solidFill>
                <a:effectLst/>
                <a:latin typeface="Georgia" panose="02040502050405020303" pitchFamily="18" charset="0"/>
              </a:rPr>
              <a:t>Étym. lat. gamba : jarret</a:t>
            </a:r>
          </a:p>
          <a:p>
            <a:pPr marL="1524" indent="0" algn="just">
              <a:buNone/>
            </a:pPr>
            <a:r>
              <a:rPr lang="fr-FR" sz="1700" b="0" i="0" dirty="0">
                <a:solidFill>
                  <a:schemeClr val="tx1"/>
                </a:solidFill>
                <a:effectLst/>
                <a:latin typeface="Georgia" panose="02040502050405020303" pitchFamily="18" charset="0"/>
              </a:rPr>
              <a:t>Syn. impropre : membre inférieur</a:t>
            </a:r>
          </a:p>
          <a:p>
            <a:pPr marL="1524" indent="0" algn="just">
              <a:buNone/>
            </a:pPr>
            <a:r>
              <a:rPr lang="fr-FR" sz="1700" b="0" i="0" dirty="0">
                <a:solidFill>
                  <a:schemeClr val="tx1"/>
                </a:solidFill>
                <a:effectLst/>
                <a:latin typeface="Georgia" panose="02040502050405020303" pitchFamily="18" charset="0"/>
                <a:hlinkClick r:id="rId2"/>
              </a:rPr>
              <a:t>https://www.academie-medecine.fr/le-dictionnaire/index.php?q=jambe</a:t>
            </a:r>
            <a:r>
              <a:rPr lang="fr-FR" sz="1700" b="0" i="0" dirty="0">
                <a:solidFill>
                  <a:schemeClr val="tx1"/>
                </a:solidFill>
                <a:effectLst/>
                <a:latin typeface="Georgia" panose="02040502050405020303" pitchFamily="18" charset="0"/>
              </a:rPr>
              <a:t> </a:t>
            </a:r>
          </a:p>
        </p:txBody>
      </p:sp>
      <p:sp>
        <p:nvSpPr>
          <p:cNvPr id="4" name="Espace réservé du numéro de diapositive 3">
            <a:extLst>
              <a:ext uri="{FF2B5EF4-FFF2-40B4-BE49-F238E27FC236}">
                <a16:creationId xmlns:a16="http://schemas.microsoft.com/office/drawing/2014/main" id="{D826851E-6520-BD6F-2727-0B3317DB3075}"/>
              </a:ext>
            </a:extLst>
          </p:cNvPr>
          <p:cNvSpPr>
            <a:spLocks noGrp="1"/>
          </p:cNvSpPr>
          <p:nvPr>
            <p:ph type="sldNum" sz="quarter" idx="11"/>
          </p:nvPr>
        </p:nvSpPr>
        <p:spPr/>
        <p:txBody>
          <a:bodyPr/>
          <a:lstStyle/>
          <a:p>
            <a:fld id="{7BCFBF29-39BB-47B7-B83E-9E61FEB2B13F}" type="slidenum">
              <a:rPr lang="en-CA" smtClean="0"/>
              <a:pPr/>
              <a:t>4</a:t>
            </a:fld>
            <a:endParaRPr lang="en-CA" dirty="0"/>
          </a:p>
        </p:txBody>
      </p:sp>
      <p:sp>
        <p:nvSpPr>
          <p:cNvPr id="5" name="Espace réservé du pied de page 4">
            <a:extLst>
              <a:ext uri="{FF2B5EF4-FFF2-40B4-BE49-F238E27FC236}">
                <a16:creationId xmlns:a16="http://schemas.microsoft.com/office/drawing/2014/main" id="{25D9D32A-3D59-A6D9-A4E7-2A65995A4AA2}"/>
              </a:ext>
            </a:extLst>
          </p:cNvPr>
          <p:cNvSpPr>
            <a:spLocks noGrp="1"/>
          </p:cNvSpPr>
          <p:nvPr>
            <p:ph type="ftr" sz="quarter" idx="12"/>
          </p:nvPr>
        </p:nvSpPr>
        <p:spPr/>
        <p:txBody>
          <a:bodyPr/>
          <a:lstStyle/>
          <a:p>
            <a:r>
              <a:rPr lang="en-CA" dirty="0"/>
              <a:t>©2024 Canada Health Infoway</a:t>
            </a:r>
          </a:p>
        </p:txBody>
      </p:sp>
    </p:spTree>
    <p:extLst>
      <p:ext uri="{BB962C8B-B14F-4D97-AF65-F5344CB8AC3E}">
        <p14:creationId xmlns:p14="http://schemas.microsoft.com/office/powerpoint/2010/main" val="30641113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DE96DC2-B6C8-B7DA-7983-32D25207B1C2}"/>
              </a:ext>
            </a:extLst>
          </p:cNvPr>
          <p:cNvSpPr>
            <a:spLocks noGrp="1"/>
          </p:cNvSpPr>
          <p:nvPr>
            <p:ph type="title"/>
          </p:nvPr>
        </p:nvSpPr>
        <p:spPr>
          <a:xfrm>
            <a:off x="692964" y="384048"/>
            <a:ext cx="8216367" cy="476250"/>
          </a:xfrm>
        </p:spPr>
        <p:txBody>
          <a:bodyPr>
            <a:normAutofit/>
          </a:bodyPr>
          <a:lstStyle/>
          <a:p>
            <a:r>
              <a:rPr lang="fr-CA" dirty="0"/>
              <a:t>Office québécois de la langue française</a:t>
            </a:r>
            <a:endParaRPr lang="en-CA" dirty="0"/>
          </a:p>
        </p:txBody>
      </p:sp>
      <p:sp>
        <p:nvSpPr>
          <p:cNvPr id="3" name="Espace réservé du contenu 2">
            <a:extLst>
              <a:ext uri="{FF2B5EF4-FFF2-40B4-BE49-F238E27FC236}">
                <a16:creationId xmlns:a16="http://schemas.microsoft.com/office/drawing/2014/main" id="{9914BC95-B696-A16C-8D38-A3ABE3BE97E2}"/>
              </a:ext>
            </a:extLst>
          </p:cNvPr>
          <p:cNvSpPr>
            <a:spLocks noGrp="1"/>
          </p:cNvSpPr>
          <p:nvPr>
            <p:ph sz="quarter" idx="10"/>
          </p:nvPr>
        </p:nvSpPr>
        <p:spPr>
          <a:xfrm>
            <a:off x="639336" y="1108446"/>
            <a:ext cx="7816841" cy="3471646"/>
          </a:xfrm>
        </p:spPr>
        <p:txBody>
          <a:bodyPr>
            <a:normAutofit/>
          </a:bodyPr>
          <a:lstStyle/>
          <a:p>
            <a:pPr marL="1524" indent="0" algn="just">
              <a:buNone/>
            </a:pPr>
            <a:r>
              <a:rPr lang="fr-FR" b="1" i="0" dirty="0">
                <a:solidFill>
                  <a:schemeClr val="tx1"/>
                </a:solidFill>
                <a:effectLst/>
                <a:latin typeface="Georgia" panose="02040502050405020303" pitchFamily="18" charset="0"/>
              </a:rPr>
              <a:t>jambe</a:t>
            </a:r>
          </a:p>
          <a:p>
            <a:pPr marL="1524" indent="0" algn="just">
              <a:buNone/>
            </a:pPr>
            <a:r>
              <a:rPr lang="fr-FR" sz="1600" b="0" i="0" dirty="0">
                <a:solidFill>
                  <a:schemeClr val="tx1"/>
                </a:solidFill>
                <a:effectLst/>
                <a:latin typeface="Georgia" panose="02040502050405020303" pitchFamily="18" charset="0"/>
              </a:rPr>
              <a:t>Latin : crus ; Anglais : leg</a:t>
            </a:r>
          </a:p>
          <a:p>
            <a:pPr marL="1524" indent="0" algn="just">
              <a:buNone/>
            </a:pPr>
            <a:r>
              <a:rPr lang="fr-FR" sz="1600" b="0" i="0" dirty="0">
                <a:solidFill>
                  <a:schemeClr val="tx1"/>
                </a:solidFill>
                <a:effectLst/>
                <a:latin typeface="Georgia" panose="02040502050405020303" pitchFamily="18" charset="0"/>
              </a:rPr>
              <a:t>Définition : Partie du membre inférieur comprise entre le genou et la cheville.</a:t>
            </a:r>
          </a:p>
          <a:p>
            <a:pPr marL="1524" indent="0" algn="just">
              <a:buNone/>
            </a:pPr>
            <a:r>
              <a:rPr lang="fr-FR" sz="1600" b="0" i="0" dirty="0">
                <a:solidFill>
                  <a:schemeClr val="tx1"/>
                </a:solidFill>
                <a:effectLst/>
                <a:latin typeface="Georgia" panose="02040502050405020303" pitchFamily="18" charset="0"/>
                <a:hlinkClick r:id="rId2"/>
              </a:rPr>
              <a:t>https://www.academie-medecine.fr/le-dictionnaire/index.php?q=jambe</a:t>
            </a:r>
            <a:endParaRPr lang="fr-FR" sz="1600" dirty="0">
              <a:solidFill>
                <a:schemeClr val="tx1"/>
              </a:solidFill>
              <a:latin typeface="Georgia" panose="02040502050405020303" pitchFamily="18" charset="0"/>
            </a:endParaRPr>
          </a:p>
          <a:p>
            <a:pPr marL="1524" indent="0" algn="just">
              <a:spcBef>
                <a:spcPts val="1200"/>
              </a:spcBef>
              <a:buNone/>
            </a:pPr>
            <a:r>
              <a:rPr lang="fr-FR" sz="1600" b="1" i="0" dirty="0">
                <a:solidFill>
                  <a:schemeClr val="tx1"/>
                </a:solidFill>
                <a:effectLst/>
                <a:latin typeface="Georgia" panose="02040502050405020303" pitchFamily="18" charset="0"/>
              </a:rPr>
              <a:t>membre inférieur</a:t>
            </a:r>
          </a:p>
          <a:p>
            <a:pPr marL="1524" indent="0" algn="just">
              <a:buNone/>
            </a:pPr>
            <a:r>
              <a:rPr lang="fr-FR" sz="1600" b="0" i="0" dirty="0">
                <a:solidFill>
                  <a:schemeClr val="tx1"/>
                </a:solidFill>
                <a:effectLst/>
                <a:latin typeface="Georgia" panose="02040502050405020303" pitchFamily="18" charset="0"/>
              </a:rPr>
              <a:t>Latin : </a:t>
            </a:r>
            <a:r>
              <a:rPr lang="fr-FR" sz="1600" b="0" i="0" dirty="0" err="1">
                <a:solidFill>
                  <a:schemeClr val="tx1"/>
                </a:solidFill>
                <a:effectLst/>
                <a:latin typeface="Georgia" panose="02040502050405020303" pitchFamily="18" charset="0"/>
              </a:rPr>
              <a:t>membrum</a:t>
            </a:r>
            <a:r>
              <a:rPr lang="fr-FR" sz="1600" b="0" i="0" dirty="0">
                <a:solidFill>
                  <a:schemeClr val="tx1"/>
                </a:solidFill>
                <a:effectLst/>
                <a:latin typeface="Georgia" panose="02040502050405020303" pitchFamily="18" charset="0"/>
              </a:rPr>
              <a:t> </a:t>
            </a:r>
            <a:r>
              <a:rPr lang="fr-FR" sz="1600" b="0" i="0" dirty="0" err="1">
                <a:solidFill>
                  <a:schemeClr val="tx1"/>
                </a:solidFill>
                <a:effectLst/>
                <a:latin typeface="Georgia" panose="02040502050405020303" pitchFamily="18" charset="0"/>
              </a:rPr>
              <a:t>inferius</a:t>
            </a:r>
            <a:r>
              <a:rPr lang="fr-FR" sz="1600" b="0" i="0" dirty="0">
                <a:solidFill>
                  <a:schemeClr val="tx1"/>
                </a:solidFill>
                <a:effectLst/>
                <a:latin typeface="Georgia" panose="02040502050405020303" pitchFamily="18" charset="0"/>
              </a:rPr>
              <a:t> ; Anglais : </a:t>
            </a:r>
            <a:r>
              <a:rPr lang="fr-FR" sz="1600" b="0" i="0" dirty="0" err="1">
                <a:solidFill>
                  <a:schemeClr val="tx1"/>
                </a:solidFill>
                <a:effectLst/>
                <a:latin typeface="Georgia" panose="02040502050405020303" pitchFamily="18" charset="0"/>
              </a:rPr>
              <a:t>lower</a:t>
            </a:r>
            <a:r>
              <a:rPr lang="fr-FR" sz="1600" b="0" i="0" dirty="0">
                <a:solidFill>
                  <a:schemeClr val="tx1"/>
                </a:solidFill>
                <a:effectLst/>
                <a:latin typeface="Georgia" panose="02040502050405020303" pitchFamily="18" charset="0"/>
              </a:rPr>
              <a:t> </a:t>
            </a:r>
            <a:r>
              <a:rPr lang="fr-FR" sz="1600" b="0" i="0" dirty="0" err="1">
                <a:solidFill>
                  <a:schemeClr val="tx1"/>
                </a:solidFill>
                <a:effectLst/>
                <a:latin typeface="Georgia" panose="02040502050405020303" pitchFamily="18" charset="0"/>
              </a:rPr>
              <a:t>limb</a:t>
            </a:r>
            <a:endParaRPr lang="fr-FR" sz="1600" b="0" i="0" dirty="0">
              <a:solidFill>
                <a:schemeClr val="tx1"/>
              </a:solidFill>
              <a:effectLst/>
              <a:latin typeface="Georgia" panose="02040502050405020303" pitchFamily="18" charset="0"/>
            </a:endParaRPr>
          </a:p>
          <a:p>
            <a:pPr marL="1524" indent="0" algn="just">
              <a:buNone/>
            </a:pPr>
            <a:r>
              <a:rPr lang="fr-FR" sz="1600" b="0" i="0" dirty="0">
                <a:solidFill>
                  <a:schemeClr val="tx1"/>
                </a:solidFill>
                <a:effectLst/>
                <a:latin typeface="Georgia" panose="02040502050405020303" pitchFamily="18" charset="0"/>
              </a:rPr>
              <a:t>Définition : Partie du corps humain qui est rattachée au tronc par la hanche, formée de la cuisse, de la jambe et du pied, et articulée au niveau du genou et de la cheville.</a:t>
            </a:r>
          </a:p>
        </p:txBody>
      </p:sp>
      <p:sp>
        <p:nvSpPr>
          <p:cNvPr id="4" name="Espace réservé du numéro de diapositive 3">
            <a:extLst>
              <a:ext uri="{FF2B5EF4-FFF2-40B4-BE49-F238E27FC236}">
                <a16:creationId xmlns:a16="http://schemas.microsoft.com/office/drawing/2014/main" id="{D826851E-6520-BD6F-2727-0B3317DB3075}"/>
              </a:ext>
            </a:extLst>
          </p:cNvPr>
          <p:cNvSpPr>
            <a:spLocks noGrp="1"/>
          </p:cNvSpPr>
          <p:nvPr>
            <p:ph type="sldNum" sz="quarter" idx="11"/>
          </p:nvPr>
        </p:nvSpPr>
        <p:spPr/>
        <p:txBody>
          <a:bodyPr/>
          <a:lstStyle/>
          <a:p>
            <a:fld id="{7BCFBF29-39BB-47B7-B83E-9E61FEB2B13F}" type="slidenum">
              <a:rPr lang="en-CA" smtClean="0"/>
              <a:pPr/>
              <a:t>5</a:t>
            </a:fld>
            <a:endParaRPr lang="en-CA" dirty="0"/>
          </a:p>
        </p:txBody>
      </p:sp>
      <p:sp>
        <p:nvSpPr>
          <p:cNvPr id="5" name="Espace réservé du pied de page 4">
            <a:extLst>
              <a:ext uri="{FF2B5EF4-FFF2-40B4-BE49-F238E27FC236}">
                <a16:creationId xmlns:a16="http://schemas.microsoft.com/office/drawing/2014/main" id="{25D9D32A-3D59-A6D9-A4E7-2A65995A4AA2}"/>
              </a:ext>
            </a:extLst>
          </p:cNvPr>
          <p:cNvSpPr>
            <a:spLocks noGrp="1"/>
          </p:cNvSpPr>
          <p:nvPr>
            <p:ph type="ftr" sz="quarter" idx="12"/>
          </p:nvPr>
        </p:nvSpPr>
        <p:spPr/>
        <p:txBody>
          <a:bodyPr/>
          <a:lstStyle/>
          <a:p>
            <a:r>
              <a:rPr lang="en-CA" dirty="0"/>
              <a:t>©2024 Canada Health Infoway</a:t>
            </a:r>
          </a:p>
        </p:txBody>
      </p:sp>
    </p:spTree>
    <p:extLst>
      <p:ext uri="{BB962C8B-B14F-4D97-AF65-F5344CB8AC3E}">
        <p14:creationId xmlns:p14="http://schemas.microsoft.com/office/powerpoint/2010/main" val="28832435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FA410E2-5CFA-99F1-051E-007DA52BD539}"/>
              </a:ext>
            </a:extLst>
          </p:cNvPr>
          <p:cNvSpPr>
            <a:spLocks noGrp="1"/>
          </p:cNvSpPr>
          <p:nvPr>
            <p:ph type="title"/>
          </p:nvPr>
        </p:nvSpPr>
        <p:spPr/>
        <p:txBody>
          <a:bodyPr/>
          <a:lstStyle/>
          <a:p>
            <a:r>
              <a:rPr lang="fr-CA" dirty="0"/>
              <a:t>Patron proposé</a:t>
            </a:r>
            <a:endParaRPr lang="en-CA" dirty="0"/>
          </a:p>
        </p:txBody>
      </p:sp>
      <p:sp>
        <p:nvSpPr>
          <p:cNvPr id="3" name="Espace réservé du contenu 2">
            <a:extLst>
              <a:ext uri="{FF2B5EF4-FFF2-40B4-BE49-F238E27FC236}">
                <a16:creationId xmlns:a16="http://schemas.microsoft.com/office/drawing/2014/main" id="{A4F549D0-6CFD-FDA5-B875-26FFC7158E90}"/>
              </a:ext>
            </a:extLst>
          </p:cNvPr>
          <p:cNvSpPr>
            <a:spLocks noGrp="1"/>
          </p:cNvSpPr>
          <p:nvPr>
            <p:ph sz="quarter" idx="10"/>
          </p:nvPr>
        </p:nvSpPr>
        <p:spPr/>
        <p:txBody>
          <a:bodyPr>
            <a:normAutofit/>
          </a:bodyPr>
          <a:lstStyle/>
          <a:p>
            <a:r>
              <a:rPr lang="fr-CA" sz="1800" dirty="0" err="1"/>
              <a:t>Lower</a:t>
            </a:r>
            <a:r>
              <a:rPr lang="fr-CA" sz="1800" dirty="0"/>
              <a:t> </a:t>
            </a:r>
            <a:r>
              <a:rPr lang="fr-CA" sz="1800" dirty="0" err="1"/>
              <a:t>limb</a:t>
            </a:r>
            <a:r>
              <a:rPr lang="fr-CA" sz="1800" dirty="0"/>
              <a:t>/</a:t>
            </a:r>
            <a:r>
              <a:rPr lang="fr-CA" sz="1800" dirty="0" err="1"/>
              <a:t>extremity</a:t>
            </a:r>
            <a:endParaRPr lang="fr-CA" sz="1800" dirty="0"/>
          </a:p>
          <a:p>
            <a:pPr lvl="1"/>
            <a:r>
              <a:rPr lang="fr-CA" dirty="0"/>
              <a:t>PT: membre inférieur</a:t>
            </a:r>
          </a:p>
          <a:p>
            <a:pPr lvl="1"/>
            <a:r>
              <a:rPr lang="fr-CA" dirty="0"/>
              <a:t>Syn. Acc.: jambe ?</a:t>
            </a:r>
          </a:p>
          <a:p>
            <a:pPr marL="1524" indent="0">
              <a:buNone/>
            </a:pPr>
            <a:endParaRPr lang="fr-CA" sz="1800" dirty="0"/>
          </a:p>
          <a:p>
            <a:r>
              <a:rPr lang="fr-CA" sz="1800" dirty="0" err="1"/>
              <a:t>Lower</a:t>
            </a:r>
            <a:r>
              <a:rPr lang="fr-CA" sz="1800" dirty="0"/>
              <a:t> leg </a:t>
            </a:r>
            <a:endParaRPr lang="fr-FR" sz="1800" dirty="0"/>
          </a:p>
          <a:p>
            <a:pPr lvl="1"/>
            <a:r>
              <a:rPr lang="fr-CA" dirty="0"/>
              <a:t>PT: </a:t>
            </a:r>
            <a:r>
              <a:rPr lang="fr-FR" sz="1600" dirty="0"/>
              <a:t>jambe inférieure ? jambe ? partie inférieure de la jambe ?</a:t>
            </a:r>
            <a:endParaRPr lang="fr-CA" dirty="0"/>
          </a:p>
          <a:p>
            <a:pPr lvl="1"/>
            <a:r>
              <a:rPr lang="fr-CA" dirty="0"/>
              <a:t>Syn. Acc.:</a:t>
            </a:r>
          </a:p>
          <a:p>
            <a:pPr marL="239268" lvl="1" indent="0">
              <a:buNone/>
            </a:pPr>
            <a:endParaRPr lang="fr-CA" dirty="0"/>
          </a:p>
          <a:p>
            <a:pPr marL="1524" indent="0">
              <a:buNone/>
            </a:pPr>
            <a:endParaRPr lang="fr-CA" sz="1800" dirty="0"/>
          </a:p>
        </p:txBody>
      </p:sp>
      <p:sp>
        <p:nvSpPr>
          <p:cNvPr id="4" name="Espace réservé du numéro de diapositive 3">
            <a:extLst>
              <a:ext uri="{FF2B5EF4-FFF2-40B4-BE49-F238E27FC236}">
                <a16:creationId xmlns:a16="http://schemas.microsoft.com/office/drawing/2014/main" id="{7BACABB0-00F1-3FFA-E59D-D370914B93C9}"/>
              </a:ext>
            </a:extLst>
          </p:cNvPr>
          <p:cNvSpPr>
            <a:spLocks noGrp="1"/>
          </p:cNvSpPr>
          <p:nvPr>
            <p:ph type="sldNum" sz="quarter" idx="11"/>
          </p:nvPr>
        </p:nvSpPr>
        <p:spPr/>
        <p:txBody>
          <a:bodyPr/>
          <a:lstStyle/>
          <a:p>
            <a:fld id="{7BCFBF29-39BB-47B7-B83E-9E61FEB2B13F}" type="slidenum">
              <a:rPr lang="en-CA" smtClean="0"/>
              <a:pPr/>
              <a:t>6</a:t>
            </a:fld>
            <a:endParaRPr lang="en-CA" dirty="0"/>
          </a:p>
        </p:txBody>
      </p:sp>
      <p:sp>
        <p:nvSpPr>
          <p:cNvPr id="5" name="Espace réservé du pied de page 4">
            <a:extLst>
              <a:ext uri="{FF2B5EF4-FFF2-40B4-BE49-F238E27FC236}">
                <a16:creationId xmlns:a16="http://schemas.microsoft.com/office/drawing/2014/main" id="{E112309D-2A2D-11F8-88DF-E92E60B112C3}"/>
              </a:ext>
            </a:extLst>
          </p:cNvPr>
          <p:cNvSpPr>
            <a:spLocks noGrp="1"/>
          </p:cNvSpPr>
          <p:nvPr>
            <p:ph type="ftr" sz="quarter" idx="12"/>
          </p:nvPr>
        </p:nvSpPr>
        <p:spPr/>
        <p:txBody>
          <a:bodyPr/>
          <a:lstStyle/>
          <a:p>
            <a:r>
              <a:rPr lang="en-CA" dirty="0"/>
              <a:t>©2024 Canada Health Infoway</a:t>
            </a:r>
          </a:p>
        </p:txBody>
      </p:sp>
    </p:spTree>
    <p:extLst>
      <p:ext uri="{BB962C8B-B14F-4D97-AF65-F5344CB8AC3E}">
        <p14:creationId xmlns:p14="http://schemas.microsoft.com/office/powerpoint/2010/main" val="10160895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_rels/theme2.xml.rels><?xml version="1.0" encoding="UTF-8" standalone="yes"?>
<Relationships xmlns="http://schemas.openxmlformats.org/package/2006/relationships"><Relationship Id="rId1" Type="http://schemas.openxmlformats.org/officeDocument/2006/relationships/image" Target="../media/image3.png"/></Relationships>
</file>

<file path=ppt/theme/theme1.xml><?xml version="1.0" encoding="utf-8"?>
<a:theme xmlns:a="http://schemas.openxmlformats.org/drawingml/2006/main" name="Canada Health Infoway">
  <a:themeElements>
    <a:clrScheme name="INFOWAY UPDATED 2021">
      <a:dk1>
        <a:srgbClr val="000000"/>
      </a:dk1>
      <a:lt1>
        <a:srgbClr val="FFFFFF"/>
      </a:lt1>
      <a:dk2>
        <a:srgbClr val="E02E3B"/>
      </a:dk2>
      <a:lt2>
        <a:srgbClr val="D8D8D8"/>
      </a:lt2>
      <a:accent1>
        <a:srgbClr val="E02E3B"/>
      </a:accent1>
      <a:accent2>
        <a:srgbClr val="1CA600"/>
      </a:accent2>
      <a:accent3>
        <a:srgbClr val="0094B7"/>
      </a:accent3>
      <a:accent4>
        <a:srgbClr val="4B1D56"/>
      </a:accent4>
      <a:accent5>
        <a:srgbClr val="A4DB99"/>
      </a:accent5>
      <a:accent6>
        <a:srgbClr val="66BFD4"/>
      </a:accent6>
      <a:hlink>
        <a:srgbClr val="E02E3B"/>
      </a:hlink>
      <a:folHlink>
        <a:srgbClr val="E02E3B"/>
      </a:folHlink>
    </a:clrScheme>
    <a:fontScheme name="Canada Health Infoway Arial">
      <a:majorFont>
        <a:latin typeface="Arial"/>
        <a:ea typeface=""/>
        <a:cs typeface=""/>
      </a:majorFont>
      <a:minorFont>
        <a:latin typeface="Arial"/>
        <a:ea typeface=""/>
        <a:cs typeface=""/>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2"/>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algn="l" defTabSz="825500">
          <a:defRPr sz="1600" b="0" cap="none" dirty="0">
            <a:solidFill>
              <a:srgbClr val="FFFFFF"/>
            </a:solidFill>
            <a:ea typeface="Helvetica Neue Light"/>
            <a:cs typeface="Helvetica Neue Light"/>
            <a:sym typeface="Helvetica Neue Light"/>
          </a:defRPr>
        </a:def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algn="l" defTabSz="825500">
          <a:defRPr sz="1600" b="0" cap="none" dirty="0" smtClean="0"/>
        </a:def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Neue"/>
        <a:ea typeface="Helvetica Neue"/>
        <a:cs typeface="Helvetica Neue"/>
      </a:majorFont>
      <a:minorFont>
        <a:latin typeface="Helvetica Neue"/>
        <a:ea typeface="Helvetica Neue"/>
        <a:cs typeface="Helvetica Neue"/>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Helvetica Neue Light"/>
            <a:ea typeface="Helvetica Neue Light"/>
            <a:cs typeface="Helvetica Neue Light"/>
            <a:sym typeface="Helvetica Neue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300" b="1" i="0" u="none" strike="noStrike" cap="all" spc="0" normalizeH="0" baseline="0">
            <a:ln>
              <a:noFill/>
            </a:ln>
            <a:solidFill>
              <a:srgbClr val="515252"/>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emplate>Infoway - PowerPoint Template - V2 - November 7 2018</Template>
  <TotalTime>31277</TotalTime>
  <Words>459</Words>
  <Application>Microsoft Office PowerPoint</Application>
  <PresentationFormat>Affichage à l'écran (16:9)</PresentationFormat>
  <Paragraphs>53</Paragraphs>
  <Slides>6</Slides>
  <Notes>0</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6</vt:i4>
      </vt:variant>
    </vt:vector>
  </HeadingPairs>
  <TitlesOfParts>
    <vt:vector size="11" baseType="lpstr">
      <vt:lpstr>Helvetica Neue</vt:lpstr>
      <vt:lpstr>Helvetica Neue Light</vt:lpstr>
      <vt:lpstr>Arial</vt:lpstr>
      <vt:lpstr>Georgia</vt:lpstr>
      <vt:lpstr>Canada Health Infoway</vt:lpstr>
      <vt:lpstr>Traduction de Lower limb/extremity et de Lower leg</vt:lpstr>
      <vt:lpstr>Exemples de PT français</vt:lpstr>
      <vt:lpstr>Dictionnaire de l’Académie de Médecine</vt:lpstr>
      <vt:lpstr>Dictionnaire de l’Académie de Médecine</vt:lpstr>
      <vt:lpstr>Office québécois de la langue française</vt:lpstr>
      <vt:lpstr>Patron proposé</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slide</dc:title>
  <dc:creator>Lucy Langstaff</dc:creator>
  <cp:lastModifiedBy>François Macary</cp:lastModifiedBy>
  <cp:revision>509</cp:revision>
  <dcterms:created xsi:type="dcterms:W3CDTF">2018-11-29T01:44:37Z</dcterms:created>
  <dcterms:modified xsi:type="dcterms:W3CDTF">2024-08-12T07:56:11Z</dcterms:modified>
</cp:coreProperties>
</file>