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8"/>
  </p:notesMasterIdLst>
  <p:sldIdLst>
    <p:sldId id="364" r:id="rId2"/>
    <p:sldId id="366" r:id="rId3"/>
    <p:sldId id="370" r:id="rId4"/>
    <p:sldId id="367" r:id="rId5"/>
    <p:sldId id="369" r:id="rId6"/>
    <p:sldId id="365" r:id="rId7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9"/>
      <p:bold r:id="rId10"/>
      <p:italic r:id="rId11"/>
      <p:boldItalic r:id="rId12"/>
    </p:embeddedFont>
    <p:embeddedFont>
      <p:font typeface="Helvetica Neue" panose="020B0604020202020204" charset="0"/>
      <p:regular r:id="rId13"/>
      <p:bold r:id="rId14"/>
      <p:italic r:id="rId15"/>
      <p:boldItalic r:id="rId16"/>
    </p:embeddedFont>
    <p:embeddedFont>
      <p:font typeface="Helvetica Neue Light" panose="020B0604020202020204" charset="0"/>
      <p:regular r:id="rId17"/>
      <p:bold r:id="rId18"/>
      <p:italic r:id="rId19"/>
      <p:boldItalic r:id="rId20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64"/>
            <p14:sldId id="366"/>
            <p14:sldId id="370"/>
            <p14:sldId id="367"/>
            <p14:sldId id="369"/>
            <p14:sldId id="3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1" autoAdjust="0"/>
    <p:restoredTop sz="90741" autoAdjust="0"/>
  </p:normalViewPr>
  <p:slideViewPr>
    <p:cSldViewPr snapToGrid="0" snapToObjects="1">
      <p:cViewPr varScale="1">
        <p:scale>
          <a:sx n="118" d="100"/>
          <a:sy n="118" d="100"/>
        </p:scale>
        <p:origin x="216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40D103F9-D6CA-4E5E-B7DF-917F9C65CC8C}"/>
    <pc:docChg chg="undo custSel addSld delSld modSld sldOrd modSection">
      <pc:chgData name="Boutin , Julie" userId="603e4d5f-1feb-48b7-82ae-5a95221f58ac" providerId="ADAL" clId="{40D103F9-D6CA-4E5E-B7DF-917F9C65CC8C}" dt="2024-07-15T16:05:20.348" v="281" actId="27636"/>
      <pc:docMkLst>
        <pc:docMk/>
      </pc:docMkLst>
      <pc:sldChg chg="del">
        <pc:chgData name="Boutin , Julie" userId="603e4d5f-1feb-48b7-82ae-5a95221f58ac" providerId="ADAL" clId="{40D103F9-D6CA-4E5E-B7DF-917F9C65CC8C}" dt="2024-07-15T15:46:45.887" v="10" actId="2696"/>
        <pc:sldMkLst>
          <pc:docMk/>
          <pc:sldMk cId="4132237909" sldId="284"/>
        </pc:sldMkLst>
      </pc:sldChg>
      <pc:sldChg chg="del">
        <pc:chgData name="Boutin , Julie" userId="603e4d5f-1feb-48b7-82ae-5a95221f58ac" providerId="ADAL" clId="{40D103F9-D6CA-4E5E-B7DF-917F9C65CC8C}" dt="2024-07-15T15:46:20.392" v="6" actId="2696"/>
        <pc:sldMkLst>
          <pc:docMk/>
          <pc:sldMk cId="2461180471" sldId="320"/>
        </pc:sldMkLst>
      </pc:sldChg>
      <pc:sldChg chg="del">
        <pc:chgData name="Boutin , Julie" userId="603e4d5f-1feb-48b7-82ae-5a95221f58ac" providerId="ADAL" clId="{40D103F9-D6CA-4E5E-B7DF-917F9C65CC8C}" dt="2024-07-15T15:46:20.392" v="6" actId="2696"/>
        <pc:sldMkLst>
          <pc:docMk/>
          <pc:sldMk cId="159463597" sldId="321"/>
        </pc:sldMkLst>
      </pc:sldChg>
      <pc:sldChg chg="del">
        <pc:chgData name="Boutin , Julie" userId="603e4d5f-1feb-48b7-82ae-5a95221f58ac" providerId="ADAL" clId="{40D103F9-D6CA-4E5E-B7DF-917F9C65CC8C}" dt="2024-07-15T15:46:45.887" v="10" actId="2696"/>
        <pc:sldMkLst>
          <pc:docMk/>
          <pc:sldMk cId="2905121315" sldId="330"/>
        </pc:sldMkLst>
      </pc:sldChg>
      <pc:sldChg chg="del">
        <pc:chgData name="Boutin , Julie" userId="603e4d5f-1feb-48b7-82ae-5a95221f58ac" providerId="ADAL" clId="{40D103F9-D6CA-4E5E-B7DF-917F9C65CC8C}" dt="2024-07-15T15:46:33.007" v="8" actId="2696"/>
        <pc:sldMkLst>
          <pc:docMk/>
          <pc:sldMk cId="17297495" sldId="333"/>
        </pc:sldMkLst>
      </pc:sldChg>
      <pc:sldChg chg="del">
        <pc:chgData name="Boutin , Julie" userId="603e4d5f-1feb-48b7-82ae-5a95221f58ac" providerId="ADAL" clId="{40D103F9-D6CA-4E5E-B7DF-917F9C65CC8C}" dt="2024-07-15T15:46:39.558" v="9" actId="2696"/>
        <pc:sldMkLst>
          <pc:docMk/>
          <pc:sldMk cId="3163719854" sldId="335"/>
        </pc:sldMkLst>
      </pc:sldChg>
      <pc:sldChg chg="del">
        <pc:chgData name="Boutin , Julie" userId="603e4d5f-1feb-48b7-82ae-5a95221f58ac" providerId="ADAL" clId="{40D103F9-D6CA-4E5E-B7DF-917F9C65CC8C}" dt="2024-07-15T15:46:14.183" v="5" actId="2696"/>
        <pc:sldMkLst>
          <pc:docMk/>
          <pc:sldMk cId="562859858" sldId="337"/>
        </pc:sldMkLst>
      </pc:sldChg>
      <pc:sldChg chg="del">
        <pc:chgData name="Boutin , Julie" userId="603e4d5f-1feb-48b7-82ae-5a95221f58ac" providerId="ADAL" clId="{40D103F9-D6CA-4E5E-B7DF-917F9C65CC8C}" dt="2024-07-15T15:46:26.748" v="7" actId="2696"/>
        <pc:sldMkLst>
          <pc:docMk/>
          <pc:sldMk cId="3482812665" sldId="338"/>
        </pc:sldMkLst>
      </pc:sldChg>
      <pc:sldChg chg="del">
        <pc:chgData name="Boutin , Julie" userId="603e4d5f-1feb-48b7-82ae-5a95221f58ac" providerId="ADAL" clId="{40D103F9-D6CA-4E5E-B7DF-917F9C65CC8C}" dt="2024-07-15T15:46:26.748" v="7" actId="2696"/>
        <pc:sldMkLst>
          <pc:docMk/>
          <pc:sldMk cId="2810703627" sldId="339"/>
        </pc:sldMkLst>
      </pc:sldChg>
      <pc:sldChg chg="del">
        <pc:chgData name="Boutin , Julie" userId="603e4d5f-1feb-48b7-82ae-5a95221f58ac" providerId="ADAL" clId="{40D103F9-D6CA-4E5E-B7DF-917F9C65CC8C}" dt="2024-07-15T15:46:33.007" v="8" actId="2696"/>
        <pc:sldMkLst>
          <pc:docMk/>
          <pc:sldMk cId="675135402" sldId="340"/>
        </pc:sldMkLst>
      </pc:sldChg>
      <pc:sldChg chg="del">
        <pc:chgData name="Boutin , Julie" userId="603e4d5f-1feb-48b7-82ae-5a95221f58ac" providerId="ADAL" clId="{40D103F9-D6CA-4E5E-B7DF-917F9C65CC8C}" dt="2024-07-15T15:46:26.748" v="7" actId="2696"/>
        <pc:sldMkLst>
          <pc:docMk/>
          <pc:sldMk cId="3776104322" sldId="342"/>
        </pc:sldMkLst>
      </pc:sldChg>
      <pc:sldChg chg="del">
        <pc:chgData name="Boutin , Julie" userId="603e4d5f-1feb-48b7-82ae-5a95221f58ac" providerId="ADAL" clId="{40D103F9-D6CA-4E5E-B7DF-917F9C65CC8C}" dt="2024-07-15T15:46:26.748" v="7" actId="2696"/>
        <pc:sldMkLst>
          <pc:docMk/>
          <pc:sldMk cId="2290458364" sldId="344"/>
        </pc:sldMkLst>
      </pc:sldChg>
      <pc:sldChg chg="del">
        <pc:chgData name="Boutin , Julie" userId="603e4d5f-1feb-48b7-82ae-5a95221f58ac" providerId="ADAL" clId="{40D103F9-D6CA-4E5E-B7DF-917F9C65CC8C}" dt="2024-07-15T15:46:20.392" v="6" actId="2696"/>
        <pc:sldMkLst>
          <pc:docMk/>
          <pc:sldMk cId="828726136" sldId="345"/>
        </pc:sldMkLst>
      </pc:sldChg>
      <pc:sldChg chg="del">
        <pc:chgData name="Boutin , Julie" userId="603e4d5f-1feb-48b7-82ae-5a95221f58ac" providerId="ADAL" clId="{40D103F9-D6CA-4E5E-B7DF-917F9C65CC8C}" dt="2024-07-15T15:46:20.392" v="6" actId="2696"/>
        <pc:sldMkLst>
          <pc:docMk/>
          <pc:sldMk cId="1927431050" sldId="346"/>
        </pc:sldMkLst>
      </pc:sldChg>
      <pc:sldChg chg="del">
        <pc:chgData name="Boutin , Julie" userId="603e4d5f-1feb-48b7-82ae-5a95221f58ac" providerId="ADAL" clId="{40D103F9-D6CA-4E5E-B7DF-917F9C65CC8C}" dt="2024-07-15T15:46:45.887" v="10" actId="2696"/>
        <pc:sldMkLst>
          <pc:docMk/>
          <pc:sldMk cId="167962650" sldId="347"/>
        </pc:sldMkLst>
      </pc:sldChg>
      <pc:sldChg chg="del">
        <pc:chgData name="Boutin , Julie" userId="603e4d5f-1feb-48b7-82ae-5a95221f58ac" providerId="ADAL" clId="{40D103F9-D6CA-4E5E-B7DF-917F9C65CC8C}" dt="2024-07-15T15:46:39.558" v="9" actId="2696"/>
        <pc:sldMkLst>
          <pc:docMk/>
          <pc:sldMk cId="186831626" sldId="350"/>
        </pc:sldMkLst>
      </pc:sldChg>
      <pc:sldChg chg="del">
        <pc:chgData name="Boutin , Julie" userId="603e4d5f-1feb-48b7-82ae-5a95221f58ac" providerId="ADAL" clId="{40D103F9-D6CA-4E5E-B7DF-917F9C65CC8C}" dt="2024-07-15T15:46:33.007" v="8" actId="2696"/>
        <pc:sldMkLst>
          <pc:docMk/>
          <pc:sldMk cId="4259397450" sldId="351"/>
        </pc:sldMkLst>
      </pc:sldChg>
      <pc:sldChg chg="del">
        <pc:chgData name="Boutin , Julie" userId="603e4d5f-1feb-48b7-82ae-5a95221f58ac" providerId="ADAL" clId="{40D103F9-D6CA-4E5E-B7DF-917F9C65CC8C}" dt="2024-07-15T15:46:33.007" v="8" actId="2696"/>
        <pc:sldMkLst>
          <pc:docMk/>
          <pc:sldMk cId="2568978599" sldId="352"/>
        </pc:sldMkLst>
      </pc:sldChg>
      <pc:sldChg chg="del">
        <pc:chgData name="Boutin , Julie" userId="603e4d5f-1feb-48b7-82ae-5a95221f58ac" providerId="ADAL" clId="{40D103F9-D6CA-4E5E-B7DF-917F9C65CC8C}" dt="2024-07-15T15:46:49.059" v="11" actId="2696"/>
        <pc:sldMkLst>
          <pc:docMk/>
          <pc:sldMk cId="744883451" sldId="353"/>
        </pc:sldMkLst>
      </pc:sldChg>
      <pc:sldChg chg="del">
        <pc:chgData name="Boutin , Julie" userId="603e4d5f-1feb-48b7-82ae-5a95221f58ac" providerId="ADAL" clId="{40D103F9-D6CA-4E5E-B7DF-917F9C65CC8C}" dt="2024-07-15T15:46:26.748" v="7" actId="2696"/>
        <pc:sldMkLst>
          <pc:docMk/>
          <pc:sldMk cId="412100292" sldId="354"/>
        </pc:sldMkLst>
      </pc:sldChg>
      <pc:sldChg chg="del">
        <pc:chgData name="Boutin , Julie" userId="603e4d5f-1feb-48b7-82ae-5a95221f58ac" providerId="ADAL" clId="{40D103F9-D6CA-4E5E-B7DF-917F9C65CC8C}" dt="2024-07-15T15:46:45.887" v="10" actId="2696"/>
        <pc:sldMkLst>
          <pc:docMk/>
          <pc:sldMk cId="1730379314" sldId="362"/>
        </pc:sldMkLst>
      </pc:sldChg>
      <pc:sldChg chg="del">
        <pc:chgData name="Boutin , Julie" userId="603e4d5f-1feb-48b7-82ae-5a95221f58ac" providerId="ADAL" clId="{40D103F9-D6CA-4E5E-B7DF-917F9C65CC8C}" dt="2024-07-15T15:46:20.392" v="6" actId="2696"/>
        <pc:sldMkLst>
          <pc:docMk/>
          <pc:sldMk cId="3782145576" sldId="363"/>
        </pc:sldMkLst>
      </pc:sldChg>
      <pc:sldChg chg="modSp add mod">
        <pc:chgData name="Boutin , Julie" userId="603e4d5f-1feb-48b7-82ae-5a95221f58ac" providerId="ADAL" clId="{40D103F9-D6CA-4E5E-B7DF-917F9C65CC8C}" dt="2024-07-15T15:55:32.245" v="160" actId="20577"/>
        <pc:sldMkLst>
          <pc:docMk/>
          <pc:sldMk cId="2576189153" sldId="364"/>
        </pc:sldMkLst>
        <pc:spChg chg="mod">
          <ac:chgData name="Boutin , Julie" userId="603e4d5f-1feb-48b7-82ae-5a95221f58ac" providerId="ADAL" clId="{40D103F9-D6CA-4E5E-B7DF-917F9C65CC8C}" dt="2024-07-15T15:48:56.964" v="13" actId="20577"/>
          <ac:spMkLst>
            <pc:docMk/>
            <pc:sldMk cId="2576189153" sldId="364"/>
            <ac:spMk id="2" creationId="{F5625977-8DC5-B7C4-7EEE-625D6D5320B0}"/>
          </ac:spMkLst>
        </pc:spChg>
        <pc:spChg chg="mod">
          <ac:chgData name="Boutin , Julie" userId="603e4d5f-1feb-48b7-82ae-5a95221f58ac" providerId="ADAL" clId="{40D103F9-D6CA-4E5E-B7DF-917F9C65CC8C}" dt="2024-07-15T15:55:32.245" v="160" actId="20577"/>
          <ac:spMkLst>
            <pc:docMk/>
            <pc:sldMk cId="2576189153" sldId="364"/>
            <ac:spMk id="3" creationId="{E89EE2C4-781F-3E43-3ADF-F30280606255}"/>
          </ac:spMkLst>
        </pc:spChg>
      </pc:sldChg>
      <pc:sldChg chg="modSp add mod ord">
        <pc:chgData name="Boutin , Julie" userId="603e4d5f-1feb-48b7-82ae-5a95221f58ac" providerId="ADAL" clId="{40D103F9-D6CA-4E5E-B7DF-917F9C65CC8C}" dt="2024-07-15T15:53:07.270" v="89" actId="20577"/>
        <pc:sldMkLst>
          <pc:docMk/>
          <pc:sldMk cId="1016089586" sldId="365"/>
        </pc:sldMkLst>
        <pc:spChg chg="mod">
          <ac:chgData name="Boutin , Julie" userId="603e4d5f-1feb-48b7-82ae-5a95221f58ac" providerId="ADAL" clId="{40D103F9-D6CA-4E5E-B7DF-917F9C65CC8C}" dt="2024-07-15T15:53:07.270" v="89" actId="20577"/>
          <ac:spMkLst>
            <pc:docMk/>
            <pc:sldMk cId="1016089586" sldId="365"/>
            <ac:spMk id="3" creationId="{A4F549D0-6CFD-FDA5-B875-26FFC7158E90}"/>
          </ac:spMkLst>
        </pc:spChg>
      </pc:sldChg>
      <pc:sldChg chg="modSp add mod ord">
        <pc:chgData name="Boutin , Julie" userId="603e4d5f-1feb-48b7-82ae-5a95221f58ac" providerId="ADAL" clId="{40D103F9-D6CA-4E5E-B7DF-917F9C65CC8C}" dt="2024-07-15T15:53:11.961" v="91"/>
        <pc:sldMkLst>
          <pc:docMk/>
          <pc:sldMk cId="3805603229" sldId="366"/>
        </pc:sldMkLst>
        <pc:spChg chg="mod">
          <ac:chgData name="Boutin , Julie" userId="603e4d5f-1feb-48b7-82ae-5a95221f58ac" providerId="ADAL" clId="{40D103F9-D6CA-4E5E-B7DF-917F9C65CC8C}" dt="2024-07-15T15:52:37.987" v="64"/>
          <ac:spMkLst>
            <pc:docMk/>
            <pc:sldMk cId="3805603229" sldId="366"/>
            <ac:spMk id="3" creationId="{9914BC95-B696-A16C-8D38-A3ABE3BE97E2}"/>
          </ac:spMkLst>
        </pc:spChg>
      </pc:sldChg>
      <pc:sldChg chg="modSp add mod">
        <pc:chgData name="Boutin , Julie" userId="603e4d5f-1feb-48b7-82ae-5a95221f58ac" providerId="ADAL" clId="{40D103F9-D6CA-4E5E-B7DF-917F9C65CC8C}" dt="2024-07-15T15:52:09.328" v="63" actId="120"/>
        <pc:sldMkLst>
          <pc:docMk/>
          <pc:sldMk cId="3861946097" sldId="367"/>
        </pc:sldMkLst>
        <pc:spChg chg="mod">
          <ac:chgData name="Boutin , Julie" userId="603e4d5f-1feb-48b7-82ae-5a95221f58ac" providerId="ADAL" clId="{40D103F9-D6CA-4E5E-B7DF-917F9C65CC8C}" dt="2024-07-15T15:52:09.328" v="63" actId="120"/>
          <ac:spMkLst>
            <pc:docMk/>
            <pc:sldMk cId="3861946097" sldId="367"/>
            <ac:spMk id="3" creationId="{9914BC95-B696-A16C-8D38-A3ABE3BE97E2}"/>
          </ac:spMkLst>
        </pc:spChg>
      </pc:sldChg>
      <pc:sldChg chg="modSp add mod">
        <pc:chgData name="Boutin , Julie" userId="603e4d5f-1feb-48b7-82ae-5a95221f58ac" providerId="ADAL" clId="{40D103F9-D6CA-4E5E-B7DF-917F9C65CC8C}" dt="2024-07-15T15:55:26.965" v="149" actId="20577"/>
        <pc:sldMkLst>
          <pc:docMk/>
          <pc:sldMk cId="3400567474" sldId="368"/>
        </pc:sldMkLst>
        <pc:spChg chg="mod">
          <ac:chgData name="Boutin , Julie" userId="603e4d5f-1feb-48b7-82ae-5a95221f58ac" providerId="ADAL" clId="{40D103F9-D6CA-4E5E-B7DF-917F9C65CC8C}" dt="2024-07-15T15:55:26.965" v="149" actId="20577"/>
          <ac:spMkLst>
            <pc:docMk/>
            <pc:sldMk cId="3400567474" sldId="368"/>
            <ac:spMk id="3" creationId="{E89EE2C4-781F-3E43-3ADF-F30280606255}"/>
          </ac:spMkLst>
        </pc:spChg>
      </pc:sldChg>
      <pc:sldChg chg="addSp delSp modSp add mod">
        <pc:chgData name="Boutin , Julie" userId="603e4d5f-1feb-48b7-82ae-5a95221f58ac" providerId="ADAL" clId="{40D103F9-D6CA-4E5E-B7DF-917F9C65CC8C}" dt="2024-07-15T16:04:43.798" v="245" actId="20577"/>
        <pc:sldMkLst>
          <pc:docMk/>
          <pc:sldMk cId="2661966641" sldId="369"/>
        </pc:sldMkLst>
        <pc:spChg chg="mod">
          <ac:chgData name="Boutin , Julie" userId="603e4d5f-1feb-48b7-82ae-5a95221f58ac" providerId="ADAL" clId="{40D103F9-D6CA-4E5E-B7DF-917F9C65CC8C}" dt="2024-07-15T16:04:43.798" v="245" actId="20577"/>
          <ac:spMkLst>
            <pc:docMk/>
            <pc:sldMk cId="2661966641" sldId="369"/>
            <ac:spMk id="3" creationId="{9914BC95-B696-A16C-8D38-A3ABE3BE97E2}"/>
          </ac:spMkLst>
        </pc:spChg>
        <pc:spChg chg="add del">
          <ac:chgData name="Boutin , Julie" userId="603e4d5f-1feb-48b7-82ae-5a95221f58ac" providerId="ADAL" clId="{40D103F9-D6CA-4E5E-B7DF-917F9C65CC8C}" dt="2024-07-15T16:01:15.766" v="164"/>
          <ac:spMkLst>
            <pc:docMk/>
            <pc:sldMk cId="2661966641" sldId="369"/>
            <ac:spMk id="6" creationId="{1EF1FA2C-C766-5427-D7EF-F7E14EE745FF}"/>
          </ac:spMkLst>
        </pc:spChg>
        <pc:spChg chg="add del">
          <ac:chgData name="Boutin , Julie" userId="603e4d5f-1feb-48b7-82ae-5a95221f58ac" providerId="ADAL" clId="{40D103F9-D6CA-4E5E-B7DF-917F9C65CC8C}" dt="2024-07-15T16:01:38.468" v="167"/>
          <ac:spMkLst>
            <pc:docMk/>
            <pc:sldMk cId="2661966641" sldId="369"/>
            <ac:spMk id="8" creationId="{BFCC5930-B17B-02BF-05BE-A10F5E25A47F}"/>
          </ac:spMkLst>
        </pc:spChg>
        <pc:graphicFrameChg chg="add del mod">
          <ac:chgData name="Boutin , Julie" userId="603e4d5f-1feb-48b7-82ae-5a95221f58ac" providerId="ADAL" clId="{40D103F9-D6CA-4E5E-B7DF-917F9C65CC8C}" dt="2024-07-15T16:01:15.766" v="164"/>
          <ac:graphicFrameMkLst>
            <pc:docMk/>
            <pc:sldMk cId="2661966641" sldId="369"/>
            <ac:graphicFrameMk id="7" creationId="{11CECF04-40E3-F3B1-D07E-8B9B939EEDD2}"/>
          </ac:graphicFrameMkLst>
        </pc:graphicFrameChg>
        <pc:graphicFrameChg chg="add del mod">
          <ac:chgData name="Boutin , Julie" userId="603e4d5f-1feb-48b7-82ae-5a95221f58ac" providerId="ADAL" clId="{40D103F9-D6CA-4E5E-B7DF-917F9C65CC8C}" dt="2024-07-15T16:01:38.468" v="167"/>
          <ac:graphicFrameMkLst>
            <pc:docMk/>
            <pc:sldMk cId="2661966641" sldId="369"/>
            <ac:graphicFrameMk id="9" creationId="{420EB915-51FE-E017-042D-864DD21D243B}"/>
          </ac:graphicFrameMkLst>
        </pc:graphicFrameChg>
      </pc:sldChg>
      <pc:sldChg chg="add del">
        <pc:chgData name="Boutin , Julie" userId="603e4d5f-1feb-48b7-82ae-5a95221f58ac" providerId="ADAL" clId="{40D103F9-D6CA-4E5E-B7DF-917F9C65CC8C}" dt="2024-07-15T16:04:17.728" v="234" actId="2696"/>
        <pc:sldMkLst>
          <pc:docMk/>
          <pc:sldMk cId="2566556457" sldId="370"/>
        </pc:sldMkLst>
      </pc:sldChg>
      <pc:sldChg chg="modSp add mod">
        <pc:chgData name="Boutin , Julie" userId="603e4d5f-1feb-48b7-82ae-5a95221f58ac" providerId="ADAL" clId="{40D103F9-D6CA-4E5E-B7DF-917F9C65CC8C}" dt="2024-07-15T16:05:20.348" v="281" actId="27636"/>
        <pc:sldMkLst>
          <pc:docMk/>
          <pc:sldMk cId="2776290534" sldId="370"/>
        </pc:sldMkLst>
        <pc:spChg chg="mod">
          <ac:chgData name="Boutin , Julie" userId="603e4d5f-1feb-48b7-82ae-5a95221f58ac" providerId="ADAL" clId="{40D103F9-D6CA-4E5E-B7DF-917F9C65CC8C}" dt="2024-07-15T16:05:20.348" v="281" actId="27636"/>
          <ac:spMkLst>
            <pc:docMk/>
            <pc:sldMk cId="2776290534" sldId="370"/>
            <ac:spMk id="3" creationId="{9914BC95-B696-A16C-8D38-A3ABE3BE97E2}"/>
          </ac:spMkLst>
        </pc:spChg>
      </pc:sldChg>
      <pc:sldMasterChg chg="delSldLayout">
        <pc:chgData name="Boutin , Julie" userId="603e4d5f-1feb-48b7-82ae-5a95221f58ac" providerId="ADAL" clId="{40D103F9-D6CA-4E5E-B7DF-917F9C65CC8C}" dt="2024-07-15T15:46:45.887" v="10" actId="2696"/>
        <pc:sldMasterMkLst>
          <pc:docMk/>
          <pc:sldMasterMk cId="0" sldId="2147483648"/>
        </pc:sldMasterMkLst>
        <pc:sldLayoutChg chg="del">
          <pc:chgData name="Boutin , Julie" userId="603e4d5f-1feb-48b7-82ae-5a95221f58ac" providerId="ADAL" clId="{40D103F9-D6CA-4E5E-B7DF-917F9C65CC8C}" dt="2024-07-15T15:46:45.887" v="10" actId="2696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Boutin , Julie" userId="603e4d5f-1feb-48b7-82ae-5a95221f58ac" providerId="ADAL" clId="{40D103F9-D6CA-4E5E-B7DF-917F9C65CC8C}" dt="2024-07-15T15:46:45.887" v="10" actId="2696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Boutin , Julie" userId="603e4d5f-1feb-48b7-82ae-5a95221f58ac" providerId="ADAL" clId="{3F9F4C56-44FB-4563-81DC-E85725D26F37}"/>
    <pc:docChg chg="custSel modSld sldOrd">
      <pc:chgData name="Boutin , Julie" userId="603e4d5f-1feb-48b7-82ae-5a95221f58ac" providerId="ADAL" clId="{3F9F4C56-44FB-4563-81DC-E85725D26F37}" dt="2024-08-07T17:27:59.499" v="34" actId="27636"/>
      <pc:docMkLst>
        <pc:docMk/>
      </pc:docMkLst>
      <pc:sldChg chg="modSp mod">
        <pc:chgData name="Boutin , Julie" userId="603e4d5f-1feb-48b7-82ae-5a95221f58ac" providerId="ADAL" clId="{3F9F4C56-44FB-4563-81DC-E85725D26F37}" dt="2024-08-07T17:27:29.288" v="15" actId="27636"/>
        <pc:sldMkLst>
          <pc:docMk/>
          <pc:sldMk cId="2576189153" sldId="364"/>
        </pc:sldMkLst>
        <pc:spChg chg="mod">
          <ac:chgData name="Boutin , Julie" userId="603e4d5f-1feb-48b7-82ae-5a95221f58ac" providerId="ADAL" clId="{3F9F4C56-44FB-4563-81DC-E85725D26F37}" dt="2024-08-07T17:27:29.288" v="15" actId="27636"/>
          <ac:spMkLst>
            <pc:docMk/>
            <pc:sldMk cId="2576189153" sldId="364"/>
            <ac:spMk id="2" creationId="{F5625977-8DC5-B7C4-7EEE-625D6D5320B0}"/>
          </ac:spMkLst>
        </pc:spChg>
        <pc:spChg chg="mod">
          <ac:chgData name="Boutin , Julie" userId="603e4d5f-1feb-48b7-82ae-5a95221f58ac" providerId="ADAL" clId="{3F9F4C56-44FB-4563-81DC-E85725D26F37}" dt="2024-08-07T17:27:20.922" v="0" actId="21"/>
          <ac:spMkLst>
            <pc:docMk/>
            <pc:sldMk cId="2576189153" sldId="364"/>
            <ac:spMk id="3" creationId="{E89EE2C4-781F-3E43-3ADF-F30280606255}"/>
          </ac:spMkLst>
        </pc:spChg>
      </pc:sldChg>
      <pc:sldChg chg="ord">
        <pc:chgData name="Boutin , Julie" userId="603e4d5f-1feb-48b7-82ae-5a95221f58ac" providerId="ADAL" clId="{3F9F4C56-44FB-4563-81DC-E85725D26F37}" dt="2024-08-07T17:27:40.575" v="19"/>
        <pc:sldMkLst>
          <pc:docMk/>
          <pc:sldMk cId="1016089586" sldId="365"/>
        </pc:sldMkLst>
      </pc:sldChg>
      <pc:sldChg chg="modSp mod">
        <pc:chgData name="Boutin , Julie" userId="603e4d5f-1feb-48b7-82ae-5a95221f58ac" providerId="ADAL" clId="{3F9F4C56-44FB-4563-81DC-E85725D26F37}" dt="2024-08-07T17:27:46.717" v="20" actId="20577"/>
        <pc:sldMkLst>
          <pc:docMk/>
          <pc:sldMk cId="3805603229" sldId="366"/>
        </pc:sldMkLst>
        <pc:spChg chg="mod">
          <ac:chgData name="Boutin , Julie" userId="603e4d5f-1feb-48b7-82ae-5a95221f58ac" providerId="ADAL" clId="{3F9F4C56-44FB-4563-81DC-E85725D26F37}" dt="2024-08-07T17:27:46.717" v="20" actId="20577"/>
          <ac:spMkLst>
            <pc:docMk/>
            <pc:sldMk cId="3805603229" sldId="366"/>
            <ac:spMk id="2" creationId="{3DE96DC2-B6C8-B7DA-7983-32D25207B1C2}"/>
          </ac:spMkLst>
        </pc:spChg>
      </pc:sldChg>
      <pc:sldChg chg="modSp mod">
        <pc:chgData name="Boutin , Julie" userId="603e4d5f-1feb-48b7-82ae-5a95221f58ac" providerId="ADAL" clId="{3F9F4C56-44FB-4563-81DC-E85725D26F37}" dt="2024-08-07T17:27:59.499" v="34" actId="27636"/>
        <pc:sldMkLst>
          <pc:docMk/>
          <pc:sldMk cId="3861946097" sldId="367"/>
        </pc:sldMkLst>
        <pc:spChg chg="mod">
          <ac:chgData name="Boutin , Julie" userId="603e4d5f-1feb-48b7-82ae-5a95221f58ac" providerId="ADAL" clId="{3F9F4C56-44FB-4563-81DC-E85725D26F37}" dt="2024-08-07T17:27:59.499" v="34" actId="27636"/>
          <ac:spMkLst>
            <pc:docMk/>
            <pc:sldMk cId="3861946097" sldId="367"/>
            <ac:spMk id="2" creationId="{3DE96DC2-B6C8-B7DA-7983-32D25207B1C2}"/>
          </ac:spMkLst>
        </pc:spChg>
      </pc:sldChg>
      <pc:sldChg chg="modSp mod ord">
        <pc:chgData name="Boutin , Julie" userId="603e4d5f-1feb-48b7-82ae-5a95221f58ac" providerId="ADAL" clId="{3F9F4C56-44FB-4563-81DC-E85725D26F37}" dt="2024-08-07T17:27:52.430" v="22"/>
        <pc:sldMkLst>
          <pc:docMk/>
          <pc:sldMk cId="3400567474" sldId="368"/>
        </pc:sldMkLst>
        <pc:spChg chg="mod">
          <ac:chgData name="Boutin , Julie" userId="603e4d5f-1feb-48b7-82ae-5a95221f58ac" providerId="ADAL" clId="{3F9F4C56-44FB-4563-81DC-E85725D26F37}" dt="2024-08-07T17:27:34.727" v="16"/>
          <ac:spMkLst>
            <pc:docMk/>
            <pc:sldMk cId="3400567474" sldId="368"/>
            <ac:spMk id="2" creationId="{F5625977-8DC5-B7C4-7EEE-625D6D5320B0}"/>
          </ac:spMkLst>
        </pc:spChg>
        <pc:spChg chg="mod">
          <ac:chgData name="Boutin , Julie" userId="603e4d5f-1feb-48b7-82ae-5a95221f58ac" providerId="ADAL" clId="{3F9F4C56-44FB-4563-81DC-E85725D26F37}" dt="2024-08-07T17:27:36.278" v="17" actId="6549"/>
          <ac:spMkLst>
            <pc:docMk/>
            <pc:sldMk cId="3400567474" sldId="368"/>
            <ac:spMk id="3" creationId="{E89EE2C4-781F-3E43-3ADF-F3028060625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ademie-medecine.fr/le-dictionnaire/index.php?q=enc%C3%A9phale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977-8DC5-B7C4-7EEE-625D6D532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172" y="2002455"/>
            <a:ext cx="7643659" cy="476250"/>
          </a:xfrm>
        </p:spPr>
        <p:txBody>
          <a:bodyPr>
            <a:noAutofit/>
          </a:bodyPr>
          <a:lstStyle/>
          <a:p>
            <a:r>
              <a:rPr lang="fr-FR" sz="3200" dirty="0">
                <a:solidFill>
                  <a:srgbClr val="181F2D"/>
                </a:solidFill>
              </a:rPr>
              <a:t>Traduction de Brain et de </a:t>
            </a:r>
            <a:r>
              <a:rPr lang="fr-FR" sz="3200" dirty="0" err="1">
                <a:solidFill>
                  <a:srgbClr val="181F2D"/>
                </a:solidFill>
              </a:rPr>
              <a:t>Cerebrum</a:t>
            </a:r>
            <a:endParaRPr lang="en-CA" sz="3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B2660-B8DE-CD6C-154B-A1344531DE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7D8432-0534-2A46-5630-B1DFB494FE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5761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96DC2-B6C8-B7DA-7983-32D25207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16367" cy="476250"/>
          </a:xfrm>
        </p:spPr>
        <p:txBody>
          <a:bodyPr>
            <a:normAutofit fontScale="90000"/>
          </a:bodyPr>
          <a:lstStyle/>
          <a:p>
            <a:r>
              <a:rPr lang="fr-CA" dirty="0"/>
              <a:t>Brain -&gt; encéphale (Dictionnaire de l’Académie de Médecine)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14BC95-B696-A16C-8D38-A3ABE3BE97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50170" y="1108447"/>
            <a:ext cx="7643660" cy="3200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r-FR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encéphale</a:t>
            </a: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n.m.</a:t>
            </a:r>
          </a:p>
          <a:p>
            <a:pPr marL="1524" indent="0" algn="just">
              <a:buNone/>
            </a:pP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encephalon</a:t>
            </a: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(TA)</a:t>
            </a:r>
          </a:p>
          <a:p>
            <a:pPr marL="1524" indent="0" algn="just">
              <a:buNone/>
            </a:pPr>
            <a:r>
              <a:rPr lang="fr-FR" b="0" i="0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brain</a:t>
            </a: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Partie du système nerveux central logée dans la boite crânienne.</a:t>
            </a:r>
            <a:b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</a:b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Elle comprend, d’une part, le tronc encéphalique et le cervelet, situés au-dessous de la tente du cervelet (étage </a:t>
            </a: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subtentoriel</a:t>
            </a: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de l’encéphale), d’autre part le cerveau (hémisphères cérébraux de diencéphale), situé au-dessus de la tente du cervelet…</a:t>
            </a: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sz="15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  <a:hlinkClick r:id="rId2"/>
              </a:rPr>
              <a:t>https://www.academie-medecine.fr/le-dictionnaire/</a:t>
            </a:r>
            <a:r>
              <a:rPr lang="fr-FR" sz="1500" b="0" i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hlinkClick r:id="rId2"/>
              </a:rPr>
              <a:t>index.php?q</a:t>
            </a:r>
            <a:r>
              <a:rPr lang="fr-FR" sz="15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  <a:hlinkClick r:id="rId2"/>
              </a:rPr>
              <a:t>=encéphale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26851E-6520-BD6F-2727-0B3317DB30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D9D32A-3D59-A6D9-A4E7-2A65995A4A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80560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96DC2-B6C8-B7DA-7983-32D25207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16367" cy="476250"/>
          </a:xfrm>
        </p:spPr>
        <p:txBody>
          <a:bodyPr>
            <a:normAutofit fontScale="90000"/>
          </a:bodyPr>
          <a:lstStyle/>
          <a:p>
            <a:r>
              <a:rPr lang="fr-CA" dirty="0"/>
              <a:t>Brain -&gt; encéphale (Office québécois de la langue française)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14BC95-B696-A16C-8D38-A3ABE3BE97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b="1" dirty="0">
                <a:solidFill>
                  <a:srgbClr val="000000"/>
                </a:solidFill>
                <a:latin typeface="Georgia" panose="02040502050405020303" pitchFamily="18" charset="0"/>
              </a:rPr>
              <a:t>encéphale</a:t>
            </a: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b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Anglais: </a:t>
            </a: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brain</a:t>
            </a:r>
            <a:endParaRPr lang="fr-FR" b="0" i="1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dirty="0">
                <a:solidFill>
                  <a:srgbClr val="000000"/>
                </a:solidFill>
                <a:latin typeface="Georgia" panose="02040502050405020303" pitchFamily="18" charset="0"/>
              </a:rPr>
              <a:t>Latin: </a:t>
            </a:r>
            <a:r>
              <a:rPr lang="fr-FR" i="1" dirty="0" err="1">
                <a:solidFill>
                  <a:srgbClr val="000000"/>
                </a:solidFill>
                <a:latin typeface="Georgia" panose="02040502050405020303" pitchFamily="18" charset="0"/>
              </a:rPr>
              <a:t>encephalon</a:t>
            </a:r>
            <a:endParaRPr lang="fr-FR" i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b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Définition :</a:t>
            </a:r>
          </a:p>
          <a:p>
            <a:pPr marL="1524" indent="0" algn="just">
              <a:buNone/>
            </a:pP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Partie du système nerveux central logée dans la boîte crânienne et qui comprend le cerveau, le cervelet et le tronc cérébral.</a:t>
            </a:r>
          </a:p>
          <a:p>
            <a:pPr marL="1524" indent="0" algn="just">
              <a:buNone/>
            </a:pP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sz="15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https://vitrinelinguistique.oqlf.gouv.qc.ca/fiche-gdt/fiche/8449389/encephale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26851E-6520-BD6F-2727-0B3317DB30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D9D32A-3D59-A6D9-A4E7-2A65995A4A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7762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14BC95-B696-A16C-8D38-A3ABE3BE97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fr-FR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cerveau</a:t>
            </a: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n.m.</a:t>
            </a:r>
          </a:p>
          <a:p>
            <a:pPr marL="1524" indent="0" algn="just">
              <a:buNone/>
            </a:pP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cerebrum</a:t>
            </a: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; </a:t>
            </a: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telencephalon</a:t>
            </a: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(TA)</a:t>
            </a:r>
          </a:p>
          <a:p>
            <a:pPr marL="1524" indent="0">
              <a:buNone/>
            </a:pP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Ensemble des deux hémisphères cérébraux.</a:t>
            </a:r>
            <a:b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</a:b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Il résulte du développement du télencéphale, vésicule cérébrale antérieure secondaire, segment le plus antérieur du prosencéphale. Il donne les hémisphères, le bulbe </a:t>
            </a: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olphactif</a:t>
            </a: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, les ganglions basaux (corps striés).</a:t>
            </a: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algn="just"/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Syn.</a:t>
            </a:r>
            <a:r>
              <a:rPr lang="fr-FR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 télencéphale</a:t>
            </a:r>
          </a:p>
          <a:p>
            <a:pPr marL="1524" indent="0" algn="just">
              <a:buNone/>
            </a:pPr>
            <a:r>
              <a:rPr lang="fr-FR" sz="15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https://www.academie-medecine.fr/le-dictionnaire/index.php?q=cerveau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26851E-6520-BD6F-2727-0B3317DB30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D9D32A-3D59-A6D9-A4E7-2A65995A4A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57A0B08-0D8A-6C23-701C-FC179A1FE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69" y="384048"/>
            <a:ext cx="8703710" cy="476250"/>
          </a:xfrm>
        </p:spPr>
        <p:txBody>
          <a:bodyPr>
            <a:normAutofit fontScale="90000"/>
          </a:bodyPr>
          <a:lstStyle/>
          <a:p>
            <a:r>
              <a:rPr lang="fr-CA" dirty="0" err="1"/>
              <a:t>Cerebrum</a:t>
            </a:r>
            <a:r>
              <a:rPr lang="fr-CA" dirty="0"/>
              <a:t> -&gt; cerveau (Dictionnaire de l’Académie de Médecine)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194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14BC95-B696-A16C-8D38-A3ABE3BE97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cerveau</a:t>
            </a: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b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Anglais: </a:t>
            </a:r>
            <a:r>
              <a:rPr lang="fr-FR" b="0" i="1" dirty="0" err="1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cerebrum</a:t>
            </a:r>
            <a:endParaRPr lang="fr-FR" b="0" i="1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dirty="0">
                <a:solidFill>
                  <a:srgbClr val="000000"/>
                </a:solidFill>
                <a:latin typeface="Georgia" panose="02040502050405020303" pitchFamily="18" charset="0"/>
              </a:rPr>
              <a:t>Latin: </a:t>
            </a:r>
            <a:r>
              <a:rPr lang="fr-FR" i="1" dirty="0" err="1">
                <a:solidFill>
                  <a:srgbClr val="000000"/>
                </a:solidFill>
                <a:latin typeface="Georgia" panose="02040502050405020303" pitchFamily="18" charset="0"/>
              </a:rPr>
              <a:t>cerebrum</a:t>
            </a:r>
            <a:endParaRPr lang="fr-FR" i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b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Définition :</a:t>
            </a:r>
          </a:p>
          <a:p>
            <a:pPr marL="1524" indent="0" algn="just">
              <a:buNone/>
            </a:pPr>
            <a:r>
              <a:rPr lang="fr-FR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Portion majeure, antérieure et supérieure de l'encéphale, qui comprend les deux hémisphères cérébraux avec les ventricules latéraux ainsi que les couches optiques avec le ventricule moyen.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fr-FR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1524" indent="0" algn="just">
              <a:buNone/>
            </a:pPr>
            <a:r>
              <a:rPr lang="fr-FR" sz="15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https://vitrinelinguistique.oqlf.gouv.qc.ca/fiche-gdt/fiche/8383129/cerveau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26851E-6520-BD6F-2727-0B3317DB30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D9D32A-3D59-A6D9-A4E7-2A65995A4A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20DF0DD-ED46-696A-8957-2D4519F58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82" y="384048"/>
            <a:ext cx="8703710" cy="476250"/>
          </a:xfrm>
        </p:spPr>
        <p:txBody>
          <a:bodyPr>
            <a:normAutofit fontScale="90000"/>
          </a:bodyPr>
          <a:lstStyle/>
          <a:p>
            <a:r>
              <a:rPr lang="fr-CA" dirty="0" err="1"/>
              <a:t>Cerebrum</a:t>
            </a:r>
            <a:r>
              <a:rPr lang="fr-CA" dirty="0"/>
              <a:t> -&gt; cerveau (Office québécois de la langue française)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196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410E2-5CFA-99F1-051E-007DA52B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Patron proposé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F549D0-6CFD-FDA5-B875-26FFC7158E9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fr-CA" sz="1800" dirty="0"/>
              <a:t>Brain</a:t>
            </a:r>
          </a:p>
          <a:p>
            <a:pPr lvl="1"/>
            <a:r>
              <a:rPr lang="fr-CA" dirty="0"/>
              <a:t>PT: encéphale</a:t>
            </a:r>
          </a:p>
          <a:p>
            <a:pPr lvl="1"/>
            <a:r>
              <a:rPr lang="fr-CA" dirty="0"/>
              <a:t>Syn. Acc.: </a:t>
            </a:r>
            <a:r>
              <a:rPr lang="fr-CA" dirty="0" err="1"/>
              <a:t>encephalon</a:t>
            </a:r>
            <a:endParaRPr lang="fr-CA" dirty="0"/>
          </a:p>
          <a:p>
            <a:pPr marL="1524" indent="0">
              <a:buNone/>
            </a:pPr>
            <a:endParaRPr lang="fr-CA" sz="1800" dirty="0"/>
          </a:p>
          <a:p>
            <a:r>
              <a:rPr lang="fr-CA" sz="1800" dirty="0" err="1"/>
              <a:t>Cerebrum</a:t>
            </a:r>
            <a:endParaRPr lang="fr-FR" sz="1800" dirty="0"/>
          </a:p>
          <a:p>
            <a:pPr lvl="1"/>
            <a:r>
              <a:rPr lang="fr-CA" dirty="0"/>
              <a:t>PT: cerveau</a:t>
            </a:r>
          </a:p>
          <a:p>
            <a:pPr lvl="1"/>
            <a:r>
              <a:rPr lang="fr-CA" dirty="0"/>
              <a:t>Syn. Acc.: télencéphale ; </a:t>
            </a:r>
            <a:r>
              <a:rPr lang="fr-CA" dirty="0" err="1"/>
              <a:t>cerebrum</a:t>
            </a:r>
            <a:r>
              <a:rPr lang="fr-CA" dirty="0"/>
              <a:t> ; </a:t>
            </a:r>
            <a:r>
              <a:rPr lang="fr-CA" dirty="0" err="1"/>
              <a:t>telencephalon</a:t>
            </a:r>
            <a:r>
              <a:rPr lang="fr-CA" dirty="0"/>
              <a:t>  </a:t>
            </a:r>
          </a:p>
          <a:p>
            <a:pPr marL="1524" indent="0">
              <a:buNone/>
            </a:pPr>
            <a:endParaRPr lang="fr-CA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ACABB0-00F1-3FFA-E59D-D370914B93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12309D-2A2D-11F8-88DF-E92E60B112C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©2024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01608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31049</TotalTime>
  <Words>372</Words>
  <Application>Microsoft Office PowerPoint</Application>
  <PresentationFormat>Affichage à l'écran (16:9)</PresentationFormat>
  <Paragraphs>49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Helvetica Neue</vt:lpstr>
      <vt:lpstr>Helvetica Neue Light</vt:lpstr>
      <vt:lpstr>Arial</vt:lpstr>
      <vt:lpstr>Georgia</vt:lpstr>
      <vt:lpstr>Wingdings</vt:lpstr>
      <vt:lpstr>Canada Health Infoway</vt:lpstr>
      <vt:lpstr>Traduction de Brain et de Cerebrum</vt:lpstr>
      <vt:lpstr>Brain -&gt; encéphale (Dictionnaire de l’Académie de Médecine)</vt:lpstr>
      <vt:lpstr>Brain -&gt; encéphale (Office québécois de la langue française)</vt:lpstr>
      <vt:lpstr>Cerebrum -&gt; cerveau (Dictionnaire de l’Académie de Médecine)</vt:lpstr>
      <vt:lpstr>Cerebrum -&gt; cerveau (Office québécois de la langue française)</vt:lpstr>
      <vt:lpstr>Patron proposé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François Macary</cp:lastModifiedBy>
  <cp:revision>507</cp:revision>
  <dcterms:created xsi:type="dcterms:W3CDTF">2018-11-29T01:44:37Z</dcterms:created>
  <dcterms:modified xsi:type="dcterms:W3CDTF">2024-08-12T07:19:44Z</dcterms:modified>
</cp:coreProperties>
</file>