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4BB2B1-B575-415E-90CC-1D0867F0BA6D}" v="6" dt="2024-06-03T08:11:35.0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97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-Dominique PHAM" userId="3a2e0fe0-521f-41e5-9385-569b074ccafe" providerId="ADAL" clId="{B14BB2B1-B575-415E-90CC-1D0867F0BA6D}"/>
    <pc:docChg chg="undo custSel modSld">
      <pc:chgData name="Anne-Dominique PHAM" userId="3a2e0fe0-521f-41e5-9385-569b074ccafe" providerId="ADAL" clId="{B14BB2B1-B575-415E-90CC-1D0867F0BA6D}" dt="2024-06-03T08:15:23.801" v="304" actId="13926"/>
      <pc:docMkLst>
        <pc:docMk/>
      </pc:docMkLst>
      <pc:sldChg chg="addSp modSp mod">
        <pc:chgData name="Anne-Dominique PHAM" userId="3a2e0fe0-521f-41e5-9385-569b074ccafe" providerId="ADAL" clId="{B14BB2B1-B575-415E-90CC-1D0867F0BA6D}" dt="2024-06-03T08:05:13.289" v="19" actId="27636"/>
        <pc:sldMkLst>
          <pc:docMk/>
          <pc:sldMk cId="2546199465" sldId="256"/>
        </pc:sldMkLst>
        <pc:spChg chg="mod">
          <ac:chgData name="Anne-Dominique PHAM" userId="3a2e0fe0-521f-41e5-9385-569b074ccafe" providerId="ADAL" clId="{B14BB2B1-B575-415E-90CC-1D0867F0BA6D}" dt="2024-06-03T08:05:13.289" v="19" actId="27636"/>
          <ac:spMkLst>
            <pc:docMk/>
            <pc:sldMk cId="2546199465" sldId="256"/>
            <ac:spMk id="2" creationId="{5808E9D4-2F9D-1C64-1565-04B7781D2CA1}"/>
          </ac:spMkLst>
        </pc:spChg>
        <pc:spChg chg="mod">
          <ac:chgData name="Anne-Dominique PHAM" userId="3a2e0fe0-521f-41e5-9385-569b074ccafe" providerId="ADAL" clId="{B14BB2B1-B575-415E-90CC-1D0867F0BA6D}" dt="2024-06-03T08:04:36.193" v="13" actId="1076"/>
          <ac:spMkLst>
            <pc:docMk/>
            <pc:sldMk cId="2546199465" sldId="256"/>
            <ac:spMk id="13" creationId="{C420FF56-1632-6E06-D95B-04E3AD868CB1}"/>
          </ac:spMkLst>
        </pc:spChg>
        <pc:spChg chg="mod">
          <ac:chgData name="Anne-Dominique PHAM" userId="3a2e0fe0-521f-41e5-9385-569b074ccafe" providerId="ADAL" clId="{B14BB2B1-B575-415E-90CC-1D0867F0BA6D}" dt="2024-06-03T08:04:17.591" v="12" actId="1036"/>
          <ac:spMkLst>
            <pc:docMk/>
            <pc:sldMk cId="2546199465" sldId="256"/>
            <ac:spMk id="14" creationId="{24E3AA7A-74E5-78B9-7768-8E0954D02717}"/>
          </ac:spMkLst>
        </pc:spChg>
        <pc:spChg chg="mod">
          <ac:chgData name="Anne-Dominique PHAM" userId="3a2e0fe0-521f-41e5-9385-569b074ccafe" providerId="ADAL" clId="{B14BB2B1-B575-415E-90CC-1D0867F0BA6D}" dt="2024-06-03T08:04:36.193" v="13" actId="1076"/>
          <ac:spMkLst>
            <pc:docMk/>
            <pc:sldMk cId="2546199465" sldId="256"/>
            <ac:spMk id="15" creationId="{8B3CC396-E5EA-0A93-C1C5-77C00DCC8A7D}"/>
          </ac:spMkLst>
        </pc:spChg>
        <pc:picChg chg="mod">
          <ac:chgData name="Anne-Dominique PHAM" userId="3a2e0fe0-521f-41e5-9385-569b074ccafe" providerId="ADAL" clId="{B14BB2B1-B575-415E-90CC-1D0867F0BA6D}" dt="2024-06-03T08:04:36.193" v="13" actId="1076"/>
          <ac:picMkLst>
            <pc:docMk/>
            <pc:sldMk cId="2546199465" sldId="256"/>
            <ac:picMk id="11" creationId="{B1BF8EAD-BFEF-FC1E-9536-C86A901CC467}"/>
          </ac:picMkLst>
        </pc:picChg>
        <pc:cxnChg chg="add mod">
          <ac:chgData name="Anne-Dominique PHAM" userId="3a2e0fe0-521f-41e5-9385-569b074ccafe" providerId="ADAL" clId="{B14BB2B1-B575-415E-90CC-1D0867F0BA6D}" dt="2024-06-03T08:04:53.385" v="15" actId="1582"/>
          <ac:cxnSpMkLst>
            <pc:docMk/>
            <pc:sldMk cId="2546199465" sldId="256"/>
            <ac:cxnSpMk id="5" creationId="{FB6BF3B1-C874-8ABF-FB20-87CA8D97663D}"/>
          </ac:cxnSpMkLst>
        </pc:cxnChg>
      </pc:sldChg>
      <pc:sldChg chg="addSp delSp modSp mod">
        <pc:chgData name="Anne-Dominique PHAM" userId="3a2e0fe0-521f-41e5-9385-569b074ccafe" providerId="ADAL" clId="{B14BB2B1-B575-415E-90CC-1D0867F0BA6D}" dt="2024-06-03T08:15:08.351" v="303" actId="13926"/>
        <pc:sldMkLst>
          <pc:docMk/>
          <pc:sldMk cId="982091451" sldId="257"/>
        </pc:sldMkLst>
        <pc:spChg chg="mod">
          <ac:chgData name="Anne-Dominique PHAM" userId="3a2e0fe0-521f-41e5-9385-569b074ccafe" providerId="ADAL" clId="{B14BB2B1-B575-415E-90CC-1D0867F0BA6D}" dt="2024-06-03T08:15:08.351" v="303" actId="13926"/>
          <ac:spMkLst>
            <pc:docMk/>
            <pc:sldMk cId="982091451" sldId="257"/>
            <ac:spMk id="3" creationId="{635A9BCA-54C0-3C89-637F-0C7BDF9D4611}"/>
          </ac:spMkLst>
        </pc:spChg>
        <pc:spChg chg="add mod">
          <ac:chgData name="Anne-Dominique PHAM" userId="3a2e0fe0-521f-41e5-9385-569b074ccafe" providerId="ADAL" clId="{B14BB2B1-B575-415E-90CC-1D0867F0BA6D}" dt="2024-06-03T08:14:38.478" v="291" actId="1076"/>
          <ac:spMkLst>
            <pc:docMk/>
            <pc:sldMk cId="982091451" sldId="257"/>
            <ac:spMk id="4" creationId="{8709EEE1-E478-E933-617C-52EEA92C55B3}"/>
          </ac:spMkLst>
        </pc:spChg>
        <pc:spChg chg="add mod">
          <ac:chgData name="Anne-Dominique PHAM" userId="3a2e0fe0-521f-41e5-9385-569b074ccafe" providerId="ADAL" clId="{B14BB2B1-B575-415E-90CC-1D0867F0BA6D}" dt="2024-06-03T08:12:54.580" v="221" actId="14100"/>
          <ac:spMkLst>
            <pc:docMk/>
            <pc:sldMk cId="982091451" sldId="257"/>
            <ac:spMk id="7" creationId="{6E474358-5A56-D1FB-3827-71D8A6D53AA9}"/>
          </ac:spMkLst>
        </pc:spChg>
        <pc:cxnChg chg="add del">
          <ac:chgData name="Anne-Dominique PHAM" userId="3a2e0fe0-521f-41e5-9385-569b074ccafe" providerId="ADAL" clId="{B14BB2B1-B575-415E-90CC-1D0867F0BA6D}" dt="2024-06-03T08:12:21.701" v="213" actId="478"/>
          <ac:cxnSpMkLst>
            <pc:docMk/>
            <pc:sldMk cId="982091451" sldId="257"/>
            <ac:cxnSpMk id="6" creationId="{A25EE962-FA61-F6D7-17C1-0962C167E470}"/>
          </ac:cxnSpMkLst>
        </pc:cxnChg>
      </pc:sldChg>
      <pc:sldChg chg="addSp modSp mod">
        <pc:chgData name="Anne-Dominique PHAM" userId="3a2e0fe0-521f-41e5-9385-569b074ccafe" providerId="ADAL" clId="{B14BB2B1-B575-415E-90CC-1D0867F0BA6D}" dt="2024-06-03T08:08:06.711" v="76" actId="1037"/>
        <pc:sldMkLst>
          <pc:docMk/>
          <pc:sldMk cId="1630499393" sldId="258"/>
        </pc:sldMkLst>
        <pc:spChg chg="add mod">
          <ac:chgData name="Anne-Dominique PHAM" userId="3a2e0fe0-521f-41e5-9385-569b074ccafe" providerId="ADAL" clId="{B14BB2B1-B575-415E-90CC-1D0867F0BA6D}" dt="2024-06-03T08:07:56.691" v="69" actId="1035"/>
          <ac:spMkLst>
            <pc:docMk/>
            <pc:sldMk cId="1630499393" sldId="258"/>
            <ac:spMk id="2" creationId="{46C5B2A7-6DB1-6AE5-46B3-97C7640F4D80}"/>
          </ac:spMkLst>
        </pc:spChg>
        <pc:spChg chg="add mod">
          <ac:chgData name="Anne-Dominique PHAM" userId="3a2e0fe0-521f-41e5-9385-569b074ccafe" providerId="ADAL" clId="{B14BB2B1-B575-415E-90CC-1D0867F0BA6D}" dt="2024-06-03T08:08:06.711" v="76" actId="1037"/>
          <ac:spMkLst>
            <pc:docMk/>
            <pc:sldMk cId="1630499393" sldId="258"/>
            <ac:spMk id="3" creationId="{313EB5D9-1455-0F35-8514-4CF8ADD9955C}"/>
          </ac:spMkLst>
        </pc:spChg>
        <pc:picChg chg="mod">
          <ac:chgData name="Anne-Dominique PHAM" userId="3a2e0fe0-521f-41e5-9385-569b074ccafe" providerId="ADAL" clId="{B14BB2B1-B575-415E-90CC-1D0867F0BA6D}" dt="2024-06-03T08:07:46.162" v="63" actId="1035"/>
          <ac:picMkLst>
            <pc:docMk/>
            <pc:sldMk cId="1630499393" sldId="258"/>
            <ac:picMk id="5" creationId="{CF1C349A-2137-ECC3-41C3-A4668DA90276}"/>
          </ac:picMkLst>
        </pc:picChg>
      </pc:sldChg>
      <pc:sldChg chg="addSp modSp mod">
        <pc:chgData name="Anne-Dominique PHAM" userId="3a2e0fe0-521f-41e5-9385-569b074ccafe" providerId="ADAL" clId="{B14BB2B1-B575-415E-90CC-1D0867F0BA6D}" dt="2024-06-03T08:07:29.817" v="56" actId="14100"/>
        <pc:sldMkLst>
          <pc:docMk/>
          <pc:sldMk cId="3817406498" sldId="259"/>
        </pc:sldMkLst>
        <pc:spChg chg="add mod">
          <ac:chgData name="Anne-Dominique PHAM" userId="3a2e0fe0-521f-41e5-9385-569b074ccafe" providerId="ADAL" clId="{B14BB2B1-B575-415E-90CC-1D0867F0BA6D}" dt="2024-06-03T08:06:59.374" v="53" actId="208"/>
          <ac:spMkLst>
            <pc:docMk/>
            <pc:sldMk cId="3817406498" sldId="259"/>
            <ac:spMk id="2" creationId="{C6775A6E-0040-187C-332B-B5166F7F90EE}"/>
          </ac:spMkLst>
        </pc:spChg>
        <pc:spChg chg="add mod">
          <ac:chgData name="Anne-Dominique PHAM" userId="3a2e0fe0-521f-41e5-9385-569b074ccafe" providerId="ADAL" clId="{B14BB2B1-B575-415E-90CC-1D0867F0BA6D}" dt="2024-06-03T08:06:43.876" v="49" actId="1582"/>
          <ac:spMkLst>
            <pc:docMk/>
            <pc:sldMk cId="3817406498" sldId="259"/>
            <ac:spMk id="3" creationId="{58CA09A9-04BE-D7F9-019F-A369D9DDDCEA}"/>
          </ac:spMkLst>
        </pc:spChg>
        <pc:spChg chg="add mod">
          <ac:chgData name="Anne-Dominique PHAM" userId="3a2e0fe0-521f-41e5-9385-569b074ccafe" providerId="ADAL" clId="{B14BB2B1-B575-415E-90CC-1D0867F0BA6D}" dt="2024-06-03T08:07:29.817" v="56" actId="14100"/>
          <ac:spMkLst>
            <pc:docMk/>
            <pc:sldMk cId="3817406498" sldId="259"/>
            <ac:spMk id="5" creationId="{B05934C8-5764-C433-F8AB-D2C338520ED8}"/>
          </ac:spMkLst>
        </pc:spChg>
      </pc:sldChg>
      <pc:sldChg chg="modSp mod">
        <pc:chgData name="Anne-Dominique PHAM" userId="3a2e0fe0-521f-41e5-9385-569b074ccafe" providerId="ADAL" clId="{B14BB2B1-B575-415E-90CC-1D0867F0BA6D}" dt="2024-06-03T08:15:23.801" v="304" actId="13926"/>
        <pc:sldMkLst>
          <pc:docMk/>
          <pc:sldMk cId="441207807" sldId="261"/>
        </pc:sldMkLst>
        <pc:spChg chg="mod">
          <ac:chgData name="Anne-Dominique PHAM" userId="3a2e0fe0-521f-41e5-9385-569b074ccafe" providerId="ADAL" clId="{B14BB2B1-B575-415E-90CC-1D0867F0BA6D}" dt="2024-06-03T08:09:46.427" v="150" actId="20577"/>
          <ac:spMkLst>
            <pc:docMk/>
            <pc:sldMk cId="441207807" sldId="261"/>
            <ac:spMk id="2" creationId="{B35AB1A2-D937-A550-F019-1D970BD1C42D}"/>
          </ac:spMkLst>
        </pc:spChg>
        <pc:spChg chg="mod">
          <ac:chgData name="Anne-Dominique PHAM" userId="3a2e0fe0-521f-41e5-9385-569b074ccafe" providerId="ADAL" clId="{B14BB2B1-B575-415E-90CC-1D0867F0BA6D}" dt="2024-06-03T08:15:23.801" v="304" actId="13926"/>
          <ac:spMkLst>
            <pc:docMk/>
            <pc:sldMk cId="441207807" sldId="261"/>
            <ac:spMk id="3" creationId="{635A9BCA-54C0-3C89-637F-0C7BDF9D4611}"/>
          </ac:spMkLst>
        </pc:spChg>
        <pc:spChg chg="mod">
          <ac:chgData name="Anne-Dominique PHAM" userId="3a2e0fe0-521f-41e5-9385-569b074ccafe" providerId="ADAL" clId="{B14BB2B1-B575-415E-90CC-1D0867F0BA6D}" dt="2024-06-03T08:11:03.748" v="194" actId="14100"/>
          <ac:spMkLst>
            <pc:docMk/>
            <pc:sldMk cId="441207807" sldId="261"/>
            <ac:spMk id="6" creationId="{9A9B51B2-EB27-8DB8-B04B-1CC1085212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68570-AFB0-4859-9CC1-070CCF598D5E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35CD6-D321-49DD-B1F2-8C5F4321F5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9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74732F-C013-EEE0-C525-4B72452BE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F62D77F-A90F-A547-BC80-382152CC45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E9BA1B-DCF4-BCD2-A154-C90CCB91B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B01565-D0A4-F9C4-1E47-8DB1DBA0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C02EAA-FDAC-BC00-5249-30B22858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6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C20955-652A-DFF2-462A-147AD856D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B1763B7-0CEB-C3FF-0774-45F9B6D268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C8727C-B9B8-9774-5509-0EBFE1475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3206B1-B5EB-5029-D022-F8EE2AE0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9A5803-5C9B-ED8D-10E6-9138A7918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9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68EA4A-57BE-F0D7-31AB-1686208C8B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91E7E9B-CCE1-CD54-C664-E5CBC5AF5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5854D3-49EF-A472-982C-F2744318C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7A4DEF-E36F-BF82-CDAC-80C404A1E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AC093F-9847-F471-A953-3460EB2F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6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D2FCA5-A557-1A93-0166-DEA589DA2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B625F1-B6E7-6C9E-9C7E-65E1B76C6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6EA0E3-7E25-2B4B-4D72-104024D97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8B77BB-DC19-EB39-131D-7474B57E9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C6B50E-FDC6-E1FE-F396-C3E71CF87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04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88B31C-6DB0-2F20-B8E5-28BFCE460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644A12A-8261-094B-B919-40C3F790C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791C4E-CF3C-D59F-E723-FEA12FEC3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1866F-6B0A-DCB1-499C-C79C7D4EB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1414F0-9F54-C93D-DECB-FFB226A82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42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17B1EB-8F32-66D8-811A-8C7777593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EF67C6-40EA-AB9E-6EF6-9861D665A3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0DFF10-218E-05B5-4E0E-D3371A09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577A10-09D2-32C8-0136-0F4D0A915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268707-04FB-C2D5-7DB6-87DE8049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324535D-98AA-F7D6-2CF7-7CD9247B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1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B8BD7-9F37-F2AB-955E-96F52EDB2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38F540-6FC4-F5C8-BF5D-692C81AD9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957EB93-B08B-7548-6871-E69F6C84EE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B1BC69-629F-1DA4-DEFD-458457A30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A978050-C963-99C1-AD1A-7A68C686F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1625C52-0E06-B012-FCA6-8882EEF05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26CE50-51F4-D4E2-D56E-4F45D0D31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BA52EC1-B585-3D48-CC98-8EC9C322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87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3159F3-8D62-438F-AAB3-952094E35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1716FD-2901-B176-8BE6-E9B0D6E2B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791CB1F-09B3-2376-0034-4D57B6303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B503150-8B66-86B2-F7ED-23D4EF7F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8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C00144-6619-09A4-B0DA-1FFED7C44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4B39522-B50B-9BC9-25BA-4CEE9B73C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5C9A16-02F5-A194-3F4C-28AEA91D9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1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EA82FF-05F9-DBB8-D1F1-416FE5C69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154E14-A790-7B33-862D-32A7DEAB6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82E68B-8D2C-C035-0656-EECCA07CA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773CCC-AA70-955B-7BC8-296C57DD6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47BEFBE-6717-FAE6-E89A-ED935A6E4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347B85-084C-C329-4200-01FC193E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08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353E3F-9D5C-8A63-12EE-64852FEBC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17DDC92-A8B6-317C-96AE-E3045C40E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49D53F-4A31-CACC-3C2B-A7B22008A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84B21B0-A1D3-5836-9B5F-405F8393C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31294A8-BF07-B7C9-6592-DCB279769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D5C832-5052-E3A8-B98C-B98258CB7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1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2F9D6E8-4B00-74E8-B793-0705E7AC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9DA94B-E8B8-7132-6D6C-EEC3063F8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A4FA6A-58B3-31C9-2FA5-C340E490EA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60AB2A-A305-46E6-984C-8B4CBA56159B}" type="datetimeFigureOut">
              <a:rPr lang="en-US" smtClean="0"/>
              <a:t>6/17/2024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A607D1-9AB3-FEF0-97DD-8E38F4170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FE7F9A-696D-4657-7B0B-BEDB74828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99341F-9991-4D39-8855-6D8715B0BE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543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5AB1A2-D937-A550-F019-1D970BD1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405"/>
          </a:xfrm>
        </p:spPr>
        <p:txBody>
          <a:bodyPr>
            <a:normAutofit/>
          </a:bodyPr>
          <a:lstStyle/>
          <a:p>
            <a:r>
              <a:rPr lang="fr-FR" b="1" dirty="0"/>
              <a:t>Common French</a:t>
            </a:r>
            <a:endParaRPr lang="en-US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5A9BCA-54C0-3C89-637F-0C7BDF9D4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1912"/>
            <a:ext cx="10515600" cy="5403272"/>
          </a:xfrm>
        </p:spPr>
        <p:txBody>
          <a:bodyPr>
            <a:normAutofit fontScale="77500" lnSpcReduction="20000"/>
          </a:bodyPr>
          <a:lstStyle/>
          <a:p>
            <a:r>
              <a:rPr lang="fr-FR" dirty="0"/>
              <a:t>Analyse exhaustive des différents cas de figure de l’usage de « atteinte » dans le CF : </a:t>
            </a:r>
          </a:p>
          <a:p>
            <a:pPr lvl="1"/>
            <a:endParaRPr lang="fr-FR" dirty="0"/>
          </a:p>
          <a:p>
            <a:pPr lvl="1"/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légionellose avec </a:t>
            </a:r>
            <a:r>
              <a:rPr lang="fr-FR" b="1" i="0" dirty="0">
                <a:effectLst/>
                <a:latin typeface="Helvetica Neue"/>
              </a:rPr>
              <a:t>atteinte</a:t>
            </a:r>
            <a:r>
              <a:rPr lang="fr-FR" b="0" i="0" dirty="0">
                <a:effectLst/>
                <a:latin typeface="Helvetica Neue"/>
              </a:rPr>
              <a:t> cutanée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>
                <a:effectLst/>
                <a:latin typeface="Helvetica Neue"/>
              </a:rPr>
              <a:t>en</a:t>
            </a:r>
            <a:r>
              <a:rPr lang="fr-FR" b="0" i="0" dirty="0">
                <a:effectLst/>
                <a:latin typeface="Helvetica Neue"/>
              </a:rPr>
              <a:t>   </a:t>
            </a:r>
            <a:r>
              <a:rPr lang="fr-FR" b="0" i="0" dirty="0" err="1">
                <a:effectLst/>
                <a:latin typeface="Helvetica Neue"/>
              </a:rPr>
              <a:t>Cutaneous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1" i="0" dirty="0" err="1">
                <a:effectLst/>
                <a:highlight>
                  <a:srgbClr val="00FFFF"/>
                </a:highlight>
                <a:latin typeface="Helvetica Neue"/>
              </a:rPr>
              <a:t>involvement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0" i="0" dirty="0" err="1">
                <a:effectLst/>
                <a:latin typeface="Helvetica Neue"/>
              </a:rPr>
              <a:t>legionellosis</a:t>
            </a:r>
            <a:r>
              <a:rPr lang="fr-FR" b="0" i="0" dirty="0">
                <a:effectLst/>
                <a:latin typeface="Helvetica Neue"/>
              </a:rPr>
              <a:t> (</a:t>
            </a:r>
            <a:r>
              <a:rPr lang="fr-FR" b="0" i="0" dirty="0" err="1">
                <a:effectLst/>
                <a:latin typeface="Helvetica Neue"/>
              </a:rPr>
              <a:t>disorder</a:t>
            </a:r>
            <a:r>
              <a:rPr lang="fr-FR" b="0" i="0" dirty="0">
                <a:effectLst/>
                <a:latin typeface="Helvetica Neue"/>
              </a:rPr>
              <a:t>)</a:t>
            </a:r>
          </a:p>
          <a:p>
            <a:pPr lvl="1"/>
            <a:endParaRPr lang="fr-FR" dirty="0">
              <a:latin typeface="Helvetica Neue"/>
            </a:endParaRPr>
          </a:p>
          <a:p>
            <a:pPr lvl="1"/>
            <a:r>
              <a:rPr lang="en-US" b="0" i="0" dirty="0">
                <a:effectLst/>
                <a:latin typeface="Helvetica Neue"/>
              </a:rPr>
              <a:t> </a:t>
            </a:r>
            <a:r>
              <a:rPr lang="en-US" b="0" i="1" dirty="0" err="1">
                <a:effectLst/>
                <a:latin typeface="Helvetica Neue"/>
              </a:rPr>
              <a:t>fr</a:t>
            </a:r>
            <a:r>
              <a:rPr lang="en-US" b="0" i="0" dirty="0">
                <a:effectLst/>
                <a:latin typeface="Helvetica Neue"/>
              </a:rPr>
              <a:t>   syndrome de </a:t>
            </a:r>
            <a:r>
              <a:rPr lang="en-US" b="0" i="0" dirty="0" err="1">
                <a:effectLst/>
                <a:latin typeface="Helvetica Neue"/>
              </a:rPr>
              <a:t>Behçet</a:t>
            </a:r>
            <a:r>
              <a:rPr lang="en-US" b="0" i="0" dirty="0">
                <a:effectLst/>
                <a:latin typeface="Helvetica Neue"/>
              </a:rPr>
              <a:t> avec </a:t>
            </a:r>
            <a:r>
              <a:rPr lang="en-US" b="1" i="0" dirty="0" err="1">
                <a:effectLst/>
                <a:latin typeface="Helvetica Neue"/>
              </a:rPr>
              <a:t>atteinte</a:t>
            </a:r>
            <a:r>
              <a:rPr lang="en-US" b="0" i="0" dirty="0">
                <a:effectLst/>
                <a:latin typeface="Helvetica Neue"/>
              </a:rPr>
              <a:t> gastro-</a:t>
            </a:r>
            <a:r>
              <a:rPr lang="en-US" b="0" i="0" dirty="0" err="1">
                <a:effectLst/>
                <a:latin typeface="Helvetica Neue"/>
              </a:rPr>
              <a:t>intestinale</a:t>
            </a:r>
            <a:r>
              <a:rPr lang="en-US" b="0" i="0" dirty="0">
                <a:effectLst/>
                <a:latin typeface="Helvetica Neue"/>
              </a:rPr>
              <a:t> (trouble)</a:t>
            </a:r>
            <a:br>
              <a:rPr lang="en-US" dirty="0"/>
            </a:br>
            <a:r>
              <a:rPr lang="en-US" b="0" i="0" dirty="0">
                <a:effectLst/>
                <a:latin typeface="Helvetica Neue"/>
              </a:rPr>
              <a:t>  </a:t>
            </a:r>
            <a:r>
              <a:rPr lang="en-US" b="0" i="1" dirty="0" err="1">
                <a:effectLst/>
                <a:latin typeface="Helvetica Neue"/>
              </a:rPr>
              <a:t>en</a:t>
            </a:r>
            <a:r>
              <a:rPr lang="en-US" b="0" i="0" dirty="0">
                <a:effectLst/>
                <a:latin typeface="Helvetica Neue"/>
              </a:rPr>
              <a:t>   </a:t>
            </a:r>
            <a:r>
              <a:rPr lang="en-US" b="0" i="0" dirty="0" err="1">
                <a:effectLst/>
                <a:latin typeface="Helvetica Neue"/>
              </a:rPr>
              <a:t>Behcet's</a:t>
            </a:r>
            <a:r>
              <a:rPr lang="en-US" b="0" i="0" dirty="0">
                <a:effectLst/>
                <a:latin typeface="Helvetica Neue"/>
              </a:rPr>
              <a:t> </a:t>
            </a:r>
            <a:r>
              <a:rPr lang="en-US" b="1" i="0" dirty="0">
                <a:effectLst/>
                <a:highlight>
                  <a:srgbClr val="00FFFF"/>
                </a:highlight>
                <a:latin typeface="Helvetica Neue"/>
              </a:rPr>
              <a:t>syndrome</a:t>
            </a:r>
            <a:r>
              <a:rPr lang="en-US" b="0" i="0" dirty="0">
                <a:effectLst/>
                <a:latin typeface="Helvetica Neue"/>
              </a:rPr>
              <a:t>, intestinal </a:t>
            </a:r>
            <a:r>
              <a:rPr lang="en-US" i="0" dirty="0">
                <a:effectLst/>
                <a:latin typeface="Helvetica Neue"/>
              </a:rPr>
              <a:t>type</a:t>
            </a:r>
            <a:r>
              <a:rPr lang="en-US" b="0" i="0" dirty="0">
                <a:effectLst/>
                <a:latin typeface="Helvetica Neue"/>
              </a:rPr>
              <a:t> (disorder)</a:t>
            </a:r>
          </a:p>
          <a:p>
            <a:pPr lvl="1"/>
            <a:endParaRPr lang="en-US" dirty="0">
              <a:latin typeface="Helvetica Neue"/>
            </a:endParaRPr>
          </a:p>
          <a:p>
            <a:pPr lvl="1"/>
            <a:r>
              <a:rPr lang="fr-FR" b="0" i="0" dirty="0">
                <a:effectLst/>
                <a:latin typeface="Helvetica Neue"/>
              </a:rPr>
              <a:t>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dermatite </a:t>
            </a:r>
            <a:r>
              <a:rPr lang="fr-FR" b="0" i="0" dirty="0" err="1">
                <a:effectLst/>
                <a:latin typeface="Helvetica Neue"/>
              </a:rPr>
              <a:t>atopique</a:t>
            </a:r>
            <a:r>
              <a:rPr lang="fr-FR" b="0" i="0" dirty="0">
                <a:effectLst/>
                <a:latin typeface="Helvetica Neue"/>
              </a:rPr>
              <a:t> avec </a:t>
            </a:r>
            <a:r>
              <a:rPr lang="fr-FR" b="1" i="0" dirty="0">
                <a:effectLst/>
                <a:latin typeface="Helvetica Neue"/>
              </a:rPr>
              <a:t>atteinte</a:t>
            </a:r>
            <a:r>
              <a:rPr lang="fr-FR" b="0" i="0" dirty="0">
                <a:effectLst/>
                <a:latin typeface="Helvetica Neue"/>
              </a:rPr>
              <a:t> inversée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>
                <a:effectLst/>
                <a:latin typeface="Helvetica Neue"/>
              </a:rPr>
              <a:t>en</a:t>
            </a:r>
            <a:r>
              <a:rPr lang="fr-FR" b="0" i="0" dirty="0">
                <a:effectLst/>
                <a:latin typeface="Helvetica Neue"/>
              </a:rPr>
              <a:t>   Inverse </a:t>
            </a:r>
            <a:r>
              <a:rPr lang="fr-FR" b="1" i="0" dirty="0">
                <a:effectLst/>
                <a:highlight>
                  <a:srgbClr val="00FFFF"/>
                </a:highlight>
                <a:latin typeface="Helvetica Neue"/>
              </a:rPr>
              <a:t>pattern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0" i="0" dirty="0" err="1">
                <a:effectLst/>
                <a:latin typeface="Helvetica Neue"/>
              </a:rPr>
              <a:t>atopic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0" i="0" dirty="0" err="1">
                <a:effectLst/>
                <a:latin typeface="Helvetica Neue"/>
              </a:rPr>
              <a:t>dermatitis</a:t>
            </a:r>
            <a:r>
              <a:rPr lang="fr-FR" b="0" i="0" dirty="0">
                <a:effectLst/>
                <a:latin typeface="Helvetica Neue"/>
              </a:rPr>
              <a:t> (</a:t>
            </a:r>
            <a:r>
              <a:rPr lang="fr-FR" b="0" i="0" dirty="0" err="1">
                <a:effectLst/>
                <a:latin typeface="Helvetica Neue"/>
              </a:rPr>
              <a:t>disorder</a:t>
            </a:r>
            <a:r>
              <a:rPr lang="fr-FR" b="0" i="0" dirty="0">
                <a:effectLst/>
                <a:latin typeface="Helvetica Neue"/>
              </a:rPr>
              <a:t>)</a:t>
            </a:r>
          </a:p>
          <a:p>
            <a:pPr lvl="1"/>
            <a:endParaRPr lang="fr-FR" dirty="0">
              <a:latin typeface="Helvetica Neue"/>
            </a:endParaRPr>
          </a:p>
          <a:p>
            <a:pPr lvl="1"/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</a:t>
            </a:r>
            <a:r>
              <a:rPr lang="fr-FR" b="1" i="0" dirty="0">
                <a:effectLst/>
                <a:latin typeface="Helvetica Neue"/>
              </a:rPr>
              <a:t>déficit immunitaire </a:t>
            </a:r>
            <a:r>
              <a:rPr lang="fr-FR" b="0" i="0" dirty="0">
                <a:effectLst/>
                <a:latin typeface="Helvetica Neue"/>
              </a:rPr>
              <a:t>avec </a:t>
            </a:r>
            <a:r>
              <a:rPr lang="fr-FR" b="1" i="0" dirty="0">
                <a:effectLst/>
                <a:latin typeface="Helvetica Neue"/>
              </a:rPr>
              <a:t>atteinte</a:t>
            </a:r>
            <a:r>
              <a:rPr lang="fr-FR" b="0" i="0" dirty="0">
                <a:effectLst/>
                <a:latin typeface="Helvetica Neue"/>
              </a:rPr>
              <a:t> prédominante des lymphocytes T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>
                <a:effectLst/>
                <a:latin typeface="Helvetica Neue"/>
              </a:rPr>
              <a:t>en</a:t>
            </a:r>
            <a:r>
              <a:rPr lang="fr-FR" b="0" i="0" dirty="0">
                <a:effectLst/>
                <a:latin typeface="Helvetica Neue"/>
              </a:rPr>
              <a:t>   </a:t>
            </a:r>
            <a:r>
              <a:rPr lang="fr-FR" b="0" i="0" dirty="0" err="1">
                <a:effectLst/>
                <a:latin typeface="Helvetica Neue"/>
              </a:rPr>
              <a:t>Predominantly</a:t>
            </a:r>
            <a:r>
              <a:rPr lang="fr-FR" b="0" i="0" dirty="0">
                <a:effectLst/>
                <a:latin typeface="Helvetica Neue"/>
              </a:rPr>
              <a:t> T-</a:t>
            </a:r>
            <a:r>
              <a:rPr lang="fr-FR" b="0" i="0" dirty="0" err="1">
                <a:effectLst/>
                <a:latin typeface="Helvetica Neue"/>
              </a:rPr>
              <a:t>cell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1" i="0" dirty="0" err="1">
                <a:effectLst/>
                <a:highlight>
                  <a:srgbClr val="00FFFF"/>
                </a:highlight>
                <a:latin typeface="Helvetica Neue"/>
              </a:rPr>
              <a:t>defect</a:t>
            </a:r>
            <a:r>
              <a:rPr lang="fr-FR" b="0" i="0" dirty="0">
                <a:effectLst/>
                <a:latin typeface="Helvetica Neue"/>
              </a:rPr>
              <a:t> (</a:t>
            </a:r>
            <a:r>
              <a:rPr lang="fr-FR" b="0" i="0" dirty="0" err="1">
                <a:effectLst/>
                <a:latin typeface="Helvetica Neue"/>
              </a:rPr>
              <a:t>finding</a:t>
            </a:r>
            <a:r>
              <a:rPr lang="fr-FR" b="0" i="0" dirty="0">
                <a:effectLst/>
                <a:latin typeface="Helvetica Neue"/>
              </a:rPr>
              <a:t>)</a:t>
            </a:r>
          </a:p>
          <a:p>
            <a:endParaRPr lang="fr-FR" dirty="0"/>
          </a:p>
          <a:p>
            <a:pPr lvl="1"/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</a:t>
            </a:r>
            <a:r>
              <a:rPr lang="fr-FR" b="1" i="0" dirty="0">
                <a:effectLst/>
                <a:latin typeface="Helvetica Neue"/>
              </a:rPr>
              <a:t>atteinte</a:t>
            </a:r>
            <a:r>
              <a:rPr lang="fr-FR" b="0" i="0" dirty="0">
                <a:effectLst/>
                <a:latin typeface="Helvetica Neue"/>
              </a:rPr>
              <a:t> de la marge par la tumeur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présence du néoplasme sur la marge d'excision chirurgicale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 err="1">
                <a:effectLst/>
                <a:latin typeface="Helvetica Neue"/>
              </a:rPr>
              <a:t>fr</a:t>
            </a:r>
            <a:r>
              <a:rPr lang="fr-FR" b="0" i="0" dirty="0">
                <a:effectLst/>
                <a:latin typeface="Helvetica Neue"/>
              </a:rPr>
              <a:t>   atteinte de la marge</a:t>
            </a:r>
            <a:br>
              <a:rPr lang="fr-FR" dirty="0"/>
            </a:br>
            <a:r>
              <a:rPr lang="fr-FR" b="0" i="0" dirty="0">
                <a:effectLst/>
                <a:latin typeface="Helvetica Neue"/>
              </a:rPr>
              <a:t>  </a:t>
            </a:r>
            <a:r>
              <a:rPr lang="fr-FR" b="0" i="1" dirty="0">
                <a:effectLst/>
                <a:latin typeface="Helvetica Neue"/>
              </a:rPr>
              <a:t>en</a:t>
            </a:r>
            <a:r>
              <a:rPr lang="fr-FR" b="0" i="0" dirty="0">
                <a:effectLst/>
                <a:latin typeface="Helvetica Neue"/>
              </a:rPr>
              <a:t>   </a:t>
            </a:r>
            <a:r>
              <a:rPr lang="fr-FR" b="1" i="0" dirty="0" err="1">
                <a:effectLst/>
                <a:highlight>
                  <a:srgbClr val="00FFFF"/>
                </a:highlight>
                <a:latin typeface="Helvetica Neue"/>
              </a:rPr>
              <a:t>Presence</a:t>
            </a:r>
            <a:r>
              <a:rPr lang="fr-FR" b="1" i="0" dirty="0">
                <a:effectLst/>
                <a:highlight>
                  <a:srgbClr val="00FFFF"/>
                </a:highlight>
                <a:latin typeface="Helvetica Neue"/>
              </a:rPr>
              <a:t> of </a:t>
            </a:r>
            <a:r>
              <a:rPr lang="fr-FR" b="1" i="0" dirty="0" err="1">
                <a:effectLst/>
                <a:latin typeface="Helvetica Neue"/>
              </a:rPr>
              <a:t>neoplasm</a:t>
            </a:r>
            <a:r>
              <a:rPr lang="fr-FR" b="1" i="0" dirty="0">
                <a:effectLst/>
                <a:latin typeface="Helvetica Neue"/>
              </a:rPr>
              <a:t> </a:t>
            </a:r>
            <a:r>
              <a:rPr lang="fr-FR" b="0" i="0" dirty="0">
                <a:effectLst/>
                <a:latin typeface="Helvetica Neue"/>
              </a:rPr>
              <a:t>at </a:t>
            </a:r>
            <a:r>
              <a:rPr lang="fr-FR" b="0" i="0" dirty="0" err="1">
                <a:effectLst/>
                <a:latin typeface="Helvetica Neue"/>
              </a:rPr>
              <a:t>excised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0" i="0" dirty="0" err="1">
                <a:effectLst/>
                <a:latin typeface="Helvetica Neue"/>
              </a:rPr>
              <a:t>surgical</a:t>
            </a:r>
            <a:r>
              <a:rPr lang="fr-FR" b="0" i="0" dirty="0">
                <a:effectLst/>
                <a:latin typeface="Helvetica Neue"/>
              </a:rPr>
              <a:t> </a:t>
            </a:r>
            <a:r>
              <a:rPr lang="fr-FR" b="0" i="0" dirty="0" err="1">
                <a:effectLst/>
                <a:latin typeface="Helvetica Neue"/>
              </a:rPr>
              <a:t>margin</a:t>
            </a:r>
            <a:r>
              <a:rPr lang="fr-FR" b="0" i="0" dirty="0">
                <a:effectLst/>
                <a:latin typeface="Helvetica Neue"/>
              </a:rPr>
              <a:t> (observable </a:t>
            </a:r>
            <a:r>
              <a:rPr lang="fr-FR" b="0" i="0" dirty="0" err="1">
                <a:effectLst/>
                <a:latin typeface="Helvetica Neue"/>
              </a:rPr>
              <a:t>entity</a:t>
            </a:r>
            <a:r>
              <a:rPr lang="fr-FR" b="0" i="0" dirty="0">
                <a:effectLst/>
                <a:latin typeface="Helvetica Neue"/>
              </a:rPr>
              <a:t>)</a:t>
            </a:r>
          </a:p>
          <a:p>
            <a:pPr lvl="1"/>
            <a:endParaRPr lang="fr-FR" dirty="0">
              <a:latin typeface="Helvetica Neue"/>
            </a:endParaRPr>
          </a:p>
          <a:p>
            <a:pPr lvl="1"/>
            <a:r>
              <a:rPr lang="en-US" b="0" i="0" dirty="0">
                <a:effectLst/>
                <a:latin typeface="Helvetica Neue"/>
              </a:rPr>
              <a:t>  </a:t>
            </a:r>
            <a:r>
              <a:rPr lang="en-US" b="0" i="1" dirty="0" err="1">
                <a:effectLst/>
                <a:latin typeface="Helvetica Neue"/>
              </a:rPr>
              <a:t>fr</a:t>
            </a:r>
            <a:r>
              <a:rPr lang="en-US" b="0" i="0" dirty="0">
                <a:effectLst/>
                <a:latin typeface="Helvetica Neue"/>
              </a:rPr>
              <a:t>   </a:t>
            </a:r>
            <a:r>
              <a:rPr lang="en-US" b="1" i="0" dirty="0" err="1">
                <a:effectLst/>
                <a:latin typeface="Helvetica Neue"/>
              </a:rPr>
              <a:t>atteinte</a:t>
            </a:r>
            <a:r>
              <a:rPr lang="en-US" b="0" i="0" dirty="0">
                <a:effectLst/>
                <a:latin typeface="Helvetica Neue"/>
              </a:rPr>
              <a:t> de furcation - grade 3</a:t>
            </a:r>
            <a:br>
              <a:rPr lang="en-US" dirty="0"/>
            </a:br>
            <a:r>
              <a:rPr lang="en-US" b="0" i="0" dirty="0">
                <a:effectLst/>
                <a:latin typeface="Helvetica Neue"/>
              </a:rPr>
              <a:t>  </a:t>
            </a:r>
            <a:r>
              <a:rPr lang="en-US" b="0" i="1" dirty="0" err="1">
                <a:effectLst/>
                <a:latin typeface="Helvetica Neue"/>
              </a:rPr>
              <a:t>en</a:t>
            </a:r>
            <a:r>
              <a:rPr lang="en-US" b="0" i="0" dirty="0">
                <a:effectLst/>
                <a:latin typeface="Helvetica Neue"/>
              </a:rPr>
              <a:t>   Alveolar bone </a:t>
            </a:r>
            <a:r>
              <a:rPr lang="en-US" b="1" i="0" dirty="0">
                <a:effectLst/>
                <a:highlight>
                  <a:srgbClr val="00FFFF"/>
                </a:highlight>
                <a:latin typeface="Helvetica Neue"/>
              </a:rPr>
              <a:t>loss</a:t>
            </a:r>
            <a:r>
              <a:rPr lang="en-US" b="0" i="0" dirty="0">
                <a:effectLst/>
                <a:latin typeface="Helvetica Neue"/>
              </a:rPr>
              <a:t> beyond furcation (disorder)</a:t>
            </a:r>
            <a:endParaRPr lang="fr-FR" b="0" i="0" dirty="0">
              <a:effectLst/>
              <a:latin typeface="Helvetica Neue"/>
            </a:endParaRPr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709EEE1-E478-E933-617C-52EEA92C55B3}"/>
              </a:ext>
            </a:extLst>
          </p:cNvPr>
          <p:cNvSpPr txBox="1"/>
          <p:nvPr/>
        </p:nvSpPr>
        <p:spPr>
          <a:xfrm>
            <a:off x="7970322" y="112816"/>
            <a:ext cx="400198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ECL : (*:*=*)  {{D </a:t>
            </a:r>
            <a:r>
              <a:rPr lang="fr-FR" dirty="0" err="1"/>
              <a:t>term</a:t>
            </a:r>
            <a:r>
              <a:rPr lang="fr-FR" dirty="0"/>
              <a:t> = "atteinte"}} 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dirty="0"/>
              <a:t>99 concepts dans le CF </a:t>
            </a:r>
          </a:p>
          <a:p>
            <a:r>
              <a:rPr lang="fr-FR" dirty="0"/>
              <a:t>(dont 1 concept inactivé de l’édition internationale « </a:t>
            </a:r>
            <a:r>
              <a:rPr lang="en-US" sz="1800" b="0" i="0" u="none" strike="noStrike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Helvetica Neue"/>
              </a:rPr>
              <a:t>402962004</a:t>
            </a:r>
            <a:r>
              <a:rPr lang="fr-FR" sz="1800" b="0" i="0" u="none" strike="noStrike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Helvetica Neue"/>
              </a:rPr>
              <a:t> </a:t>
            </a:r>
            <a:r>
              <a:rPr lang="fr-FR" dirty="0"/>
              <a:t>»)</a:t>
            </a:r>
          </a:p>
        </p:txBody>
      </p:sp>
      <p:sp>
        <p:nvSpPr>
          <p:cNvPr id="7" name="Flèche : virage 6">
            <a:extLst>
              <a:ext uri="{FF2B5EF4-FFF2-40B4-BE49-F238E27FC236}">
                <a16:creationId xmlns:a16="http://schemas.microsoft.com/office/drawing/2014/main" id="{6E474358-5A56-D1FB-3827-71D8A6D53AA9}"/>
              </a:ext>
            </a:extLst>
          </p:cNvPr>
          <p:cNvSpPr/>
          <p:nvPr/>
        </p:nvSpPr>
        <p:spPr>
          <a:xfrm>
            <a:off x="2220686" y="985652"/>
            <a:ext cx="5605153" cy="380010"/>
          </a:xfrm>
          <a:prstGeom prst="bentArrow">
            <a:avLst>
              <a:gd name="adj1" fmla="val 10000"/>
              <a:gd name="adj2" fmla="val 25000"/>
              <a:gd name="adj3" fmla="val 25000"/>
              <a:gd name="adj4" fmla="val 38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91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5AB1A2-D937-A550-F019-1D970BD1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405"/>
          </a:xfrm>
        </p:spPr>
        <p:txBody>
          <a:bodyPr>
            <a:normAutofit/>
          </a:bodyPr>
          <a:lstStyle/>
          <a:p>
            <a:r>
              <a:rPr lang="fr-FR" b="1" dirty="0"/>
              <a:t>Common French (suite)</a:t>
            </a:r>
            <a:endParaRPr lang="en-US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5A9BCA-54C0-3C89-637F-0C7BDF9D46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311" y="997528"/>
            <a:ext cx="11250881" cy="5747656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trouble du langage associé à une </a:t>
            </a:r>
            <a:r>
              <a:rPr lang="fr-FR" b="1" i="0" dirty="0">
                <a:solidFill>
                  <a:sysClr val="windowText" lastClr="000000"/>
                </a:solidFill>
                <a:effectLst/>
                <a:latin typeface="Helvetica Neue"/>
              </a:rPr>
              <a:t>atteinte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de l'hémisphère droit (trouble)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Language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disorder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associated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with right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hemisphere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fr-FR" b="1" i="0" dirty="0">
                <a:solidFill>
                  <a:sysClr val="windowText" lastClr="000000"/>
                </a:solidFill>
                <a:effectLst/>
                <a:highlight>
                  <a:srgbClr val="00FFFF"/>
                </a:highlight>
                <a:latin typeface="Helvetica Neue"/>
              </a:rPr>
              <a:t>damage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(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disorder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)</a:t>
            </a:r>
          </a:p>
          <a:p>
            <a:pPr lvl="1"/>
            <a:endParaRPr lang="en-US" b="0" i="0" dirty="0">
              <a:solidFill>
                <a:sysClr val="windowText" lastClr="000000"/>
              </a:solidFill>
              <a:effectLst/>
              <a:latin typeface="Helvetica Neue"/>
            </a:endParaRPr>
          </a:p>
          <a:p>
            <a:pPr lvl="1"/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en-US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</a:t>
            </a:r>
            <a:r>
              <a:rPr lang="en-US" b="1" i="0" dirty="0" err="1">
                <a:solidFill>
                  <a:sysClr val="windowText" lastClr="000000"/>
                </a:solidFill>
                <a:effectLst/>
                <a:latin typeface="Helvetica Neue"/>
              </a:rPr>
              <a:t>atteinte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accidentelle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ou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intentionnelle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: intoxication au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gaz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d'échappement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d'un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véhicule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automobile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en-US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</a:t>
            </a:r>
            <a:r>
              <a:rPr lang="en-US" b="1" i="0" dirty="0">
                <a:solidFill>
                  <a:sysClr val="windowText" lastClr="000000"/>
                </a:solidFill>
                <a:effectLst/>
                <a:highlight>
                  <a:srgbClr val="FF00FF"/>
                </a:highlight>
                <a:latin typeface="Helvetica Neue"/>
              </a:rPr>
              <a:t>Injury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undetermined whether accidentally or purposely inflicted, poisoning by motor vehicle exhaust gas (disorder)</a:t>
            </a:r>
          </a:p>
          <a:p>
            <a:pPr lvl="1"/>
            <a:endParaRPr lang="en-US" dirty="0">
              <a:solidFill>
                <a:sysClr val="windowText" lastClr="000000"/>
              </a:solidFill>
              <a:latin typeface="Helvetica Neue"/>
            </a:endParaRPr>
          </a:p>
          <a:p>
            <a:pPr lvl="1"/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</a:t>
            </a:r>
            <a:r>
              <a:rPr lang="fr-FR" b="1" i="0" dirty="0">
                <a:solidFill>
                  <a:sysClr val="windowText" lastClr="000000"/>
                </a:solidFill>
                <a:effectLst/>
                <a:latin typeface="Helvetica Neue"/>
              </a:rPr>
              <a:t>atteinte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d'un nerf d'un membre inférieur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lésion de nerf d'un membre inférieur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Lower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limb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nerve </a:t>
            </a:r>
            <a:r>
              <a:rPr lang="fr-FR" b="1" i="0" dirty="0" err="1">
                <a:solidFill>
                  <a:sysClr val="windowText" lastClr="000000"/>
                </a:solidFill>
                <a:effectLst/>
                <a:highlight>
                  <a:srgbClr val="FF00FF"/>
                </a:highlight>
                <a:latin typeface="Helvetica Neue"/>
              </a:rPr>
              <a:t>lesion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(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disorder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)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/>
            <a:endParaRPr lang="en-US" dirty="0">
              <a:solidFill>
                <a:sysClr val="windowText" lastClr="000000"/>
              </a:solidFill>
              <a:latin typeface="Helvetica Neue"/>
            </a:endParaRPr>
          </a:p>
          <a:p>
            <a:pPr lvl="1"/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évaluation de signes et symptômes d'une </a:t>
            </a:r>
            <a:r>
              <a:rPr lang="fr-FR" b="1" i="0" dirty="0">
                <a:solidFill>
                  <a:sysClr val="windowText" lastClr="000000"/>
                </a:solidFill>
                <a:effectLst/>
                <a:latin typeface="Helvetica Neue"/>
              </a:rPr>
              <a:t>atteinte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chimique (intervention)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évaluation des signes et symptômes d'une lésion traumatique chimique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Evaluation for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signs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and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symptoms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of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chemical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fr-FR" b="1" i="0" dirty="0" err="1">
                <a:solidFill>
                  <a:sysClr val="windowText" lastClr="000000"/>
                </a:solidFill>
                <a:effectLst/>
                <a:highlight>
                  <a:srgbClr val="FF00FF"/>
                </a:highlight>
                <a:latin typeface="Helvetica Neue"/>
              </a:rPr>
              <a:t>injury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(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procedure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)</a:t>
            </a:r>
            <a:endParaRPr lang="en-US" dirty="0">
              <a:solidFill>
                <a:sysClr val="windowText" lastClr="000000"/>
              </a:solidFill>
            </a:endParaRPr>
          </a:p>
          <a:p>
            <a:pPr lvl="1"/>
            <a:endParaRPr lang="en-US" dirty="0">
              <a:solidFill>
                <a:sysClr val="windowText" lastClr="000000"/>
              </a:solidFill>
            </a:endParaRPr>
          </a:p>
          <a:p>
            <a:pPr lvl="1"/>
            <a:r>
              <a:rPr lang="fr-FR" dirty="0">
                <a:solidFill>
                  <a:sysClr val="windowText" lastClr="000000"/>
                </a:solidFill>
              </a:rPr>
              <a:t>10 concepts  avec « sans atteinte », exemples : </a:t>
            </a:r>
          </a:p>
          <a:p>
            <a:pPr lvl="3"/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en-US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fracture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fémorale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distale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cunéiforme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1" i="0" dirty="0">
                <a:solidFill>
                  <a:sysClr val="windowText" lastClr="000000"/>
                </a:solidFill>
                <a:effectLst/>
                <a:latin typeface="Helvetica Neue"/>
              </a:rPr>
              <a:t>sans </a:t>
            </a:r>
            <a:r>
              <a:rPr lang="en-US" b="1" i="0" dirty="0" err="1">
                <a:solidFill>
                  <a:sysClr val="windowText" lastClr="000000"/>
                </a:solidFill>
                <a:effectLst/>
                <a:latin typeface="Helvetica Neue"/>
              </a:rPr>
              <a:t>atteinte</a:t>
            </a:r>
            <a:r>
              <a:rPr lang="en-US" b="1" i="0" dirty="0">
                <a:solidFill>
                  <a:sysClr val="windowText" lastClr="000000"/>
                </a:solidFill>
                <a:effectLst/>
                <a:latin typeface="Helvetica Neue"/>
              </a:rPr>
              <a:t> </a:t>
            </a:r>
            <a:r>
              <a:rPr lang="en-US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articulaire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 (trouble)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en-US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Wedge fracture of lower end of femur </a:t>
            </a:r>
            <a:r>
              <a:rPr lang="en-US" b="1" i="0" dirty="0">
                <a:solidFill>
                  <a:sysClr val="windowText" lastClr="000000"/>
                </a:solidFill>
                <a:effectLst/>
                <a:highlight>
                  <a:srgbClr val="00FF00"/>
                </a:highlight>
                <a:latin typeface="Helvetica Neue"/>
              </a:rPr>
              <a:t>not extending into</a:t>
            </a:r>
            <a:r>
              <a:rPr lang="en-US" b="0" i="0" dirty="0">
                <a:solidFill>
                  <a:sysClr val="windowText" lastClr="000000"/>
                </a:solidFill>
                <a:effectLst/>
                <a:highlight>
                  <a:srgbClr val="00FF00"/>
                </a:highlight>
                <a:latin typeface="Helvetica Neue"/>
              </a:rPr>
              <a:t> </a:t>
            </a:r>
            <a:r>
              <a:rPr lang="en-US" b="0" i="0" dirty="0">
                <a:solidFill>
                  <a:sysClr val="windowText" lastClr="000000"/>
                </a:solidFill>
                <a:effectLst/>
                <a:latin typeface="Helvetica Neue"/>
              </a:rPr>
              <a:t>joint (disorder)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1"/>
            <a:endParaRPr lang="en-US" dirty="0">
              <a:solidFill>
                <a:sysClr val="windowText" lastClr="000000"/>
              </a:solidFill>
            </a:endParaRPr>
          </a:p>
          <a:p>
            <a:pPr lvl="1"/>
            <a:r>
              <a:rPr lang="en-US" b="1" dirty="0" err="1">
                <a:solidFill>
                  <a:sysClr val="windowText" lastClr="000000"/>
                </a:solidFill>
              </a:rPr>
              <a:t>Certains</a:t>
            </a:r>
            <a:r>
              <a:rPr lang="en-US" b="1" dirty="0">
                <a:solidFill>
                  <a:sysClr val="windowText" lastClr="000000"/>
                </a:solidFill>
              </a:rPr>
              <a:t> à </a:t>
            </a:r>
            <a:r>
              <a:rPr lang="en-US" b="1" dirty="0" err="1">
                <a:solidFill>
                  <a:sysClr val="windowText" lastClr="000000"/>
                </a:solidFill>
              </a:rPr>
              <a:t>corriger</a:t>
            </a:r>
            <a:r>
              <a:rPr lang="en-US" dirty="0">
                <a:solidFill>
                  <a:sysClr val="windowText" lastClr="000000"/>
                </a:solidFill>
              </a:rPr>
              <a:t> : “disease”, “disorder” =&gt;à </a:t>
            </a:r>
            <a:r>
              <a:rPr lang="en-US" dirty="0" err="1">
                <a:solidFill>
                  <a:sysClr val="windowText" lastClr="000000"/>
                </a:solidFill>
              </a:rPr>
              <a:t>traduire</a:t>
            </a:r>
            <a:r>
              <a:rPr lang="en-US" dirty="0">
                <a:solidFill>
                  <a:sysClr val="windowText" lastClr="000000"/>
                </a:solidFill>
              </a:rPr>
              <a:t> par </a:t>
            </a:r>
            <a:r>
              <a:rPr lang="en-US" b="1" dirty="0">
                <a:solidFill>
                  <a:sysClr val="windowText" lastClr="000000"/>
                </a:solidFill>
              </a:rPr>
              <a:t>affection</a:t>
            </a:r>
          </a:p>
          <a:p>
            <a:pPr lvl="2"/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trouble de la valve aortique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 err="1">
                <a:solidFill>
                  <a:sysClr val="windowText" lastClr="000000"/>
                </a:solidFill>
                <a:effectLst/>
                <a:latin typeface="Helvetica Neue"/>
              </a:rPr>
              <a:t>fr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atteinte de la valve aortique</a:t>
            </a:r>
            <a:br>
              <a:rPr lang="fr-FR" dirty="0">
                <a:solidFill>
                  <a:sysClr val="windowText" lastClr="000000"/>
                </a:solidFill>
              </a:rPr>
            </a:b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</a:t>
            </a:r>
            <a:r>
              <a:rPr lang="fr-FR" b="0" i="1" dirty="0">
                <a:solidFill>
                  <a:sysClr val="windowText" lastClr="000000"/>
                </a:solidFill>
                <a:effectLst/>
                <a:latin typeface="Helvetica Neue"/>
              </a:rPr>
              <a:t>en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   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Aortic</a:t>
            </a:r>
            <a:r>
              <a:rPr lang="fr-FR" b="0" i="0" dirty="0">
                <a:solidFill>
                  <a:sysClr val="windowText" lastClr="000000"/>
                </a:solidFill>
                <a:effectLst/>
                <a:latin typeface="Helvetica Neue"/>
              </a:rPr>
              <a:t> valve </a:t>
            </a:r>
            <a:r>
              <a:rPr lang="fr-FR" b="0" i="0" dirty="0" err="1">
                <a:solidFill>
                  <a:sysClr val="windowText" lastClr="000000"/>
                </a:solidFill>
                <a:effectLst/>
                <a:latin typeface="Helvetica Neue"/>
              </a:rPr>
              <a:t>disorder</a:t>
            </a:r>
            <a:endParaRPr lang="fr-FR" dirty="0">
              <a:solidFill>
                <a:sysClr val="windowText" lastClr="000000"/>
              </a:solidFill>
            </a:endParaRPr>
          </a:p>
          <a:p>
            <a:pPr lvl="2"/>
            <a:endParaRPr lang="fr-FR" b="1" dirty="0">
              <a:solidFill>
                <a:sysClr val="windowText" lastClr="000000"/>
              </a:solidFill>
            </a:endParaRPr>
          </a:p>
          <a:p>
            <a:pPr lvl="2"/>
            <a:endParaRPr lang="fr-FR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9B51B2-EB27-8DB8-B04B-1CC1085212FD}"/>
              </a:ext>
            </a:extLst>
          </p:cNvPr>
          <p:cNvSpPr/>
          <p:nvPr/>
        </p:nvSpPr>
        <p:spPr>
          <a:xfrm>
            <a:off x="589808" y="1531917"/>
            <a:ext cx="11250881" cy="3087583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078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Grand écran</PresentationFormat>
  <Paragraphs>31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Helvetica Neue</vt:lpstr>
      <vt:lpstr>Symbol</vt:lpstr>
      <vt:lpstr>Thème Office</vt:lpstr>
      <vt:lpstr>Common French</vt:lpstr>
      <vt:lpstr>Common French (suite)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Proposition : « atteinte de X »  pour traduire ‘autres « injury of X »’ ?</dc:title>
  <dc:creator>Anne-Dominique PHAM</dc:creator>
  <cp:lastModifiedBy>Anne-Dominique PHAM</cp:lastModifiedBy>
  <cp:revision>3</cp:revision>
  <dcterms:created xsi:type="dcterms:W3CDTF">2024-06-02T09:44:28Z</dcterms:created>
  <dcterms:modified xsi:type="dcterms:W3CDTF">2024-06-17T13:26:47Z</dcterms:modified>
</cp:coreProperties>
</file>