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6"/>
  </p:notesMasterIdLst>
  <p:sldIdLst>
    <p:sldId id="258" r:id="rId2"/>
    <p:sldId id="263" r:id="rId3"/>
    <p:sldId id="267" r:id="rId4"/>
    <p:sldId id="266" r:id="rId5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9" autoAdjust="0"/>
    <p:restoredTop sz="94757" autoAdjust="0"/>
  </p:normalViewPr>
  <p:slideViewPr>
    <p:cSldViewPr snapToGrid="0" snapToObjects="1">
      <p:cViewPr varScale="1">
        <p:scale>
          <a:sx n="70" d="100"/>
          <a:sy n="70" d="100"/>
        </p:scale>
        <p:origin x="89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Editorial Advisory Group</a:t>
            </a:r>
            <a:br>
              <a:rPr lang="en-US" dirty="0" smtClean="0"/>
            </a:br>
            <a:r>
              <a:rPr lang="en-US" dirty="0" smtClean="0"/>
              <a:t>Plan for concepts representing role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Toni Morrison, Sr. Terminologist</a:t>
            </a:r>
          </a:p>
          <a:p>
            <a:endParaRPr lang="en-US" dirty="0"/>
          </a:p>
          <a:p>
            <a:r>
              <a:rPr lang="en-US" dirty="0" smtClean="0"/>
              <a:t>2016-02-29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Concepts representing role need to be removed from the Pharmaceutical / biologic product Hierarchy</a:t>
            </a:r>
          </a:p>
          <a:p>
            <a:pPr lvl="1"/>
            <a:r>
              <a:rPr lang="en-US" dirty="0"/>
              <a:t>Inclusion of these concepts in the Product Hierarchy results in overloaded |Is a| relationships and clinically incorrect inferred referred </a:t>
            </a:r>
            <a:r>
              <a:rPr lang="en-US" dirty="0" smtClean="0"/>
              <a:t>relationships.</a:t>
            </a:r>
          </a:p>
          <a:p>
            <a:pPr lvl="1"/>
            <a:r>
              <a:rPr lang="en-US" dirty="0"/>
              <a:t>Inclusion of these primitive concepts in the Product Hierarchy results in the inability to fully define large numbers of Medicinal Entity and Medicinal Form concepts using sound modeling </a:t>
            </a:r>
            <a:r>
              <a:rPr lang="en-US" dirty="0" smtClean="0"/>
              <a:t>practices.</a:t>
            </a:r>
          </a:p>
          <a:p>
            <a:pPr lvl="1"/>
            <a:r>
              <a:rPr lang="en-US" dirty="0"/>
              <a:t>The association between a concept describing a product and a product role represents knowledge that is outside of the scope of SNOMED </a:t>
            </a:r>
            <a:r>
              <a:rPr lang="en-US" dirty="0" smtClean="0"/>
              <a:t>CT.</a:t>
            </a:r>
          </a:p>
          <a:p>
            <a:pPr lvl="1"/>
            <a:r>
              <a:rPr lang="en-US" dirty="0"/>
              <a:t>Product role may vary across Member </a:t>
            </a:r>
            <a:r>
              <a:rPr lang="en-US" dirty="0" smtClean="0"/>
              <a:t>countries.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concepts representing role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Inactivation of concepts representing role will begin for July 2016 release and be completed in January 2017 release</a:t>
            </a:r>
          </a:p>
          <a:p>
            <a:pPr lvl="1"/>
            <a:r>
              <a:rPr lang="en-US" dirty="0"/>
              <a:t>Grouper concepts </a:t>
            </a:r>
            <a:r>
              <a:rPr lang="en-US" dirty="0" smtClean="0"/>
              <a:t>will </a:t>
            </a:r>
            <a:r>
              <a:rPr lang="en-US" dirty="0"/>
              <a:t>be systematically reviewed to identify concepts that represent product role (cursory review suggests n ≈ 1200</a:t>
            </a:r>
            <a:r>
              <a:rPr lang="en-US" dirty="0" smtClean="0"/>
              <a:t>)</a:t>
            </a:r>
          </a:p>
          <a:p>
            <a:pPr lvl="2"/>
            <a:r>
              <a:rPr lang="en-US" dirty="0"/>
              <a:t>A log listing concepts that have been inactivated, and possibly concepts that were reviewed and will be retained, will be available to Members via </a:t>
            </a:r>
            <a:r>
              <a:rPr lang="en-US" dirty="0" smtClean="0"/>
              <a:t>Confluence</a:t>
            </a:r>
          </a:p>
          <a:p>
            <a:pPr lvl="1"/>
            <a:r>
              <a:rPr lang="en-US" dirty="0"/>
              <a:t>A small number of grouper concepts that do not represent product role but that cannot be fully defined will also be addressed as part of this project</a:t>
            </a:r>
            <a:r>
              <a:rPr lang="en-US" dirty="0" smtClean="0"/>
              <a:t>.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Concepts will be inactivated as |Erroneous| OR |Outdated| </a:t>
            </a:r>
            <a:r>
              <a:rPr lang="en-US" dirty="0" smtClean="0">
                <a:solidFill>
                  <a:srgbClr val="FF0000"/>
                </a:solidFill>
              </a:rPr>
              <a:t>with </a:t>
            </a:r>
            <a:r>
              <a:rPr lang="en-US" dirty="0">
                <a:solidFill>
                  <a:srgbClr val="FF0000"/>
                </a:solidFill>
              </a:rPr>
              <a:t>a |WAS A| relationship to |Pharmaceutical / biologic product (product</a:t>
            </a:r>
            <a:r>
              <a:rPr lang="en-US" dirty="0" smtClean="0">
                <a:solidFill>
                  <a:srgbClr val="FF0000"/>
                </a:solidFill>
              </a:rPr>
              <a:t>)|.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7070271" cy="507995"/>
          </a:xfrm>
        </p:spPr>
        <p:txBody>
          <a:bodyPr/>
          <a:lstStyle/>
          <a:p>
            <a:r>
              <a:rPr lang="en-US" dirty="0"/>
              <a:t>Plan for concepts representing role, cont.</a:t>
            </a:r>
          </a:p>
        </p:txBody>
      </p:sp>
    </p:spTree>
    <p:extLst>
      <p:ext uri="{BB962C8B-B14F-4D97-AF65-F5344CB8AC3E}">
        <p14:creationId xmlns:p14="http://schemas.microsoft.com/office/powerpoint/2010/main" val="3197176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new method of creating and using concepts representing roles in SNOMED CT is needed. This work will be addressed in a separate project</a:t>
            </a:r>
            <a:r>
              <a:rPr lang="en-US" dirty="0" smtClean="0"/>
              <a:t>.</a:t>
            </a:r>
          </a:p>
          <a:p>
            <a:r>
              <a:rPr lang="en-US" dirty="0"/>
              <a:t>Inactivation of concepts representing role is already underway in the Substance Hierarchy</a:t>
            </a:r>
          </a:p>
          <a:p>
            <a:pPr lvl="1"/>
            <a:r>
              <a:rPr lang="en-US" dirty="0"/>
              <a:t>First stage completed for the January 2016 release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 future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039298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</Template>
  <TotalTime>80</TotalTime>
  <Words>277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Museo 300</vt:lpstr>
      <vt:lpstr>Museo 500</vt:lpstr>
      <vt:lpstr>IHTSDO PPT Template 2014</vt:lpstr>
      <vt:lpstr>Editorial Advisory Group Plan for concepts representing role</vt:lpstr>
      <vt:lpstr>Plan for concepts representing role</vt:lpstr>
      <vt:lpstr>Plan for concepts representing role, cont.</vt:lpstr>
      <vt:lpstr>Roles future plans</vt:lpstr>
    </vt:vector>
  </TitlesOfParts>
  <Manager/>
  <Company>IHTSDO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Toni Morrison</dc:creator>
  <cp:keywords/>
  <dc:description/>
  <cp:lastModifiedBy>Toni Morrison</cp:lastModifiedBy>
  <cp:revision>14</cp:revision>
  <dcterms:created xsi:type="dcterms:W3CDTF">2016-02-29T15:30:17Z</dcterms:created>
  <dcterms:modified xsi:type="dcterms:W3CDTF">2016-02-29T17:08:41Z</dcterms:modified>
  <cp:category/>
</cp:coreProperties>
</file>